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8" r:id="rId2"/>
    <p:sldId id="259" r:id="rId3"/>
    <p:sldId id="269" r:id="rId4"/>
    <p:sldId id="274" r:id="rId5"/>
    <p:sldId id="260" r:id="rId6"/>
    <p:sldId id="270" r:id="rId7"/>
    <p:sldId id="268" r:id="rId8"/>
    <p:sldId id="281" r:id="rId9"/>
    <p:sldId id="282" r:id="rId10"/>
    <p:sldId id="273" r:id="rId11"/>
    <p:sldId id="271" r:id="rId12"/>
    <p:sldId id="275" r:id="rId13"/>
    <p:sldId id="277" r:id="rId14"/>
    <p:sldId id="264" r:id="rId15"/>
    <p:sldId id="272" r:id="rId16"/>
    <p:sldId id="278" r:id="rId17"/>
    <p:sldId id="276" r:id="rId18"/>
    <p:sldId id="267" r:id="rId19"/>
    <p:sldId id="265" r:id="rId20"/>
    <p:sldId id="280" r:id="rId21"/>
    <p:sldId id="279" r:id="rId22"/>
    <p:sldId id="283" r:id="rId23"/>
    <p:sldId id="266" r:id="rId24"/>
    <p:sldId id="262" r:id="rId25"/>
  </p:sldIdLst>
  <p:sldSz cx="12192000" cy="6858000"/>
  <p:notesSz cx="6858000" cy="9144000"/>
  <p:embeddedFontLst>
    <p:embeddedFont>
      <p:font typeface="배달의민족 주아" panose="020B0600000101010101" charset="-127"/>
      <p:regular r:id="rId27"/>
    </p:embeddedFont>
    <p:embeddedFont>
      <p:font typeface="Aharoni" panose="02010803020104030203" pitchFamily="2" charset="-79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-15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D425D-E00B-4E2C-8D12-66FC6DE67EFE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9FFD8-FC28-45EF-8A3B-485FDCF8D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54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32769-06E7-421E-B9F9-D5572A1CC0EE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AEA0-69BF-48D0-B6BF-5FDDE60F7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401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32769-06E7-421E-B9F9-D5572A1CC0EE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AEA0-69BF-48D0-B6BF-5FDDE60F7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440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32769-06E7-421E-B9F9-D5572A1CC0EE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AEA0-69BF-48D0-B6BF-5FDDE60F7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234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32769-06E7-421E-B9F9-D5572A1CC0EE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AEA0-69BF-48D0-B6BF-5FDDE60F7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451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32769-06E7-421E-B9F9-D5572A1CC0EE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AEA0-69BF-48D0-B6BF-5FDDE60F7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861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32769-06E7-421E-B9F9-D5572A1CC0EE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AEA0-69BF-48D0-B6BF-5FDDE60F7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148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32769-06E7-421E-B9F9-D5572A1CC0EE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AEA0-69BF-48D0-B6BF-5FDDE60F7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244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32769-06E7-421E-B9F9-D5572A1CC0EE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AEA0-69BF-48D0-B6BF-5FDDE60F7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834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32769-06E7-421E-B9F9-D5572A1CC0EE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AEA0-69BF-48D0-B6BF-5FDDE60F7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27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32769-06E7-421E-B9F9-D5572A1CC0EE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AEA0-69BF-48D0-B6BF-5FDDE60F7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30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32769-06E7-421E-B9F9-D5572A1CC0EE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AEA0-69BF-48D0-B6BF-5FDDE60F7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411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B2B2B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32769-06E7-421E-B9F9-D5572A1CC0EE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4AEA0-69BF-48D0-B6BF-5FDDE60F714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바닥글 개체 틀 2"/>
          <p:cNvSpPr txBox="1">
            <a:spLocks/>
          </p:cNvSpPr>
          <p:nvPr userDrawn="1"/>
        </p:nvSpPr>
        <p:spPr>
          <a:xfrm>
            <a:off x="4754671" y="655550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" altLang="en-US" sz="1200" dirty="0">
                <a:solidFill>
                  <a:schemeClr val="bg2">
                    <a:lumMod val="50000"/>
                  </a:schemeClr>
                </a:solidFill>
              </a:rPr>
              <a:t>ⓒ </a:t>
            </a:r>
            <a:r>
              <a:rPr lang="en-US" altLang="ko" sz="1200" dirty="0">
                <a:solidFill>
                  <a:schemeClr val="bg2">
                    <a:lumMod val="50000"/>
                  </a:schemeClr>
                </a:solidFill>
              </a:rPr>
              <a:t>2016. HEEYA</a:t>
            </a:r>
            <a:r>
              <a:rPr lang="en-US" altLang="ko" sz="12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" sz="1200" dirty="0">
                <a:solidFill>
                  <a:schemeClr val="bg2">
                    <a:lumMod val="50000"/>
                  </a:schemeClr>
                </a:solidFill>
              </a:rPr>
              <a:t>all rights reserved.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66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6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91151" y="6670438"/>
            <a:ext cx="468180" cy="112184"/>
            <a:chOff x="5611813" y="2903538"/>
            <a:chExt cx="227012" cy="68263"/>
          </a:xfrm>
        </p:grpSpPr>
        <p:sp>
          <p:nvSpPr>
            <p:cNvPr id="3" name="Freeform 1034"/>
            <p:cNvSpPr>
              <a:spLocks/>
            </p:cNvSpPr>
            <p:nvPr/>
          </p:nvSpPr>
          <p:spPr bwMode="auto">
            <a:xfrm>
              <a:off x="5611813" y="2906713"/>
              <a:ext cx="14288" cy="60325"/>
            </a:xfrm>
            <a:custGeom>
              <a:avLst/>
              <a:gdLst>
                <a:gd name="T0" fmla="*/ 3 w 9"/>
                <a:gd name="T1" fmla="*/ 0 h 38"/>
                <a:gd name="T2" fmla="*/ 3 w 9"/>
                <a:gd name="T3" fmla="*/ 2 h 38"/>
                <a:gd name="T4" fmla="*/ 3 w 9"/>
                <a:gd name="T5" fmla="*/ 3 h 38"/>
                <a:gd name="T6" fmla="*/ 4 w 9"/>
                <a:gd name="T7" fmla="*/ 4 h 38"/>
                <a:gd name="T8" fmla="*/ 9 w 9"/>
                <a:gd name="T9" fmla="*/ 4 h 38"/>
                <a:gd name="T10" fmla="*/ 8 w 9"/>
                <a:gd name="T11" fmla="*/ 12 h 38"/>
                <a:gd name="T12" fmla="*/ 8 w 9"/>
                <a:gd name="T13" fmla="*/ 12 h 38"/>
                <a:gd name="T14" fmla="*/ 7 w 9"/>
                <a:gd name="T15" fmla="*/ 14 h 38"/>
                <a:gd name="T16" fmla="*/ 8 w 9"/>
                <a:gd name="T17" fmla="*/ 14 h 38"/>
                <a:gd name="T18" fmla="*/ 8 w 9"/>
                <a:gd name="T19" fmla="*/ 16 h 38"/>
                <a:gd name="T20" fmla="*/ 4 w 9"/>
                <a:gd name="T21" fmla="*/ 21 h 38"/>
                <a:gd name="T22" fmla="*/ 4 w 9"/>
                <a:gd name="T23" fmla="*/ 21 h 38"/>
                <a:gd name="T24" fmla="*/ 5 w 9"/>
                <a:gd name="T25" fmla="*/ 23 h 38"/>
                <a:gd name="T26" fmla="*/ 8 w 9"/>
                <a:gd name="T27" fmla="*/ 20 h 38"/>
                <a:gd name="T28" fmla="*/ 7 w 9"/>
                <a:gd name="T29" fmla="*/ 27 h 38"/>
                <a:gd name="T30" fmla="*/ 7 w 9"/>
                <a:gd name="T31" fmla="*/ 27 h 38"/>
                <a:gd name="T32" fmla="*/ 7 w 9"/>
                <a:gd name="T33" fmla="*/ 28 h 38"/>
                <a:gd name="T34" fmla="*/ 7 w 9"/>
                <a:gd name="T35" fmla="*/ 28 h 38"/>
                <a:gd name="T36" fmla="*/ 7 w 9"/>
                <a:gd name="T37" fmla="*/ 32 h 38"/>
                <a:gd name="T38" fmla="*/ 3 w 9"/>
                <a:gd name="T39" fmla="*/ 32 h 38"/>
                <a:gd name="T40" fmla="*/ 0 w 9"/>
                <a:gd name="T41" fmla="*/ 33 h 38"/>
                <a:gd name="T42" fmla="*/ 0 w 9"/>
                <a:gd name="T43" fmla="*/ 34 h 38"/>
                <a:gd name="T44" fmla="*/ 0 w 9"/>
                <a:gd name="T45" fmla="*/ 36 h 38"/>
                <a:gd name="T46" fmla="*/ 1 w 9"/>
                <a:gd name="T47" fmla="*/ 38 h 38"/>
                <a:gd name="T48" fmla="*/ 3 w 9"/>
                <a:gd name="T49" fmla="*/ 38 h 38"/>
                <a:gd name="T50" fmla="*/ 1 w 9"/>
                <a:gd name="T51" fmla="*/ 38 h 38"/>
                <a:gd name="T52" fmla="*/ 0 w 9"/>
                <a:gd name="T53" fmla="*/ 37 h 38"/>
                <a:gd name="T54" fmla="*/ 0 w 9"/>
                <a:gd name="T55" fmla="*/ 36 h 38"/>
                <a:gd name="T56" fmla="*/ 1 w 9"/>
                <a:gd name="T57" fmla="*/ 0 h 38"/>
                <a:gd name="T58" fmla="*/ 3 w 9"/>
                <a:gd name="T5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" h="38">
                  <a:moveTo>
                    <a:pt x="3" y="0"/>
                  </a:move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9" y="4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7" y="14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5" y="23"/>
                  </a:lnTo>
                  <a:lnTo>
                    <a:pt x="8" y="20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32"/>
                  </a:lnTo>
                  <a:lnTo>
                    <a:pt x="3" y="32"/>
                  </a:lnTo>
                  <a:lnTo>
                    <a:pt x="0" y="33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1" y="38"/>
                  </a:lnTo>
                  <a:lnTo>
                    <a:pt x="3" y="38"/>
                  </a:lnTo>
                  <a:lnTo>
                    <a:pt x="1" y="38"/>
                  </a:lnTo>
                  <a:lnTo>
                    <a:pt x="0" y="37"/>
                  </a:lnTo>
                  <a:lnTo>
                    <a:pt x="0" y="36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1035"/>
            <p:cNvSpPr>
              <a:spLocks noChangeArrowheads="1"/>
            </p:cNvSpPr>
            <p:nvPr/>
          </p:nvSpPr>
          <p:spPr bwMode="auto">
            <a:xfrm>
              <a:off x="5624513" y="293687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Freeform 1036"/>
            <p:cNvSpPr>
              <a:spLocks/>
            </p:cNvSpPr>
            <p:nvPr/>
          </p:nvSpPr>
          <p:spPr bwMode="auto">
            <a:xfrm>
              <a:off x="5616575" y="2903538"/>
              <a:ext cx="219075" cy="15875"/>
            </a:xfrm>
            <a:custGeom>
              <a:avLst/>
              <a:gdLst>
                <a:gd name="T0" fmla="*/ 4 w 138"/>
                <a:gd name="T1" fmla="*/ 0 h 10"/>
                <a:gd name="T2" fmla="*/ 15 w 138"/>
                <a:gd name="T3" fmla="*/ 1 h 10"/>
                <a:gd name="T4" fmla="*/ 26 w 138"/>
                <a:gd name="T5" fmla="*/ 1 h 10"/>
                <a:gd name="T6" fmla="*/ 70 w 138"/>
                <a:gd name="T7" fmla="*/ 1 h 10"/>
                <a:gd name="T8" fmla="*/ 103 w 138"/>
                <a:gd name="T9" fmla="*/ 2 h 10"/>
                <a:gd name="T10" fmla="*/ 136 w 138"/>
                <a:gd name="T11" fmla="*/ 2 h 10"/>
                <a:gd name="T12" fmla="*/ 137 w 138"/>
                <a:gd name="T13" fmla="*/ 4 h 10"/>
                <a:gd name="T14" fmla="*/ 138 w 138"/>
                <a:gd name="T15" fmla="*/ 4 h 10"/>
                <a:gd name="T16" fmla="*/ 137 w 138"/>
                <a:gd name="T17" fmla="*/ 4 h 10"/>
                <a:gd name="T18" fmla="*/ 134 w 138"/>
                <a:gd name="T19" fmla="*/ 4 h 10"/>
                <a:gd name="T20" fmla="*/ 133 w 138"/>
                <a:gd name="T21" fmla="*/ 5 h 10"/>
                <a:gd name="T22" fmla="*/ 133 w 138"/>
                <a:gd name="T23" fmla="*/ 6 h 10"/>
                <a:gd name="T24" fmla="*/ 133 w 138"/>
                <a:gd name="T25" fmla="*/ 10 h 10"/>
                <a:gd name="T26" fmla="*/ 117 w 138"/>
                <a:gd name="T27" fmla="*/ 9 h 10"/>
                <a:gd name="T28" fmla="*/ 117 w 138"/>
                <a:gd name="T29" fmla="*/ 9 h 10"/>
                <a:gd name="T30" fmla="*/ 116 w 138"/>
                <a:gd name="T31" fmla="*/ 9 h 10"/>
                <a:gd name="T32" fmla="*/ 116 w 138"/>
                <a:gd name="T33" fmla="*/ 9 h 10"/>
                <a:gd name="T34" fmla="*/ 106 w 138"/>
                <a:gd name="T35" fmla="*/ 9 h 10"/>
                <a:gd name="T36" fmla="*/ 104 w 138"/>
                <a:gd name="T37" fmla="*/ 9 h 10"/>
                <a:gd name="T38" fmla="*/ 104 w 138"/>
                <a:gd name="T39" fmla="*/ 9 h 10"/>
                <a:gd name="T40" fmla="*/ 103 w 138"/>
                <a:gd name="T41" fmla="*/ 9 h 10"/>
                <a:gd name="T42" fmla="*/ 94 w 138"/>
                <a:gd name="T43" fmla="*/ 9 h 10"/>
                <a:gd name="T44" fmla="*/ 93 w 138"/>
                <a:gd name="T45" fmla="*/ 9 h 10"/>
                <a:gd name="T46" fmla="*/ 93 w 138"/>
                <a:gd name="T47" fmla="*/ 9 h 10"/>
                <a:gd name="T48" fmla="*/ 91 w 138"/>
                <a:gd name="T49" fmla="*/ 9 h 10"/>
                <a:gd name="T50" fmla="*/ 81 w 138"/>
                <a:gd name="T51" fmla="*/ 9 h 10"/>
                <a:gd name="T52" fmla="*/ 79 w 138"/>
                <a:gd name="T53" fmla="*/ 9 h 10"/>
                <a:gd name="T54" fmla="*/ 79 w 138"/>
                <a:gd name="T55" fmla="*/ 9 h 10"/>
                <a:gd name="T56" fmla="*/ 79 w 138"/>
                <a:gd name="T57" fmla="*/ 9 h 10"/>
                <a:gd name="T58" fmla="*/ 70 w 138"/>
                <a:gd name="T59" fmla="*/ 9 h 10"/>
                <a:gd name="T60" fmla="*/ 70 w 138"/>
                <a:gd name="T61" fmla="*/ 8 h 10"/>
                <a:gd name="T62" fmla="*/ 69 w 138"/>
                <a:gd name="T63" fmla="*/ 8 h 10"/>
                <a:gd name="T64" fmla="*/ 66 w 138"/>
                <a:gd name="T65" fmla="*/ 9 h 10"/>
                <a:gd name="T66" fmla="*/ 24 w 138"/>
                <a:gd name="T67" fmla="*/ 8 h 10"/>
                <a:gd name="T68" fmla="*/ 24 w 138"/>
                <a:gd name="T69" fmla="*/ 8 h 10"/>
                <a:gd name="T70" fmla="*/ 24 w 138"/>
                <a:gd name="T71" fmla="*/ 6 h 10"/>
                <a:gd name="T72" fmla="*/ 23 w 138"/>
                <a:gd name="T73" fmla="*/ 6 h 10"/>
                <a:gd name="T74" fmla="*/ 21 w 138"/>
                <a:gd name="T75" fmla="*/ 8 h 10"/>
                <a:gd name="T76" fmla="*/ 15 w 138"/>
                <a:gd name="T77" fmla="*/ 8 h 10"/>
                <a:gd name="T78" fmla="*/ 15 w 138"/>
                <a:gd name="T79" fmla="*/ 8 h 10"/>
                <a:gd name="T80" fmla="*/ 15 w 138"/>
                <a:gd name="T81" fmla="*/ 6 h 10"/>
                <a:gd name="T82" fmla="*/ 14 w 138"/>
                <a:gd name="T83" fmla="*/ 6 h 10"/>
                <a:gd name="T84" fmla="*/ 11 w 138"/>
                <a:gd name="T85" fmla="*/ 8 h 10"/>
                <a:gd name="T86" fmla="*/ 6 w 138"/>
                <a:gd name="T87" fmla="*/ 6 h 10"/>
                <a:gd name="T88" fmla="*/ 1 w 138"/>
                <a:gd name="T89" fmla="*/ 6 h 10"/>
                <a:gd name="T90" fmla="*/ 0 w 138"/>
                <a:gd name="T91" fmla="*/ 5 h 10"/>
                <a:gd name="T92" fmla="*/ 0 w 138"/>
                <a:gd name="T93" fmla="*/ 4 h 10"/>
                <a:gd name="T94" fmla="*/ 0 w 138"/>
                <a:gd name="T95" fmla="*/ 2 h 10"/>
                <a:gd name="T96" fmla="*/ 0 w 138"/>
                <a:gd name="T97" fmla="*/ 2 h 10"/>
                <a:gd name="T98" fmla="*/ 0 w 138"/>
                <a:gd name="T99" fmla="*/ 1 h 10"/>
                <a:gd name="T100" fmla="*/ 0 w 138"/>
                <a:gd name="T101" fmla="*/ 1 h 10"/>
                <a:gd name="T102" fmla="*/ 0 w 138"/>
                <a:gd name="T103" fmla="*/ 0 h 10"/>
                <a:gd name="T104" fmla="*/ 1 w 138"/>
                <a:gd name="T105" fmla="*/ 0 h 10"/>
                <a:gd name="T106" fmla="*/ 4 w 138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8" h="10">
                  <a:moveTo>
                    <a:pt x="4" y="0"/>
                  </a:moveTo>
                  <a:lnTo>
                    <a:pt x="15" y="1"/>
                  </a:lnTo>
                  <a:lnTo>
                    <a:pt x="26" y="1"/>
                  </a:lnTo>
                  <a:lnTo>
                    <a:pt x="70" y="1"/>
                  </a:lnTo>
                  <a:lnTo>
                    <a:pt x="103" y="2"/>
                  </a:lnTo>
                  <a:lnTo>
                    <a:pt x="136" y="2"/>
                  </a:lnTo>
                  <a:lnTo>
                    <a:pt x="137" y="4"/>
                  </a:lnTo>
                  <a:lnTo>
                    <a:pt x="138" y="4"/>
                  </a:lnTo>
                  <a:lnTo>
                    <a:pt x="137" y="4"/>
                  </a:lnTo>
                  <a:lnTo>
                    <a:pt x="134" y="4"/>
                  </a:lnTo>
                  <a:lnTo>
                    <a:pt x="133" y="5"/>
                  </a:lnTo>
                  <a:lnTo>
                    <a:pt x="133" y="6"/>
                  </a:lnTo>
                  <a:lnTo>
                    <a:pt x="133" y="10"/>
                  </a:lnTo>
                  <a:lnTo>
                    <a:pt x="117" y="9"/>
                  </a:lnTo>
                  <a:lnTo>
                    <a:pt x="117" y="9"/>
                  </a:lnTo>
                  <a:lnTo>
                    <a:pt x="116" y="9"/>
                  </a:lnTo>
                  <a:lnTo>
                    <a:pt x="116" y="9"/>
                  </a:lnTo>
                  <a:lnTo>
                    <a:pt x="106" y="9"/>
                  </a:lnTo>
                  <a:lnTo>
                    <a:pt x="104" y="9"/>
                  </a:lnTo>
                  <a:lnTo>
                    <a:pt x="104" y="9"/>
                  </a:lnTo>
                  <a:lnTo>
                    <a:pt x="103" y="9"/>
                  </a:lnTo>
                  <a:lnTo>
                    <a:pt x="94" y="9"/>
                  </a:lnTo>
                  <a:lnTo>
                    <a:pt x="93" y="9"/>
                  </a:lnTo>
                  <a:lnTo>
                    <a:pt x="93" y="9"/>
                  </a:lnTo>
                  <a:lnTo>
                    <a:pt x="91" y="9"/>
                  </a:lnTo>
                  <a:lnTo>
                    <a:pt x="81" y="9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0" y="9"/>
                  </a:lnTo>
                  <a:lnTo>
                    <a:pt x="70" y="8"/>
                  </a:lnTo>
                  <a:lnTo>
                    <a:pt x="69" y="8"/>
                  </a:lnTo>
                  <a:lnTo>
                    <a:pt x="66" y="9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3" y="6"/>
                  </a:lnTo>
                  <a:lnTo>
                    <a:pt x="21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6"/>
                  </a:lnTo>
                  <a:lnTo>
                    <a:pt x="14" y="6"/>
                  </a:lnTo>
                  <a:lnTo>
                    <a:pt x="11" y="8"/>
                  </a:lnTo>
                  <a:lnTo>
                    <a:pt x="6" y="6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1037"/>
            <p:cNvSpPr>
              <a:spLocks/>
            </p:cNvSpPr>
            <p:nvPr/>
          </p:nvSpPr>
          <p:spPr bwMode="auto">
            <a:xfrm>
              <a:off x="5826125" y="2909888"/>
              <a:ext cx="12700" cy="57150"/>
            </a:xfrm>
            <a:custGeom>
              <a:avLst/>
              <a:gdLst>
                <a:gd name="T0" fmla="*/ 5 w 8"/>
                <a:gd name="T1" fmla="*/ 0 h 36"/>
                <a:gd name="T2" fmla="*/ 6 w 8"/>
                <a:gd name="T3" fmla="*/ 0 h 36"/>
                <a:gd name="T4" fmla="*/ 6 w 8"/>
                <a:gd name="T5" fmla="*/ 0 h 36"/>
                <a:gd name="T6" fmla="*/ 6 w 8"/>
                <a:gd name="T7" fmla="*/ 0 h 36"/>
                <a:gd name="T8" fmla="*/ 8 w 8"/>
                <a:gd name="T9" fmla="*/ 1 h 36"/>
                <a:gd name="T10" fmla="*/ 8 w 8"/>
                <a:gd name="T11" fmla="*/ 2 h 36"/>
                <a:gd name="T12" fmla="*/ 8 w 8"/>
                <a:gd name="T13" fmla="*/ 19 h 36"/>
                <a:gd name="T14" fmla="*/ 6 w 8"/>
                <a:gd name="T15" fmla="*/ 35 h 36"/>
                <a:gd name="T16" fmla="*/ 6 w 8"/>
                <a:gd name="T17" fmla="*/ 36 h 36"/>
                <a:gd name="T18" fmla="*/ 6 w 8"/>
                <a:gd name="T19" fmla="*/ 35 h 36"/>
                <a:gd name="T20" fmla="*/ 5 w 8"/>
                <a:gd name="T21" fmla="*/ 34 h 36"/>
                <a:gd name="T22" fmla="*/ 4 w 8"/>
                <a:gd name="T23" fmla="*/ 32 h 36"/>
                <a:gd name="T24" fmla="*/ 2 w 8"/>
                <a:gd name="T25" fmla="*/ 31 h 36"/>
                <a:gd name="T26" fmla="*/ 0 w 8"/>
                <a:gd name="T27" fmla="*/ 31 h 36"/>
                <a:gd name="T28" fmla="*/ 1 w 8"/>
                <a:gd name="T29" fmla="*/ 14 h 36"/>
                <a:gd name="T30" fmla="*/ 2 w 8"/>
                <a:gd name="T31" fmla="*/ 12 h 36"/>
                <a:gd name="T32" fmla="*/ 2 w 8"/>
                <a:gd name="T33" fmla="*/ 10 h 36"/>
                <a:gd name="T34" fmla="*/ 1 w 8"/>
                <a:gd name="T35" fmla="*/ 10 h 36"/>
                <a:gd name="T36" fmla="*/ 1 w 8"/>
                <a:gd name="T37" fmla="*/ 10 h 36"/>
                <a:gd name="T38" fmla="*/ 1 w 8"/>
                <a:gd name="T39" fmla="*/ 6 h 36"/>
                <a:gd name="T40" fmla="*/ 1 w 8"/>
                <a:gd name="T41" fmla="*/ 2 h 36"/>
                <a:gd name="T42" fmla="*/ 1 w 8"/>
                <a:gd name="T43" fmla="*/ 1 h 36"/>
                <a:gd name="T44" fmla="*/ 2 w 8"/>
                <a:gd name="T45" fmla="*/ 0 h 36"/>
                <a:gd name="T46" fmla="*/ 5 w 8"/>
                <a:gd name="T4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" h="36">
                  <a:moveTo>
                    <a:pt x="5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8" y="2"/>
                  </a:lnTo>
                  <a:lnTo>
                    <a:pt x="8" y="19"/>
                  </a:lnTo>
                  <a:lnTo>
                    <a:pt x="6" y="35"/>
                  </a:lnTo>
                  <a:lnTo>
                    <a:pt x="6" y="36"/>
                  </a:lnTo>
                  <a:lnTo>
                    <a:pt x="6" y="35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2" y="31"/>
                  </a:lnTo>
                  <a:lnTo>
                    <a:pt x="0" y="31"/>
                  </a:lnTo>
                  <a:lnTo>
                    <a:pt x="1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6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038"/>
            <p:cNvSpPr>
              <a:spLocks/>
            </p:cNvSpPr>
            <p:nvPr/>
          </p:nvSpPr>
          <p:spPr bwMode="auto">
            <a:xfrm>
              <a:off x="5611813" y="2957513"/>
              <a:ext cx="223838" cy="14288"/>
            </a:xfrm>
            <a:custGeom>
              <a:avLst/>
              <a:gdLst>
                <a:gd name="T0" fmla="*/ 16 w 141"/>
                <a:gd name="T1" fmla="*/ 0 h 9"/>
                <a:gd name="T2" fmla="*/ 24 w 141"/>
                <a:gd name="T3" fmla="*/ 0 h 9"/>
                <a:gd name="T4" fmla="*/ 25 w 141"/>
                <a:gd name="T5" fmla="*/ 0 h 9"/>
                <a:gd name="T6" fmla="*/ 26 w 141"/>
                <a:gd name="T7" fmla="*/ 0 h 9"/>
                <a:gd name="T8" fmla="*/ 55 w 141"/>
                <a:gd name="T9" fmla="*/ 0 h 9"/>
                <a:gd name="T10" fmla="*/ 55 w 141"/>
                <a:gd name="T11" fmla="*/ 0 h 9"/>
                <a:gd name="T12" fmla="*/ 55 w 141"/>
                <a:gd name="T13" fmla="*/ 1 h 9"/>
                <a:gd name="T14" fmla="*/ 55 w 141"/>
                <a:gd name="T15" fmla="*/ 2 h 9"/>
                <a:gd name="T16" fmla="*/ 56 w 141"/>
                <a:gd name="T17" fmla="*/ 2 h 9"/>
                <a:gd name="T18" fmla="*/ 59 w 141"/>
                <a:gd name="T19" fmla="*/ 0 h 9"/>
                <a:gd name="T20" fmla="*/ 64 w 141"/>
                <a:gd name="T21" fmla="*/ 0 h 9"/>
                <a:gd name="T22" fmla="*/ 79 w 141"/>
                <a:gd name="T23" fmla="*/ 1 h 9"/>
                <a:gd name="T24" fmla="*/ 80 w 141"/>
                <a:gd name="T25" fmla="*/ 1 h 9"/>
                <a:gd name="T26" fmla="*/ 80 w 141"/>
                <a:gd name="T27" fmla="*/ 1 h 9"/>
                <a:gd name="T28" fmla="*/ 135 w 141"/>
                <a:gd name="T29" fmla="*/ 1 h 9"/>
                <a:gd name="T30" fmla="*/ 137 w 141"/>
                <a:gd name="T31" fmla="*/ 1 h 9"/>
                <a:gd name="T32" fmla="*/ 139 w 141"/>
                <a:gd name="T33" fmla="*/ 2 h 9"/>
                <a:gd name="T34" fmla="*/ 140 w 141"/>
                <a:gd name="T35" fmla="*/ 4 h 9"/>
                <a:gd name="T36" fmla="*/ 141 w 141"/>
                <a:gd name="T37" fmla="*/ 5 h 9"/>
                <a:gd name="T38" fmla="*/ 141 w 141"/>
                <a:gd name="T39" fmla="*/ 6 h 9"/>
                <a:gd name="T40" fmla="*/ 141 w 141"/>
                <a:gd name="T41" fmla="*/ 6 h 9"/>
                <a:gd name="T42" fmla="*/ 140 w 141"/>
                <a:gd name="T43" fmla="*/ 6 h 9"/>
                <a:gd name="T44" fmla="*/ 140 w 141"/>
                <a:gd name="T45" fmla="*/ 8 h 9"/>
                <a:gd name="T46" fmla="*/ 137 w 141"/>
                <a:gd name="T47" fmla="*/ 9 h 9"/>
                <a:gd name="T48" fmla="*/ 67 w 141"/>
                <a:gd name="T49" fmla="*/ 8 h 9"/>
                <a:gd name="T50" fmla="*/ 26 w 141"/>
                <a:gd name="T51" fmla="*/ 6 h 9"/>
                <a:gd name="T52" fmla="*/ 14 w 141"/>
                <a:gd name="T53" fmla="*/ 6 h 9"/>
                <a:gd name="T54" fmla="*/ 4 w 141"/>
                <a:gd name="T55" fmla="*/ 6 h 9"/>
                <a:gd name="T56" fmla="*/ 3 w 141"/>
                <a:gd name="T57" fmla="*/ 6 h 9"/>
                <a:gd name="T58" fmla="*/ 3 w 141"/>
                <a:gd name="T59" fmla="*/ 6 h 9"/>
                <a:gd name="T60" fmla="*/ 1 w 141"/>
                <a:gd name="T61" fmla="*/ 6 h 9"/>
                <a:gd name="T62" fmla="*/ 0 w 141"/>
                <a:gd name="T63" fmla="*/ 4 h 9"/>
                <a:gd name="T64" fmla="*/ 0 w 141"/>
                <a:gd name="T65" fmla="*/ 2 h 9"/>
                <a:gd name="T66" fmla="*/ 0 w 141"/>
                <a:gd name="T67" fmla="*/ 1 h 9"/>
                <a:gd name="T68" fmla="*/ 3 w 141"/>
                <a:gd name="T69" fmla="*/ 0 h 9"/>
                <a:gd name="T70" fmla="*/ 7 w 141"/>
                <a:gd name="T71" fmla="*/ 0 h 9"/>
                <a:gd name="T72" fmla="*/ 16 w 141"/>
                <a:gd name="T7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1" h="9">
                  <a:moveTo>
                    <a:pt x="16" y="0"/>
                  </a:moveTo>
                  <a:lnTo>
                    <a:pt x="24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1"/>
                  </a:lnTo>
                  <a:lnTo>
                    <a:pt x="55" y="2"/>
                  </a:lnTo>
                  <a:lnTo>
                    <a:pt x="56" y="2"/>
                  </a:lnTo>
                  <a:lnTo>
                    <a:pt x="59" y="0"/>
                  </a:lnTo>
                  <a:lnTo>
                    <a:pt x="64" y="0"/>
                  </a:lnTo>
                  <a:lnTo>
                    <a:pt x="79" y="1"/>
                  </a:lnTo>
                  <a:lnTo>
                    <a:pt x="80" y="1"/>
                  </a:lnTo>
                  <a:lnTo>
                    <a:pt x="80" y="1"/>
                  </a:lnTo>
                  <a:lnTo>
                    <a:pt x="135" y="1"/>
                  </a:lnTo>
                  <a:lnTo>
                    <a:pt x="137" y="1"/>
                  </a:lnTo>
                  <a:lnTo>
                    <a:pt x="139" y="2"/>
                  </a:lnTo>
                  <a:lnTo>
                    <a:pt x="140" y="4"/>
                  </a:lnTo>
                  <a:lnTo>
                    <a:pt x="141" y="5"/>
                  </a:lnTo>
                  <a:lnTo>
                    <a:pt x="141" y="6"/>
                  </a:lnTo>
                  <a:lnTo>
                    <a:pt x="141" y="6"/>
                  </a:lnTo>
                  <a:lnTo>
                    <a:pt x="140" y="6"/>
                  </a:lnTo>
                  <a:lnTo>
                    <a:pt x="140" y="8"/>
                  </a:lnTo>
                  <a:lnTo>
                    <a:pt x="137" y="9"/>
                  </a:lnTo>
                  <a:lnTo>
                    <a:pt x="67" y="8"/>
                  </a:lnTo>
                  <a:lnTo>
                    <a:pt x="26" y="6"/>
                  </a:lnTo>
                  <a:lnTo>
                    <a:pt x="14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3" y="0"/>
                  </a:lnTo>
                  <a:lnTo>
                    <a:pt x="7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039"/>
            <p:cNvSpPr>
              <a:spLocks/>
            </p:cNvSpPr>
            <p:nvPr/>
          </p:nvSpPr>
          <p:spPr bwMode="auto">
            <a:xfrm>
              <a:off x="5618163" y="2913063"/>
              <a:ext cx="211138" cy="47625"/>
            </a:xfrm>
            <a:custGeom>
              <a:avLst/>
              <a:gdLst>
                <a:gd name="T0" fmla="*/ 10 w 133"/>
                <a:gd name="T1" fmla="*/ 6 h 30"/>
                <a:gd name="T2" fmla="*/ 12 w 133"/>
                <a:gd name="T3" fmla="*/ 8 h 30"/>
                <a:gd name="T4" fmla="*/ 23 w 133"/>
                <a:gd name="T5" fmla="*/ 2 h 30"/>
                <a:gd name="T6" fmla="*/ 22 w 133"/>
                <a:gd name="T7" fmla="*/ 10 h 30"/>
                <a:gd name="T8" fmla="*/ 25 w 133"/>
                <a:gd name="T9" fmla="*/ 11 h 30"/>
                <a:gd name="T10" fmla="*/ 14 w 133"/>
                <a:gd name="T11" fmla="*/ 21 h 30"/>
                <a:gd name="T12" fmla="*/ 16 w 133"/>
                <a:gd name="T13" fmla="*/ 21 h 30"/>
                <a:gd name="T14" fmla="*/ 46 w 133"/>
                <a:gd name="T15" fmla="*/ 3 h 30"/>
                <a:gd name="T16" fmla="*/ 31 w 133"/>
                <a:gd name="T17" fmla="*/ 16 h 30"/>
                <a:gd name="T18" fmla="*/ 25 w 133"/>
                <a:gd name="T19" fmla="*/ 25 h 30"/>
                <a:gd name="T20" fmla="*/ 58 w 133"/>
                <a:gd name="T21" fmla="*/ 4 h 30"/>
                <a:gd name="T22" fmla="*/ 65 w 133"/>
                <a:gd name="T23" fmla="*/ 3 h 30"/>
                <a:gd name="T24" fmla="*/ 63 w 133"/>
                <a:gd name="T25" fmla="*/ 10 h 30"/>
                <a:gd name="T26" fmla="*/ 50 w 133"/>
                <a:gd name="T27" fmla="*/ 21 h 30"/>
                <a:gd name="T28" fmla="*/ 47 w 133"/>
                <a:gd name="T29" fmla="*/ 24 h 30"/>
                <a:gd name="T30" fmla="*/ 78 w 133"/>
                <a:gd name="T31" fmla="*/ 3 h 30"/>
                <a:gd name="T32" fmla="*/ 63 w 133"/>
                <a:gd name="T33" fmla="*/ 19 h 30"/>
                <a:gd name="T34" fmla="*/ 92 w 133"/>
                <a:gd name="T35" fmla="*/ 3 h 30"/>
                <a:gd name="T36" fmla="*/ 75 w 133"/>
                <a:gd name="T37" fmla="*/ 20 h 30"/>
                <a:gd name="T38" fmla="*/ 105 w 133"/>
                <a:gd name="T39" fmla="*/ 3 h 30"/>
                <a:gd name="T40" fmla="*/ 102 w 133"/>
                <a:gd name="T41" fmla="*/ 11 h 30"/>
                <a:gd name="T42" fmla="*/ 116 w 133"/>
                <a:gd name="T43" fmla="*/ 4 h 30"/>
                <a:gd name="T44" fmla="*/ 94 w 133"/>
                <a:gd name="T45" fmla="*/ 24 h 30"/>
                <a:gd name="T46" fmla="*/ 127 w 133"/>
                <a:gd name="T47" fmla="*/ 6 h 30"/>
                <a:gd name="T48" fmla="*/ 107 w 133"/>
                <a:gd name="T49" fmla="*/ 24 h 30"/>
                <a:gd name="T50" fmla="*/ 133 w 133"/>
                <a:gd name="T51" fmla="*/ 8 h 30"/>
                <a:gd name="T52" fmla="*/ 123 w 133"/>
                <a:gd name="T53" fmla="*/ 21 h 30"/>
                <a:gd name="T54" fmla="*/ 118 w 133"/>
                <a:gd name="T55" fmla="*/ 25 h 30"/>
                <a:gd name="T56" fmla="*/ 128 w 133"/>
                <a:gd name="T57" fmla="*/ 21 h 30"/>
                <a:gd name="T58" fmla="*/ 127 w 133"/>
                <a:gd name="T59" fmla="*/ 29 h 30"/>
                <a:gd name="T60" fmla="*/ 124 w 133"/>
                <a:gd name="T61" fmla="*/ 25 h 30"/>
                <a:gd name="T62" fmla="*/ 115 w 133"/>
                <a:gd name="T63" fmla="*/ 29 h 30"/>
                <a:gd name="T64" fmla="*/ 126 w 133"/>
                <a:gd name="T65" fmla="*/ 17 h 30"/>
                <a:gd name="T66" fmla="*/ 130 w 133"/>
                <a:gd name="T67" fmla="*/ 12 h 30"/>
                <a:gd name="T68" fmla="*/ 102 w 133"/>
                <a:gd name="T69" fmla="*/ 29 h 30"/>
                <a:gd name="T70" fmla="*/ 116 w 133"/>
                <a:gd name="T71" fmla="*/ 15 h 30"/>
                <a:gd name="T72" fmla="*/ 90 w 133"/>
                <a:gd name="T73" fmla="*/ 29 h 30"/>
                <a:gd name="T74" fmla="*/ 105 w 133"/>
                <a:gd name="T75" fmla="*/ 12 h 30"/>
                <a:gd name="T76" fmla="*/ 112 w 133"/>
                <a:gd name="T77" fmla="*/ 6 h 30"/>
                <a:gd name="T78" fmla="*/ 97 w 133"/>
                <a:gd name="T79" fmla="*/ 16 h 30"/>
                <a:gd name="T80" fmla="*/ 75 w 133"/>
                <a:gd name="T81" fmla="*/ 28 h 30"/>
                <a:gd name="T82" fmla="*/ 98 w 133"/>
                <a:gd name="T83" fmla="*/ 8 h 30"/>
                <a:gd name="T84" fmla="*/ 82 w 133"/>
                <a:gd name="T85" fmla="*/ 17 h 30"/>
                <a:gd name="T86" fmla="*/ 69 w 133"/>
                <a:gd name="T87" fmla="*/ 21 h 30"/>
                <a:gd name="T88" fmla="*/ 55 w 133"/>
                <a:gd name="T89" fmla="*/ 28 h 30"/>
                <a:gd name="T90" fmla="*/ 51 w 133"/>
                <a:gd name="T91" fmla="*/ 28 h 30"/>
                <a:gd name="T92" fmla="*/ 43 w 133"/>
                <a:gd name="T93" fmla="*/ 28 h 30"/>
                <a:gd name="T94" fmla="*/ 61 w 133"/>
                <a:gd name="T95" fmla="*/ 8 h 30"/>
                <a:gd name="T96" fmla="*/ 63 w 133"/>
                <a:gd name="T97" fmla="*/ 6 h 30"/>
                <a:gd name="T98" fmla="*/ 30 w 133"/>
                <a:gd name="T99" fmla="*/ 27 h 30"/>
                <a:gd name="T100" fmla="*/ 22 w 133"/>
                <a:gd name="T101" fmla="*/ 28 h 30"/>
                <a:gd name="T102" fmla="*/ 31 w 133"/>
                <a:gd name="T103" fmla="*/ 13 h 30"/>
                <a:gd name="T104" fmla="*/ 39 w 133"/>
                <a:gd name="T105" fmla="*/ 7 h 30"/>
                <a:gd name="T106" fmla="*/ 18 w 133"/>
                <a:gd name="T107" fmla="*/ 16 h 30"/>
                <a:gd name="T108" fmla="*/ 3 w 133"/>
                <a:gd name="T109" fmla="*/ 24 h 30"/>
                <a:gd name="T110" fmla="*/ 14 w 133"/>
                <a:gd name="T111" fmla="*/ 12 h 30"/>
                <a:gd name="T112" fmla="*/ 20 w 133"/>
                <a:gd name="T113" fmla="*/ 4 h 30"/>
                <a:gd name="T114" fmla="*/ 0 w 133"/>
                <a:gd name="T115" fmla="*/ 17 h 30"/>
                <a:gd name="T116" fmla="*/ 8 w 133"/>
                <a:gd name="T117" fmla="*/ 7 h 30"/>
                <a:gd name="T118" fmla="*/ 4 w 133"/>
                <a:gd name="T1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3" h="30">
                  <a:moveTo>
                    <a:pt x="13" y="0"/>
                  </a:moveTo>
                  <a:lnTo>
                    <a:pt x="14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0" y="6"/>
                  </a:lnTo>
                  <a:lnTo>
                    <a:pt x="8" y="11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12" y="8"/>
                  </a:lnTo>
                  <a:lnTo>
                    <a:pt x="20" y="2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18" y="10"/>
                  </a:lnTo>
                  <a:lnTo>
                    <a:pt x="13" y="16"/>
                  </a:lnTo>
                  <a:lnTo>
                    <a:pt x="6" y="21"/>
                  </a:lnTo>
                  <a:lnTo>
                    <a:pt x="13" y="16"/>
                  </a:lnTo>
                  <a:lnTo>
                    <a:pt x="22" y="10"/>
                  </a:lnTo>
                  <a:lnTo>
                    <a:pt x="30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4"/>
                  </a:lnTo>
                  <a:lnTo>
                    <a:pt x="25" y="11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7" y="19"/>
                  </a:lnTo>
                  <a:lnTo>
                    <a:pt x="16" y="20"/>
                  </a:lnTo>
                  <a:lnTo>
                    <a:pt x="14" y="21"/>
                  </a:lnTo>
                  <a:lnTo>
                    <a:pt x="14" y="23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4" y="23"/>
                  </a:lnTo>
                  <a:lnTo>
                    <a:pt x="16" y="21"/>
                  </a:lnTo>
                  <a:lnTo>
                    <a:pt x="23" y="16"/>
                  </a:lnTo>
                  <a:lnTo>
                    <a:pt x="30" y="11"/>
                  </a:lnTo>
                  <a:lnTo>
                    <a:pt x="38" y="6"/>
                  </a:lnTo>
                  <a:lnTo>
                    <a:pt x="44" y="3"/>
                  </a:lnTo>
                  <a:lnTo>
                    <a:pt x="46" y="3"/>
                  </a:lnTo>
                  <a:lnTo>
                    <a:pt x="46" y="3"/>
                  </a:lnTo>
                  <a:lnTo>
                    <a:pt x="46" y="4"/>
                  </a:lnTo>
                  <a:lnTo>
                    <a:pt x="39" y="10"/>
                  </a:lnTo>
                  <a:lnTo>
                    <a:pt x="33" y="15"/>
                  </a:lnTo>
                  <a:lnTo>
                    <a:pt x="31" y="16"/>
                  </a:lnTo>
                  <a:lnTo>
                    <a:pt x="30" y="19"/>
                  </a:lnTo>
                  <a:lnTo>
                    <a:pt x="27" y="20"/>
                  </a:lnTo>
                  <a:lnTo>
                    <a:pt x="26" y="23"/>
                  </a:lnTo>
                  <a:lnTo>
                    <a:pt x="25" y="24"/>
                  </a:lnTo>
                  <a:lnTo>
                    <a:pt x="25" y="25"/>
                  </a:lnTo>
                  <a:lnTo>
                    <a:pt x="40" y="15"/>
                  </a:lnTo>
                  <a:lnTo>
                    <a:pt x="56" y="3"/>
                  </a:lnTo>
                  <a:lnTo>
                    <a:pt x="56" y="3"/>
                  </a:lnTo>
                  <a:lnTo>
                    <a:pt x="58" y="3"/>
                  </a:lnTo>
                  <a:lnTo>
                    <a:pt x="58" y="4"/>
                  </a:lnTo>
                  <a:lnTo>
                    <a:pt x="52" y="10"/>
                  </a:lnTo>
                  <a:lnTo>
                    <a:pt x="46" y="16"/>
                  </a:lnTo>
                  <a:lnTo>
                    <a:pt x="39" y="21"/>
                  </a:lnTo>
                  <a:lnTo>
                    <a:pt x="52" y="11"/>
                  </a:lnTo>
                  <a:lnTo>
                    <a:pt x="65" y="3"/>
                  </a:lnTo>
                  <a:lnTo>
                    <a:pt x="68" y="2"/>
                  </a:lnTo>
                  <a:lnTo>
                    <a:pt x="69" y="2"/>
                  </a:lnTo>
                  <a:lnTo>
                    <a:pt x="69" y="3"/>
                  </a:lnTo>
                  <a:lnTo>
                    <a:pt x="69" y="3"/>
                  </a:lnTo>
                  <a:lnTo>
                    <a:pt x="63" y="10"/>
                  </a:lnTo>
                  <a:lnTo>
                    <a:pt x="56" y="17"/>
                  </a:lnTo>
                  <a:lnTo>
                    <a:pt x="55" y="17"/>
                  </a:lnTo>
                  <a:lnTo>
                    <a:pt x="54" y="19"/>
                  </a:lnTo>
                  <a:lnTo>
                    <a:pt x="52" y="20"/>
                  </a:lnTo>
                  <a:lnTo>
                    <a:pt x="50" y="21"/>
                  </a:lnTo>
                  <a:lnTo>
                    <a:pt x="48" y="23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50" y="23"/>
                  </a:lnTo>
                  <a:lnTo>
                    <a:pt x="64" y="12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80" y="3"/>
                  </a:lnTo>
                  <a:lnTo>
                    <a:pt x="80" y="3"/>
                  </a:lnTo>
                  <a:lnTo>
                    <a:pt x="80" y="4"/>
                  </a:lnTo>
                  <a:lnTo>
                    <a:pt x="71" y="11"/>
                  </a:lnTo>
                  <a:lnTo>
                    <a:pt x="63" y="19"/>
                  </a:lnTo>
                  <a:lnTo>
                    <a:pt x="58" y="24"/>
                  </a:lnTo>
                  <a:lnTo>
                    <a:pt x="59" y="24"/>
                  </a:lnTo>
                  <a:lnTo>
                    <a:pt x="90" y="3"/>
                  </a:lnTo>
                  <a:lnTo>
                    <a:pt x="92" y="3"/>
                  </a:lnTo>
                  <a:lnTo>
                    <a:pt x="92" y="3"/>
                  </a:lnTo>
                  <a:lnTo>
                    <a:pt x="93" y="3"/>
                  </a:lnTo>
                  <a:lnTo>
                    <a:pt x="93" y="4"/>
                  </a:lnTo>
                  <a:lnTo>
                    <a:pt x="88" y="10"/>
                  </a:lnTo>
                  <a:lnTo>
                    <a:pt x="81" y="16"/>
                  </a:lnTo>
                  <a:lnTo>
                    <a:pt x="75" y="20"/>
                  </a:lnTo>
                  <a:lnTo>
                    <a:pt x="89" y="11"/>
                  </a:lnTo>
                  <a:lnTo>
                    <a:pt x="102" y="3"/>
                  </a:lnTo>
                  <a:lnTo>
                    <a:pt x="103" y="3"/>
                  </a:lnTo>
                  <a:lnTo>
                    <a:pt x="103" y="3"/>
                  </a:lnTo>
                  <a:lnTo>
                    <a:pt x="105" y="3"/>
                  </a:lnTo>
                  <a:lnTo>
                    <a:pt x="105" y="4"/>
                  </a:lnTo>
                  <a:lnTo>
                    <a:pt x="93" y="16"/>
                  </a:lnTo>
                  <a:lnTo>
                    <a:pt x="78" y="27"/>
                  </a:lnTo>
                  <a:lnTo>
                    <a:pt x="90" y="19"/>
                  </a:lnTo>
                  <a:lnTo>
                    <a:pt x="102" y="11"/>
                  </a:lnTo>
                  <a:lnTo>
                    <a:pt x="115" y="3"/>
                  </a:lnTo>
                  <a:lnTo>
                    <a:pt x="115" y="3"/>
                  </a:lnTo>
                  <a:lnTo>
                    <a:pt x="116" y="3"/>
                  </a:lnTo>
                  <a:lnTo>
                    <a:pt x="116" y="3"/>
                  </a:lnTo>
                  <a:lnTo>
                    <a:pt x="116" y="4"/>
                  </a:lnTo>
                  <a:lnTo>
                    <a:pt x="110" y="10"/>
                  </a:lnTo>
                  <a:lnTo>
                    <a:pt x="103" y="16"/>
                  </a:lnTo>
                  <a:lnTo>
                    <a:pt x="101" y="19"/>
                  </a:lnTo>
                  <a:lnTo>
                    <a:pt x="97" y="21"/>
                  </a:lnTo>
                  <a:lnTo>
                    <a:pt x="94" y="24"/>
                  </a:lnTo>
                  <a:lnTo>
                    <a:pt x="93" y="25"/>
                  </a:lnTo>
                  <a:lnTo>
                    <a:pt x="109" y="15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27" y="6"/>
                  </a:lnTo>
                  <a:lnTo>
                    <a:pt x="123" y="10"/>
                  </a:lnTo>
                  <a:lnTo>
                    <a:pt x="120" y="13"/>
                  </a:lnTo>
                  <a:lnTo>
                    <a:pt x="115" y="17"/>
                  </a:lnTo>
                  <a:lnTo>
                    <a:pt x="111" y="20"/>
                  </a:lnTo>
                  <a:lnTo>
                    <a:pt x="107" y="24"/>
                  </a:lnTo>
                  <a:lnTo>
                    <a:pt x="109" y="23"/>
                  </a:lnTo>
                  <a:lnTo>
                    <a:pt x="115" y="19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133" y="8"/>
                  </a:lnTo>
                  <a:lnTo>
                    <a:pt x="133" y="10"/>
                  </a:lnTo>
                  <a:lnTo>
                    <a:pt x="132" y="12"/>
                  </a:lnTo>
                  <a:lnTo>
                    <a:pt x="128" y="16"/>
                  </a:lnTo>
                  <a:lnTo>
                    <a:pt x="123" y="21"/>
                  </a:lnTo>
                  <a:lnTo>
                    <a:pt x="123" y="21"/>
                  </a:lnTo>
                  <a:lnTo>
                    <a:pt x="122" y="23"/>
                  </a:lnTo>
                  <a:lnTo>
                    <a:pt x="120" y="24"/>
                  </a:lnTo>
                  <a:lnTo>
                    <a:pt x="119" y="24"/>
                  </a:lnTo>
                  <a:lnTo>
                    <a:pt x="119" y="25"/>
                  </a:lnTo>
                  <a:lnTo>
                    <a:pt x="118" y="25"/>
                  </a:lnTo>
                  <a:lnTo>
                    <a:pt x="119" y="25"/>
                  </a:lnTo>
                  <a:lnTo>
                    <a:pt x="120" y="25"/>
                  </a:lnTo>
                  <a:lnTo>
                    <a:pt x="127" y="21"/>
                  </a:lnTo>
                  <a:lnTo>
                    <a:pt x="127" y="21"/>
                  </a:lnTo>
                  <a:lnTo>
                    <a:pt x="128" y="21"/>
                  </a:lnTo>
                  <a:lnTo>
                    <a:pt x="128" y="24"/>
                  </a:lnTo>
                  <a:lnTo>
                    <a:pt x="128" y="25"/>
                  </a:lnTo>
                  <a:lnTo>
                    <a:pt x="128" y="27"/>
                  </a:lnTo>
                  <a:lnTo>
                    <a:pt x="128" y="28"/>
                  </a:lnTo>
                  <a:lnTo>
                    <a:pt x="127" y="29"/>
                  </a:lnTo>
                  <a:lnTo>
                    <a:pt x="126" y="29"/>
                  </a:lnTo>
                  <a:lnTo>
                    <a:pt x="126" y="28"/>
                  </a:lnTo>
                  <a:lnTo>
                    <a:pt x="126" y="27"/>
                  </a:lnTo>
                  <a:lnTo>
                    <a:pt x="126" y="25"/>
                  </a:lnTo>
                  <a:lnTo>
                    <a:pt x="124" y="25"/>
                  </a:lnTo>
                  <a:lnTo>
                    <a:pt x="122" y="25"/>
                  </a:lnTo>
                  <a:lnTo>
                    <a:pt x="120" y="27"/>
                  </a:lnTo>
                  <a:lnTo>
                    <a:pt x="118" y="28"/>
                  </a:lnTo>
                  <a:lnTo>
                    <a:pt x="116" y="28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4" y="28"/>
                  </a:lnTo>
                  <a:lnTo>
                    <a:pt x="114" y="28"/>
                  </a:lnTo>
                  <a:lnTo>
                    <a:pt x="120" y="23"/>
                  </a:lnTo>
                  <a:lnTo>
                    <a:pt x="126" y="17"/>
                  </a:lnTo>
                  <a:lnTo>
                    <a:pt x="126" y="16"/>
                  </a:lnTo>
                  <a:lnTo>
                    <a:pt x="127" y="15"/>
                  </a:lnTo>
                  <a:lnTo>
                    <a:pt x="128" y="15"/>
                  </a:lnTo>
                  <a:lnTo>
                    <a:pt x="130" y="13"/>
                  </a:lnTo>
                  <a:lnTo>
                    <a:pt x="130" y="12"/>
                  </a:lnTo>
                  <a:lnTo>
                    <a:pt x="130" y="12"/>
                  </a:lnTo>
                  <a:lnTo>
                    <a:pt x="128" y="12"/>
                  </a:lnTo>
                  <a:lnTo>
                    <a:pt x="126" y="13"/>
                  </a:lnTo>
                  <a:lnTo>
                    <a:pt x="102" y="29"/>
                  </a:lnTo>
                  <a:lnTo>
                    <a:pt x="102" y="29"/>
                  </a:lnTo>
                  <a:lnTo>
                    <a:pt x="101" y="28"/>
                  </a:lnTo>
                  <a:lnTo>
                    <a:pt x="102" y="28"/>
                  </a:lnTo>
                  <a:lnTo>
                    <a:pt x="107" y="23"/>
                  </a:lnTo>
                  <a:lnTo>
                    <a:pt x="112" y="17"/>
                  </a:lnTo>
                  <a:lnTo>
                    <a:pt x="116" y="15"/>
                  </a:lnTo>
                  <a:lnTo>
                    <a:pt x="120" y="11"/>
                  </a:lnTo>
                  <a:lnTo>
                    <a:pt x="122" y="10"/>
                  </a:lnTo>
                  <a:lnTo>
                    <a:pt x="123" y="8"/>
                  </a:lnTo>
                  <a:lnTo>
                    <a:pt x="107" y="19"/>
                  </a:lnTo>
                  <a:lnTo>
                    <a:pt x="90" y="29"/>
                  </a:lnTo>
                  <a:lnTo>
                    <a:pt x="89" y="28"/>
                  </a:lnTo>
                  <a:lnTo>
                    <a:pt x="89" y="28"/>
                  </a:lnTo>
                  <a:lnTo>
                    <a:pt x="94" y="21"/>
                  </a:lnTo>
                  <a:lnTo>
                    <a:pt x="99" y="17"/>
                  </a:lnTo>
                  <a:lnTo>
                    <a:pt x="105" y="12"/>
                  </a:lnTo>
                  <a:lnTo>
                    <a:pt x="106" y="11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1" y="7"/>
                  </a:lnTo>
                  <a:lnTo>
                    <a:pt x="112" y="6"/>
                  </a:lnTo>
                  <a:lnTo>
                    <a:pt x="112" y="6"/>
                  </a:lnTo>
                  <a:lnTo>
                    <a:pt x="112" y="6"/>
                  </a:lnTo>
                  <a:lnTo>
                    <a:pt x="110" y="7"/>
                  </a:lnTo>
                  <a:lnTo>
                    <a:pt x="107" y="10"/>
                  </a:lnTo>
                  <a:lnTo>
                    <a:pt x="97" y="16"/>
                  </a:lnTo>
                  <a:lnTo>
                    <a:pt x="88" y="24"/>
                  </a:lnTo>
                  <a:lnTo>
                    <a:pt x="76" y="29"/>
                  </a:lnTo>
                  <a:lnTo>
                    <a:pt x="76" y="29"/>
                  </a:lnTo>
                  <a:lnTo>
                    <a:pt x="75" y="29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81" y="23"/>
                  </a:lnTo>
                  <a:lnTo>
                    <a:pt x="89" y="17"/>
                  </a:lnTo>
                  <a:lnTo>
                    <a:pt x="94" y="13"/>
                  </a:lnTo>
                  <a:lnTo>
                    <a:pt x="98" y="8"/>
                  </a:lnTo>
                  <a:lnTo>
                    <a:pt x="101" y="7"/>
                  </a:lnTo>
                  <a:lnTo>
                    <a:pt x="101" y="6"/>
                  </a:lnTo>
                  <a:lnTo>
                    <a:pt x="101" y="6"/>
                  </a:lnTo>
                  <a:lnTo>
                    <a:pt x="98" y="7"/>
                  </a:lnTo>
                  <a:lnTo>
                    <a:pt x="82" y="17"/>
                  </a:lnTo>
                  <a:lnTo>
                    <a:pt x="65" y="28"/>
                  </a:lnTo>
                  <a:lnTo>
                    <a:pt x="64" y="28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9" y="21"/>
                  </a:lnTo>
                  <a:lnTo>
                    <a:pt x="75" y="17"/>
                  </a:lnTo>
                  <a:lnTo>
                    <a:pt x="80" y="15"/>
                  </a:lnTo>
                  <a:lnTo>
                    <a:pt x="84" y="11"/>
                  </a:lnTo>
                  <a:lnTo>
                    <a:pt x="89" y="7"/>
                  </a:lnTo>
                  <a:lnTo>
                    <a:pt x="55" y="28"/>
                  </a:lnTo>
                  <a:lnTo>
                    <a:pt x="52" y="30"/>
                  </a:lnTo>
                  <a:lnTo>
                    <a:pt x="51" y="30"/>
                  </a:lnTo>
                  <a:lnTo>
                    <a:pt x="51" y="29"/>
                  </a:lnTo>
                  <a:lnTo>
                    <a:pt x="51" y="28"/>
                  </a:lnTo>
                  <a:lnTo>
                    <a:pt x="51" y="28"/>
                  </a:lnTo>
                  <a:lnTo>
                    <a:pt x="59" y="20"/>
                  </a:lnTo>
                  <a:lnTo>
                    <a:pt x="65" y="13"/>
                  </a:lnTo>
                  <a:lnTo>
                    <a:pt x="55" y="20"/>
                  </a:lnTo>
                  <a:lnTo>
                    <a:pt x="44" y="28"/>
                  </a:lnTo>
                  <a:lnTo>
                    <a:pt x="43" y="28"/>
                  </a:lnTo>
                  <a:lnTo>
                    <a:pt x="43" y="27"/>
                  </a:lnTo>
                  <a:lnTo>
                    <a:pt x="43" y="27"/>
                  </a:lnTo>
                  <a:lnTo>
                    <a:pt x="51" y="19"/>
                  </a:lnTo>
                  <a:lnTo>
                    <a:pt x="60" y="11"/>
                  </a:lnTo>
                  <a:lnTo>
                    <a:pt x="61" y="8"/>
                  </a:lnTo>
                  <a:lnTo>
                    <a:pt x="64" y="7"/>
                  </a:lnTo>
                  <a:lnTo>
                    <a:pt x="64" y="6"/>
                  </a:lnTo>
                  <a:lnTo>
                    <a:pt x="65" y="4"/>
                  </a:lnTo>
                  <a:lnTo>
                    <a:pt x="64" y="6"/>
                  </a:lnTo>
                  <a:lnTo>
                    <a:pt x="63" y="6"/>
                  </a:lnTo>
                  <a:lnTo>
                    <a:pt x="60" y="8"/>
                  </a:lnTo>
                  <a:lnTo>
                    <a:pt x="46" y="19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7"/>
                  </a:lnTo>
                  <a:lnTo>
                    <a:pt x="35" y="21"/>
                  </a:lnTo>
                  <a:lnTo>
                    <a:pt x="40" y="16"/>
                  </a:lnTo>
                  <a:lnTo>
                    <a:pt x="31" y="23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1" y="28"/>
                  </a:lnTo>
                  <a:lnTo>
                    <a:pt x="21" y="27"/>
                  </a:lnTo>
                  <a:lnTo>
                    <a:pt x="21" y="27"/>
                  </a:lnTo>
                  <a:lnTo>
                    <a:pt x="26" y="20"/>
                  </a:lnTo>
                  <a:lnTo>
                    <a:pt x="31" y="13"/>
                  </a:lnTo>
                  <a:lnTo>
                    <a:pt x="39" y="7"/>
                  </a:lnTo>
                  <a:lnTo>
                    <a:pt x="42" y="6"/>
                  </a:lnTo>
                  <a:lnTo>
                    <a:pt x="42" y="4"/>
                  </a:lnTo>
                  <a:lnTo>
                    <a:pt x="42" y="6"/>
                  </a:lnTo>
                  <a:lnTo>
                    <a:pt x="39" y="7"/>
                  </a:lnTo>
                  <a:lnTo>
                    <a:pt x="25" y="17"/>
                  </a:lnTo>
                  <a:lnTo>
                    <a:pt x="12" y="27"/>
                  </a:lnTo>
                  <a:lnTo>
                    <a:pt x="10" y="27"/>
                  </a:lnTo>
                  <a:lnTo>
                    <a:pt x="10" y="25"/>
                  </a:lnTo>
                  <a:lnTo>
                    <a:pt x="18" y="16"/>
                  </a:lnTo>
                  <a:lnTo>
                    <a:pt x="13" y="19"/>
                  </a:lnTo>
                  <a:lnTo>
                    <a:pt x="9" y="23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8" y="17"/>
                  </a:lnTo>
                  <a:lnTo>
                    <a:pt x="13" y="13"/>
                  </a:lnTo>
                  <a:lnTo>
                    <a:pt x="14" y="12"/>
                  </a:lnTo>
                  <a:lnTo>
                    <a:pt x="16" y="10"/>
                  </a:lnTo>
                  <a:lnTo>
                    <a:pt x="17" y="8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2" y="11"/>
                  </a:lnTo>
                  <a:lnTo>
                    <a:pt x="4" y="16"/>
                  </a:lnTo>
                  <a:lnTo>
                    <a:pt x="1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4" y="12"/>
                  </a:lnTo>
                  <a:lnTo>
                    <a:pt x="6" y="8"/>
                  </a:lnTo>
                  <a:lnTo>
                    <a:pt x="10" y="3"/>
                  </a:lnTo>
                  <a:lnTo>
                    <a:pt x="8" y="7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4"/>
                  </a:lnTo>
                  <a:lnTo>
                    <a:pt x="10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1533735" y="2946095"/>
            <a:ext cx="451980" cy="372155"/>
            <a:chOff x="5867400" y="2209801"/>
            <a:chExt cx="206376" cy="190500"/>
          </a:xfrm>
        </p:grpSpPr>
        <p:sp>
          <p:nvSpPr>
            <p:cNvPr id="10" name="Freeform 1082"/>
            <p:cNvSpPr>
              <a:spLocks/>
            </p:cNvSpPr>
            <p:nvPr/>
          </p:nvSpPr>
          <p:spPr bwMode="auto">
            <a:xfrm>
              <a:off x="5961063" y="2278063"/>
              <a:ext cx="6350" cy="3175"/>
            </a:xfrm>
            <a:custGeom>
              <a:avLst/>
              <a:gdLst>
                <a:gd name="T0" fmla="*/ 0 w 4"/>
                <a:gd name="T1" fmla="*/ 0 h 2"/>
                <a:gd name="T2" fmla="*/ 1 w 4"/>
                <a:gd name="T3" fmla="*/ 1 h 2"/>
                <a:gd name="T4" fmla="*/ 3 w 4"/>
                <a:gd name="T5" fmla="*/ 2 h 2"/>
                <a:gd name="T6" fmla="*/ 4 w 4"/>
                <a:gd name="T7" fmla="*/ 1 h 2"/>
                <a:gd name="T8" fmla="*/ 3 w 4"/>
                <a:gd name="T9" fmla="*/ 2 h 2"/>
                <a:gd name="T10" fmla="*/ 1 w 4"/>
                <a:gd name="T11" fmla="*/ 2 h 2"/>
                <a:gd name="T12" fmla="*/ 0 w 4"/>
                <a:gd name="T13" fmla="*/ 1 h 2"/>
                <a:gd name="T14" fmla="*/ 0 w 4"/>
                <a:gd name="T15" fmla="*/ 0 h 2"/>
                <a:gd name="T16" fmla="*/ 0 w 4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83"/>
            <p:cNvSpPr>
              <a:spLocks/>
            </p:cNvSpPr>
            <p:nvPr/>
          </p:nvSpPr>
          <p:spPr bwMode="auto">
            <a:xfrm>
              <a:off x="5913438" y="2211388"/>
              <a:ext cx="52388" cy="63500"/>
            </a:xfrm>
            <a:custGeom>
              <a:avLst/>
              <a:gdLst>
                <a:gd name="T0" fmla="*/ 2 w 33"/>
                <a:gd name="T1" fmla="*/ 0 h 40"/>
                <a:gd name="T2" fmla="*/ 2 w 33"/>
                <a:gd name="T3" fmla="*/ 0 h 40"/>
                <a:gd name="T4" fmla="*/ 33 w 33"/>
                <a:gd name="T5" fmla="*/ 35 h 40"/>
                <a:gd name="T6" fmla="*/ 30 w 33"/>
                <a:gd name="T7" fmla="*/ 38 h 40"/>
                <a:gd name="T8" fmla="*/ 30 w 33"/>
                <a:gd name="T9" fmla="*/ 39 h 40"/>
                <a:gd name="T10" fmla="*/ 29 w 33"/>
                <a:gd name="T11" fmla="*/ 40 h 40"/>
                <a:gd name="T12" fmla="*/ 29 w 33"/>
                <a:gd name="T13" fmla="*/ 40 h 40"/>
                <a:gd name="T14" fmla="*/ 25 w 33"/>
                <a:gd name="T15" fmla="*/ 37 h 40"/>
                <a:gd name="T16" fmla="*/ 25 w 33"/>
                <a:gd name="T17" fmla="*/ 37 h 40"/>
                <a:gd name="T18" fmla="*/ 25 w 33"/>
                <a:gd name="T19" fmla="*/ 37 h 40"/>
                <a:gd name="T20" fmla="*/ 17 w 33"/>
                <a:gd name="T21" fmla="*/ 27 h 40"/>
                <a:gd name="T22" fmla="*/ 18 w 33"/>
                <a:gd name="T23" fmla="*/ 27 h 40"/>
                <a:gd name="T24" fmla="*/ 18 w 33"/>
                <a:gd name="T25" fmla="*/ 26 h 40"/>
                <a:gd name="T26" fmla="*/ 17 w 33"/>
                <a:gd name="T27" fmla="*/ 26 h 40"/>
                <a:gd name="T28" fmla="*/ 16 w 33"/>
                <a:gd name="T29" fmla="*/ 26 h 40"/>
                <a:gd name="T30" fmla="*/ 4 w 33"/>
                <a:gd name="T31" fmla="*/ 12 h 40"/>
                <a:gd name="T32" fmla="*/ 5 w 33"/>
                <a:gd name="T33" fmla="*/ 10 h 40"/>
                <a:gd name="T34" fmla="*/ 5 w 33"/>
                <a:gd name="T35" fmla="*/ 10 h 40"/>
                <a:gd name="T36" fmla="*/ 5 w 33"/>
                <a:gd name="T37" fmla="*/ 9 h 40"/>
                <a:gd name="T38" fmla="*/ 4 w 33"/>
                <a:gd name="T39" fmla="*/ 9 h 40"/>
                <a:gd name="T40" fmla="*/ 2 w 33"/>
                <a:gd name="T41" fmla="*/ 10 h 40"/>
                <a:gd name="T42" fmla="*/ 0 w 33"/>
                <a:gd name="T43" fmla="*/ 8 h 40"/>
                <a:gd name="T44" fmla="*/ 2 w 33"/>
                <a:gd name="T45" fmla="*/ 6 h 40"/>
                <a:gd name="T46" fmla="*/ 4 w 33"/>
                <a:gd name="T47" fmla="*/ 5 h 40"/>
                <a:gd name="T48" fmla="*/ 4 w 33"/>
                <a:gd name="T49" fmla="*/ 2 h 40"/>
                <a:gd name="T50" fmla="*/ 4 w 33"/>
                <a:gd name="T51" fmla="*/ 1 h 40"/>
                <a:gd name="T52" fmla="*/ 2 w 33"/>
                <a:gd name="T5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" h="40">
                  <a:moveTo>
                    <a:pt x="2" y="0"/>
                  </a:moveTo>
                  <a:lnTo>
                    <a:pt x="2" y="0"/>
                  </a:lnTo>
                  <a:lnTo>
                    <a:pt x="33" y="35"/>
                  </a:lnTo>
                  <a:lnTo>
                    <a:pt x="30" y="38"/>
                  </a:lnTo>
                  <a:lnTo>
                    <a:pt x="30" y="39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17" y="27"/>
                  </a:lnTo>
                  <a:lnTo>
                    <a:pt x="18" y="27"/>
                  </a:lnTo>
                  <a:lnTo>
                    <a:pt x="18" y="26"/>
                  </a:lnTo>
                  <a:lnTo>
                    <a:pt x="17" y="26"/>
                  </a:lnTo>
                  <a:lnTo>
                    <a:pt x="16" y="26"/>
                  </a:lnTo>
                  <a:lnTo>
                    <a:pt x="4" y="12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9"/>
                  </a:lnTo>
                  <a:lnTo>
                    <a:pt x="4" y="9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5"/>
                  </a:lnTo>
                  <a:lnTo>
                    <a:pt x="4" y="2"/>
                  </a:lnTo>
                  <a:lnTo>
                    <a:pt x="4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084"/>
            <p:cNvSpPr>
              <a:spLocks/>
            </p:cNvSpPr>
            <p:nvPr/>
          </p:nvSpPr>
          <p:spPr bwMode="auto">
            <a:xfrm>
              <a:off x="5867400" y="2211388"/>
              <a:ext cx="52388" cy="34925"/>
            </a:xfrm>
            <a:custGeom>
              <a:avLst/>
              <a:gdLst>
                <a:gd name="T0" fmla="*/ 29 w 33"/>
                <a:gd name="T1" fmla="*/ 0 h 22"/>
                <a:gd name="T2" fmla="*/ 30 w 33"/>
                <a:gd name="T3" fmla="*/ 0 h 22"/>
                <a:gd name="T4" fmla="*/ 30 w 33"/>
                <a:gd name="T5" fmla="*/ 0 h 22"/>
                <a:gd name="T6" fmla="*/ 31 w 33"/>
                <a:gd name="T7" fmla="*/ 0 h 22"/>
                <a:gd name="T8" fmla="*/ 31 w 33"/>
                <a:gd name="T9" fmla="*/ 0 h 22"/>
                <a:gd name="T10" fmla="*/ 33 w 33"/>
                <a:gd name="T11" fmla="*/ 1 h 22"/>
                <a:gd name="T12" fmla="*/ 33 w 33"/>
                <a:gd name="T13" fmla="*/ 2 h 22"/>
                <a:gd name="T14" fmla="*/ 33 w 33"/>
                <a:gd name="T15" fmla="*/ 5 h 22"/>
                <a:gd name="T16" fmla="*/ 31 w 33"/>
                <a:gd name="T17" fmla="*/ 6 h 22"/>
                <a:gd name="T18" fmla="*/ 29 w 33"/>
                <a:gd name="T19" fmla="*/ 8 h 22"/>
                <a:gd name="T20" fmla="*/ 20 w 33"/>
                <a:gd name="T21" fmla="*/ 16 h 22"/>
                <a:gd name="T22" fmla="*/ 9 w 33"/>
                <a:gd name="T23" fmla="*/ 22 h 22"/>
                <a:gd name="T24" fmla="*/ 7 w 33"/>
                <a:gd name="T25" fmla="*/ 20 h 22"/>
                <a:gd name="T26" fmla="*/ 4 w 33"/>
                <a:gd name="T27" fmla="*/ 18 h 22"/>
                <a:gd name="T28" fmla="*/ 3 w 33"/>
                <a:gd name="T29" fmla="*/ 18 h 22"/>
                <a:gd name="T30" fmla="*/ 0 w 33"/>
                <a:gd name="T31" fmla="*/ 21 h 22"/>
                <a:gd name="T32" fmla="*/ 1 w 33"/>
                <a:gd name="T33" fmla="*/ 20 h 22"/>
                <a:gd name="T34" fmla="*/ 3 w 33"/>
                <a:gd name="T35" fmla="*/ 18 h 22"/>
                <a:gd name="T36" fmla="*/ 16 w 33"/>
                <a:gd name="T37" fmla="*/ 9 h 22"/>
                <a:gd name="T38" fmla="*/ 27 w 33"/>
                <a:gd name="T39" fmla="*/ 0 h 22"/>
                <a:gd name="T40" fmla="*/ 29 w 33"/>
                <a:gd name="T41" fmla="*/ 0 h 22"/>
                <a:gd name="T42" fmla="*/ 29 w 33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" h="22">
                  <a:moveTo>
                    <a:pt x="29" y="0"/>
                  </a:moveTo>
                  <a:lnTo>
                    <a:pt x="30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1"/>
                  </a:lnTo>
                  <a:lnTo>
                    <a:pt x="33" y="2"/>
                  </a:lnTo>
                  <a:lnTo>
                    <a:pt x="33" y="5"/>
                  </a:lnTo>
                  <a:lnTo>
                    <a:pt x="31" y="6"/>
                  </a:lnTo>
                  <a:lnTo>
                    <a:pt x="29" y="8"/>
                  </a:lnTo>
                  <a:lnTo>
                    <a:pt x="20" y="16"/>
                  </a:lnTo>
                  <a:lnTo>
                    <a:pt x="9" y="22"/>
                  </a:lnTo>
                  <a:lnTo>
                    <a:pt x="7" y="20"/>
                  </a:lnTo>
                  <a:lnTo>
                    <a:pt x="4" y="18"/>
                  </a:lnTo>
                  <a:lnTo>
                    <a:pt x="3" y="18"/>
                  </a:lnTo>
                  <a:lnTo>
                    <a:pt x="0" y="21"/>
                  </a:lnTo>
                  <a:lnTo>
                    <a:pt x="1" y="20"/>
                  </a:lnTo>
                  <a:lnTo>
                    <a:pt x="3" y="18"/>
                  </a:lnTo>
                  <a:lnTo>
                    <a:pt x="16" y="9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85"/>
            <p:cNvSpPr>
              <a:spLocks/>
            </p:cNvSpPr>
            <p:nvPr/>
          </p:nvSpPr>
          <p:spPr bwMode="auto">
            <a:xfrm>
              <a:off x="5867400" y="2239963"/>
              <a:ext cx="68263" cy="71438"/>
            </a:xfrm>
            <a:custGeom>
              <a:avLst/>
              <a:gdLst>
                <a:gd name="T0" fmla="*/ 4 w 43"/>
                <a:gd name="T1" fmla="*/ 0 h 45"/>
                <a:gd name="T2" fmla="*/ 7 w 43"/>
                <a:gd name="T3" fmla="*/ 2 h 45"/>
                <a:gd name="T4" fmla="*/ 9 w 43"/>
                <a:gd name="T5" fmla="*/ 4 h 45"/>
                <a:gd name="T6" fmla="*/ 10 w 43"/>
                <a:gd name="T7" fmla="*/ 5 h 45"/>
                <a:gd name="T8" fmla="*/ 10 w 43"/>
                <a:gd name="T9" fmla="*/ 5 h 45"/>
                <a:gd name="T10" fmla="*/ 10 w 43"/>
                <a:gd name="T11" fmla="*/ 7 h 45"/>
                <a:gd name="T12" fmla="*/ 10 w 43"/>
                <a:gd name="T13" fmla="*/ 7 h 45"/>
                <a:gd name="T14" fmla="*/ 12 w 43"/>
                <a:gd name="T15" fmla="*/ 7 h 45"/>
                <a:gd name="T16" fmla="*/ 12 w 43"/>
                <a:gd name="T17" fmla="*/ 7 h 45"/>
                <a:gd name="T18" fmla="*/ 14 w 43"/>
                <a:gd name="T19" fmla="*/ 9 h 45"/>
                <a:gd name="T20" fmla="*/ 14 w 43"/>
                <a:gd name="T21" fmla="*/ 11 h 45"/>
                <a:gd name="T22" fmla="*/ 13 w 43"/>
                <a:gd name="T23" fmla="*/ 12 h 45"/>
                <a:gd name="T24" fmla="*/ 14 w 43"/>
                <a:gd name="T25" fmla="*/ 13 h 45"/>
                <a:gd name="T26" fmla="*/ 14 w 43"/>
                <a:gd name="T27" fmla="*/ 12 h 45"/>
                <a:gd name="T28" fmla="*/ 17 w 43"/>
                <a:gd name="T29" fmla="*/ 12 h 45"/>
                <a:gd name="T30" fmla="*/ 24 w 43"/>
                <a:gd name="T31" fmla="*/ 19 h 45"/>
                <a:gd name="T32" fmla="*/ 22 w 43"/>
                <a:gd name="T33" fmla="*/ 20 h 45"/>
                <a:gd name="T34" fmla="*/ 22 w 43"/>
                <a:gd name="T35" fmla="*/ 21 h 45"/>
                <a:gd name="T36" fmla="*/ 22 w 43"/>
                <a:gd name="T37" fmla="*/ 21 h 45"/>
                <a:gd name="T38" fmla="*/ 25 w 43"/>
                <a:gd name="T39" fmla="*/ 20 h 45"/>
                <a:gd name="T40" fmla="*/ 27 w 43"/>
                <a:gd name="T41" fmla="*/ 22 h 45"/>
                <a:gd name="T42" fmla="*/ 25 w 43"/>
                <a:gd name="T43" fmla="*/ 24 h 45"/>
                <a:gd name="T44" fmla="*/ 25 w 43"/>
                <a:gd name="T45" fmla="*/ 25 h 45"/>
                <a:gd name="T46" fmla="*/ 26 w 43"/>
                <a:gd name="T47" fmla="*/ 25 h 45"/>
                <a:gd name="T48" fmla="*/ 26 w 43"/>
                <a:gd name="T49" fmla="*/ 25 h 45"/>
                <a:gd name="T50" fmla="*/ 29 w 43"/>
                <a:gd name="T51" fmla="*/ 25 h 45"/>
                <a:gd name="T52" fmla="*/ 31 w 43"/>
                <a:gd name="T53" fmla="*/ 28 h 45"/>
                <a:gd name="T54" fmla="*/ 29 w 43"/>
                <a:gd name="T55" fmla="*/ 30 h 45"/>
                <a:gd name="T56" fmla="*/ 29 w 43"/>
                <a:gd name="T57" fmla="*/ 32 h 45"/>
                <a:gd name="T58" fmla="*/ 30 w 43"/>
                <a:gd name="T59" fmla="*/ 32 h 45"/>
                <a:gd name="T60" fmla="*/ 34 w 43"/>
                <a:gd name="T61" fmla="*/ 30 h 45"/>
                <a:gd name="T62" fmla="*/ 37 w 43"/>
                <a:gd name="T63" fmla="*/ 34 h 45"/>
                <a:gd name="T64" fmla="*/ 35 w 43"/>
                <a:gd name="T65" fmla="*/ 34 h 45"/>
                <a:gd name="T66" fmla="*/ 35 w 43"/>
                <a:gd name="T67" fmla="*/ 36 h 45"/>
                <a:gd name="T68" fmla="*/ 37 w 43"/>
                <a:gd name="T69" fmla="*/ 36 h 45"/>
                <a:gd name="T70" fmla="*/ 37 w 43"/>
                <a:gd name="T71" fmla="*/ 36 h 45"/>
                <a:gd name="T72" fmla="*/ 39 w 43"/>
                <a:gd name="T73" fmla="*/ 36 h 45"/>
                <a:gd name="T74" fmla="*/ 43 w 43"/>
                <a:gd name="T75" fmla="*/ 39 h 45"/>
                <a:gd name="T76" fmla="*/ 42 w 43"/>
                <a:gd name="T77" fmla="*/ 41 h 45"/>
                <a:gd name="T78" fmla="*/ 42 w 43"/>
                <a:gd name="T79" fmla="*/ 41 h 45"/>
                <a:gd name="T80" fmla="*/ 41 w 43"/>
                <a:gd name="T81" fmla="*/ 42 h 45"/>
                <a:gd name="T82" fmla="*/ 38 w 43"/>
                <a:gd name="T83" fmla="*/ 45 h 45"/>
                <a:gd name="T84" fmla="*/ 20 w 43"/>
                <a:gd name="T85" fmla="*/ 25 h 45"/>
                <a:gd name="T86" fmla="*/ 1 w 43"/>
                <a:gd name="T87" fmla="*/ 7 h 45"/>
                <a:gd name="T88" fmla="*/ 0 w 43"/>
                <a:gd name="T89" fmla="*/ 4 h 45"/>
                <a:gd name="T90" fmla="*/ 0 w 43"/>
                <a:gd name="T91" fmla="*/ 3 h 45"/>
                <a:gd name="T92" fmla="*/ 0 w 43"/>
                <a:gd name="T93" fmla="*/ 3 h 45"/>
                <a:gd name="T94" fmla="*/ 0 w 43"/>
                <a:gd name="T95" fmla="*/ 3 h 45"/>
                <a:gd name="T96" fmla="*/ 3 w 43"/>
                <a:gd name="T97" fmla="*/ 0 h 45"/>
                <a:gd name="T98" fmla="*/ 4 w 43"/>
                <a:gd name="T9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3" h="45">
                  <a:moveTo>
                    <a:pt x="4" y="0"/>
                  </a:moveTo>
                  <a:lnTo>
                    <a:pt x="7" y="2"/>
                  </a:lnTo>
                  <a:lnTo>
                    <a:pt x="9" y="4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9"/>
                  </a:lnTo>
                  <a:lnTo>
                    <a:pt x="14" y="11"/>
                  </a:lnTo>
                  <a:lnTo>
                    <a:pt x="13" y="12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7" y="12"/>
                  </a:lnTo>
                  <a:lnTo>
                    <a:pt x="24" y="19"/>
                  </a:lnTo>
                  <a:lnTo>
                    <a:pt x="22" y="20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5" y="20"/>
                  </a:lnTo>
                  <a:lnTo>
                    <a:pt x="27" y="22"/>
                  </a:lnTo>
                  <a:lnTo>
                    <a:pt x="25" y="24"/>
                  </a:lnTo>
                  <a:lnTo>
                    <a:pt x="25" y="25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29" y="25"/>
                  </a:lnTo>
                  <a:lnTo>
                    <a:pt x="31" y="28"/>
                  </a:lnTo>
                  <a:lnTo>
                    <a:pt x="29" y="30"/>
                  </a:lnTo>
                  <a:lnTo>
                    <a:pt x="29" y="32"/>
                  </a:lnTo>
                  <a:lnTo>
                    <a:pt x="30" y="32"/>
                  </a:lnTo>
                  <a:lnTo>
                    <a:pt x="34" y="30"/>
                  </a:lnTo>
                  <a:lnTo>
                    <a:pt x="37" y="34"/>
                  </a:lnTo>
                  <a:lnTo>
                    <a:pt x="35" y="34"/>
                  </a:lnTo>
                  <a:lnTo>
                    <a:pt x="35" y="36"/>
                  </a:lnTo>
                  <a:lnTo>
                    <a:pt x="37" y="36"/>
                  </a:lnTo>
                  <a:lnTo>
                    <a:pt x="37" y="36"/>
                  </a:lnTo>
                  <a:lnTo>
                    <a:pt x="39" y="36"/>
                  </a:lnTo>
                  <a:lnTo>
                    <a:pt x="43" y="39"/>
                  </a:lnTo>
                  <a:lnTo>
                    <a:pt x="42" y="41"/>
                  </a:lnTo>
                  <a:lnTo>
                    <a:pt x="42" y="41"/>
                  </a:lnTo>
                  <a:lnTo>
                    <a:pt x="41" y="42"/>
                  </a:lnTo>
                  <a:lnTo>
                    <a:pt x="38" y="45"/>
                  </a:lnTo>
                  <a:lnTo>
                    <a:pt x="20" y="25"/>
                  </a:lnTo>
                  <a:lnTo>
                    <a:pt x="1" y="7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086"/>
            <p:cNvSpPr>
              <a:spLocks/>
            </p:cNvSpPr>
            <p:nvPr/>
          </p:nvSpPr>
          <p:spPr bwMode="auto">
            <a:xfrm>
              <a:off x="5938838" y="2306638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1 w 1"/>
                <a:gd name="T4" fmla="*/ 0 w 1"/>
                <a:gd name="T5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Rectangle 1087"/>
            <p:cNvSpPr>
              <a:spLocks noChangeArrowheads="1"/>
            </p:cNvSpPr>
            <p:nvPr/>
          </p:nvSpPr>
          <p:spPr bwMode="auto">
            <a:xfrm>
              <a:off x="5940425" y="2311401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088"/>
            <p:cNvSpPr>
              <a:spLocks/>
            </p:cNvSpPr>
            <p:nvPr/>
          </p:nvSpPr>
          <p:spPr bwMode="auto">
            <a:xfrm>
              <a:off x="5886450" y="2335213"/>
              <a:ext cx="28575" cy="30163"/>
            </a:xfrm>
            <a:custGeom>
              <a:avLst/>
              <a:gdLst>
                <a:gd name="T0" fmla="*/ 18 w 18"/>
                <a:gd name="T1" fmla="*/ 0 h 19"/>
                <a:gd name="T2" fmla="*/ 2 w 18"/>
                <a:gd name="T3" fmla="*/ 16 h 19"/>
                <a:gd name="T4" fmla="*/ 1 w 18"/>
                <a:gd name="T5" fmla="*/ 17 h 19"/>
                <a:gd name="T6" fmla="*/ 0 w 18"/>
                <a:gd name="T7" fmla="*/ 19 h 19"/>
                <a:gd name="T8" fmla="*/ 0 w 18"/>
                <a:gd name="T9" fmla="*/ 19 h 19"/>
                <a:gd name="T10" fmla="*/ 1 w 18"/>
                <a:gd name="T11" fmla="*/ 16 h 19"/>
                <a:gd name="T12" fmla="*/ 2 w 18"/>
                <a:gd name="T13" fmla="*/ 14 h 19"/>
                <a:gd name="T14" fmla="*/ 5 w 18"/>
                <a:gd name="T15" fmla="*/ 12 h 19"/>
                <a:gd name="T16" fmla="*/ 6 w 18"/>
                <a:gd name="T17" fmla="*/ 11 h 19"/>
                <a:gd name="T18" fmla="*/ 12 w 18"/>
                <a:gd name="T19" fmla="*/ 6 h 19"/>
                <a:gd name="T20" fmla="*/ 17 w 18"/>
                <a:gd name="T21" fmla="*/ 2 h 19"/>
                <a:gd name="T22" fmla="*/ 18 w 18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9">
                  <a:moveTo>
                    <a:pt x="18" y="0"/>
                  </a:moveTo>
                  <a:lnTo>
                    <a:pt x="2" y="16"/>
                  </a:lnTo>
                  <a:lnTo>
                    <a:pt x="1" y="17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1" y="16"/>
                  </a:lnTo>
                  <a:lnTo>
                    <a:pt x="2" y="14"/>
                  </a:lnTo>
                  <a:lnTo>
                    <a:pt x="5" y="12"/>
                  </a:lnTo>
                  <a:lnTo>
                    <a:pt x="6" y="11"/>
                  </a:lnTo>
                  <a:lnTo>
                    <a:pt x="12" y="6"/>
                  </a:lnTo>
                  <a:lnTo>
                    <a:pt x="17" y="2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089"/>
            <p:cNvSpPr>
              <a:spLocks/>
            </p:cNvSpPr>
            <p:nvPr/>
          </p:nvSpPr>
          <p:spPr bwMode="auto">
            <a:xfrm>
              <a:off x="5875338" y="2305051"/>
              <a:ext cx="65088" cy="57150"/>
            </a:xfrm>
            <a:custGeom>
              <a:avLst/>
              <a:gdLst>
                <a:gd name="T0" fmla="*/ 37 w 41"/>
                <a:gd name="T1" fmla="*/ 0 h 36"/>
                <a:gd name="T2" fmla="*/ 37 w 41"/>
                <a:gd name="T3" fmla="*/ 1 h 36"/>
                <a:gd name="T4" fmla="*/ 37 w 41"/>
                <a:gd name="T5" fmla="*/ 2 h 36"/>
                <a:gd name="T6" fmla="*/ 38 w 41"/>
                <a:gd name="T7" fmla="*/ 2 h 36"/>
                <a:gd name="T8" fmla="*/ 40 w 41"/>
                <a:gd name="T9" fmla="*/ 1 h 36"/>
                <a:gd name="T10" fmla="*/ 41 w 41"/>
                <a:gd name="T11" fmla="*/ 1 h 36"/>
                <a:gd name="T12" fmla="*/ 34 w 41"/>
                <a:gd name="T13" fmla="*/ 9 h 36"/>
                <a:gd name="T14" fmla="*/ 24 w 41"/>
                <a:gd name="T15" fmla="*/ 18 h 36"/>
                <a:gd name="T16" fmla="*/ 15 w 41"/>
                <a:gd name="T17" fmla="*/ 26 h 36"/>
                <a:gd name="T18" fmla="*/ 5 w 41"/>
                <a:gd name="T19" fmla="*/ 36 h 36"/>
                <a:gd name="T20" fmla="*/ 5 w 41"/>
                <a:gd name="T21" fmla="*/ 36 h 36"/>
                <a:gd name="T22" fmla="*/ 3 w 41"/>
                <a:gd name="T23" fmla="*/ 35 h 36"/>
                <a:gd name="T24" fmla="*/ 2 w 41"/>
                <a:gd name="T25" fmla="*/ 35 h 36"/>
                <a:gd name="T26" fmla="*/ 0 w 41"/>
                <a:gd name="T27" fmla="*/ 36 h 36"/>
                <a:gd name="T28" fmla="*/ 0 w 41"/>
                <a:gd name="T29" fmla="*/ 36 h 36"/>
                <a:gd name="T30" fmla="*/ 11 w 41"/>
                <a:gd name="T31" fmla="*/ 25 h 36"/>
                <a:gd name="T32" fmla="*/ 22 w 41"/>
                <a:gd name="T33" fmla="*/ 14 h 36"/>
                <a:gd name="T34" fmla="*/ 33 w 41"/>
                <a:gd name="T35" fmla="*/ 4 h 36"/>
                <a:gd name="T36" fmla="*/ 36 w 41"/>
                <a:gd name="T37" fmla="*/ 1 h 36"/>
                <a:gd name="T38" fmla="*/ 37 w 41"/>
                <a:gd name="T39" fmla="*/ 0 h 36"/>
                <a:gd name="T40" fmla="*/ 37 w 41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36">
                  <a:moveTo>
                    <a:pt x="37" y="0"/>
                  </a:moveTo>
                  <a:lnTo>
                    <a:pt x="37" y="1"/>
                  </a:lnTo>
                  <a:lnTo>
                    <a:pt x="37" y="2"/>
                  </a:lnTo>
                  <a:lnTo>
                    <a:pt x="38" y="2"/>
                  </a:lnTo>
                  <a:lnTo>
                    <a:pt x="40" y="1"/>
                  </a:lnTo>
                  <a:lnTo>
                    <a:pt x="41" y="1"/>
                  </a:lnTo>
                  <a:lnTo>
                    <a:pt x="34" y="9"/>
                  </a:lnTo>
                  <a:lnTo>
                    <a:pt x="24" y="18"/>
                  </a:lnTo>
                  <a:lnTo>
                    <a:pt x="15" y="26"/>
                  </a:lnTo>
                  <a:lnTo>
                    <a:pt x="5" y="36"/>
                  </a:lnTo>
                  <a:lnTo>
                    <a:pt x="5" y="36"/>
                  </a:lnTo>
                  <a:lnTo>
                    <a:pt x="3" y="35"/>
                  </a:lnTo>
                  <a:lnTo>
                    <a:pt x="2" y="35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11" y="25"/>
                  </a:lnTo>
                  <a:lnTo>
                    <a:pt x="22" y="14"/>
                  </a:lnTo>
                  <a:lnTo>
                    <a:pt x="33" y="4"/>
                  </a:lnTo>
                  <a:lnTo>
                    <a:pt x="36" y="1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090"/>
            <p:cNvSpPr>
              <a:spLocks/>
            </p:cNvSpPr>
            <p:nvPr/>
          </p:nvSpPr>
          <p:spPr bwMode="auto">
            <a:xfrm>
              <a:off x="5934075" y="2311401"/>
              <a:ext cx="6350" cy="6350"/>
            </a:xfrm>
            <a:custGeom>
              <a:avLst/>
              <a:gdLst>
                <a:gd name="T0" fmla="*/ 4 w 4"/>
                <a:gd name="T1" fmla="*/ 0 h 4"/>
                <a:gd name="T2" fmla="*/ 4 w 4"/>
                <a:gd name="T3" fmla="*/ 0 h 4"/>
                <a:gd name="T4" fmla="*/ 0 w 4"/>
                <a:gd name="T5" fmla="*/ 4 h 4"/>
                <a:gd name="T6" fmla="*/ 4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091"/>
            <p:cNvSpPr>
              <a:spLocks/>
            </p:cNvSpPr>
            <p:nvPr/>
          </p:nvSpPr>
          <p:spPr bwMode="auto">
            <a:xfrm>
              <a:off x="5873750" y="2360613"/>
              <a:ext cx="39688" cy="39688"/>
            </a:xfrm>
            <a:custGeom>
              <a:avLst/>
              <a:gdLst>
                <a:gd name="T0" fmla="*/ 4 w 25"/>
                <a:gd name="T1" fmla="*/ 0 h 25"/>
                <a:gd name="T2" fmla="*/ 6 w 25"/>
                <a:gd name="T3" fmla="*/ 1 h 25"/>
                <a:gd name="T4" fmla="*/ 6 w 25"/>
                <a:gd name="T5" fmla="*/ 1 h 25"/>
                <a:gd name="T6" fmla="*/ 4 w 25"/>
                <a:gd name="T7" fmla="*/ 7 h 25"/>
                <a:gd name="T8" fmla="*/ 4 w 25"/>
                <a:gd name="T9" fmla="*/ 8 h 25"/>
                <a:gd name="T10" fmla="*/ 4 w 25"/>
                <a:gd name="T11" fmla="*/ 8 h 25"/>
                <a:gd name="T12" fmla="*/ 5 w 25"/>
                <a:gd name="T13" fmla="*/ 8 h 25"/>
                <a:gd name="T14" fmla="*/ 9 w 25"/>
                <a:gd name="T15" fmla="*/ 4 h 25"/>
                <a:gd name="T16" fmla="*/ 12 w 25"/>
                <a:gd name="T17" fmla="*/ 7 h 25"/>
                <a:gd name="T18" fmla="*/ 10 w 25"/>
                <a:gd name="T19" fmla="*/ 9 h 25"/>
                <a:gd name="T20" fmla="*/ 10 w 25"/>
                <a:gd name="T21" fmla="*/ 11 h 25"/>
                <a:gd name="T22" fmla="*/ 12 w 25"/>
                <a:gd name="T23" fmla="*/ 11 h 25"/>
                <a:gd name="T24" fmla="*/ 12 w 25"/>
                <a:gd name="T25" fmla="*/ 11 h 25"/>
                <a:gd name="T26" fmla="*/ 14 w 25"/>
                <a:gd name="T27" fmla="*/ 8 h 25"/>
                <a:gd name="T28" fmla="*/ 18 w 25"/>
                <a:gd name="T29" fmla="*/ 13 h 25"/>
                <a:gd name="T30" fmla="*/ 18 w 25"/>
                <a:gd name="T31" fmla="*/ 13 h 25"/>
                <a:gd name="T32" fmla="*/ 18 w 25"/>
                <a:gd name="T33" fmla="*/ 15 h 25"/>
                <a:gd name="T34" fmla="*/ 18 w 25"/>
                <a:gd name="T35" fmla="*/ 15 h 25"/>
                <a:gd name="T36" fmla="*/ 20 w 25"/>
                <a:gd name="T37" fmla="*/ 15 h 25"/>
                <a:gd name="T38" fmla="*/ 20 w 25"/>
                <a:gd name="T39" fmla="*/ 15 h 25"/>
                <a:gd name="T40" fmla="*/ 25 w 25"/>
                <a:gd name="T41" fmla="*/ 17 h 25"/>
                <a:gd name="T42" fmla="*/ 22 w 25"/>
                <a:gd name="T43" fmla="*/ 18 h 25"/>
                <a:gd name="T44" fmla="*/ 21 w 25"/>
                <a:gd name="T45" fmla="*/ 21 h 25"/>
                <a:gd name="T46" fmla="*/ 22 w 25"/>
                <a:gd name="T47" fmla="*/ 22 h 25"/>
                <a:gd name="T48" fmla="*/ 23 w 25"/>
                <a:gd name="T49" fmla="*/ 25 h 25"/>
                <a:gd name="T50" fmla="*/ 23 w 25"/>
                <a:gd name="T51" fmla="*/ 24 h 25"/>
                <a:gd name="T52" fmla="*/ 12 w 25"/>
                <a:gd name="T53" fmla="*/ 16 h 25"/>
                <a:gd name="T54" fmla="*/ 1 w 25"/>
                <a:gd name="T55" fmla="*/ 5 h 25"/>
                <a:gd name="T56" fmla="*/ 0 w 25"/>
                <a:gd name="T57" fmla="*/ 4 h 25"/>
                <a:gd name="T58" fmla="*/ 0 w 25"/>
                <a:gd name="T59" fmla="*/ 3 h 25"/>
                <a:gd name="T60" fmla="*/ 1 w 25"/>
                <a:gd name="T61" fmla="*/ 1 h 25"/>
                <a:gd name="T62" fmla="*/ 1 w 25"/>
                <a:gd name="T63" fmla="*/ 1 h 25"/>
                <a:gd name="T64" fmla="*/ 3 w 25"/>
                <a:gd name="T65" fmla="*/ 0 h 25"/>
                <a:gd name="T66" fmla="*/ 4 w 25"/>
                <a:gd name="T6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" h="25">
                  <a:moveTo>
                    <a:pt x="4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4" y="7"/>
                  </a:lnTo>
                  <a:lnTo>
                    <a:pt x="4" y="8"/>
                  </a:lnTo>
                  <a:lnTo>
                    <a:pt x="4" y="8"/>
                  </a:lnTo>
                  <a:lnTo>
                    <a:pt x="5" y="8"/>
                  </a:lnTo>
                  <a:lnTo>
                    <a:pt x="9" y="4"/>
                  </a:lnTo>
                  <a:lnTo>
                    <a:pt x="12" y="7"/>
                  </a:lnTo>
                  <a:lnTo>
                    <a:pt x="10" y="9"/>
                  </a:ln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4" y="8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5" y="17"/>
                  </a:lnTo>
                  <a:lnTo>
                    <a:pt x="22" y="18"/>
                  </a:lnTo>
                  <a:lnTo>
                    <a:pt x="21" y="21"/>
                  </a:lnTo>
                  <a:lnTo>
                    <a:pt x="22" y="22"/>
                  </a:lnTo>
                  <a:lnTo>
                    <a:pt x="23" y="25"/>
                  </a:lnTo>
                  <a:lnTo>
                    <a:pt x="23" y="24"/>
                  </a:lnTo>
                  <a:lnTo>
                    <a:pt x="12" y="1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Rectangle 1092"/>
            <p:cNvSpPr>
              <a:spLocks noChangeArrowheads="1"/>
            </p:cNvSpPr>
            <p:nvPr/>
          </p:nvSpPr>
          <p:spPr bwMode="auto">
            <a:xfrm>
              <a:off x="5886450" y="236537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093"/>
            <p:cNvSpPr>
              <a:spLocks/>
            </p:cNvSpPr>
            <p:nvPr/>
          </p:nvSpPr>
          <p:spPr bwMode="auto">
            <a:xfrm>
              <a:off x="5907088" y="2332038"/>
              <a:ext cx="63500" cy="68263"/>
            </a:xfrm>
            <a:custGeom>
              <a:avLst/>
              <a:gdLst>
                <a:gd name="T0" fmla="*/ 39 w 40"/>
                <a:gd name="T1" fmla="*/ 0 h 43"/>
                <a:gd name="T2" fmla="*/ 39 w 40"/>
                <a:gd name="T3" fmla="*/ 0 h 43"/>
                <a:gd name="T4" fmla="*/ 38 w 40"/>
                <a:gd name="T5" fmla="*/ 1 h 43"/>
                <a:gd name="T6" fmla="*/ 37 w 40"/>
                <a:gd name="T7" fmla="*/ 4 h 43"/>
                <a:gd name="T8" fmla="*/ 35 w 40"/>
                <a:gd name="T9" fmla="*/ 5 h 43"/>
                <a:gd name="T10" fmla="*/ 35 w 40"/>
                <a:gd name="T11" fmla="*/ 5 h 43"/>
                <a:gd name="T12" fmla="*/ 37 w 40"/>
                <a:gd name="T13" fmla="*/ 6 h 43"/>
                <a:gd name="T14" fmla="*/ 37 w 40"/>
                <a:gd name="T15" fmla="*/ 6 h 43"/>
                <a:gd name="T16" fmla="*/ 38 w 40"/>
                <a:gd name="T17" fmla="*/ 5 h 43"/>
                <a:gd name="T18" fmla="*/ 38 w 40"/>
                <a:gd name="T19" fmla="*/ 6 h 43"/>
                <a:gd name="T20" fmla="*/ 40 w 40"/>
                <a:gd name="T21" fmla="*/ 8 h 43"/>
                <a:gd name="T22" fmla="*/ 23 w 40"/>
                <a:gd name="T23" fmla="*/ 25 h 43"/>
                <a:gd name="T24" fmla="*/ 6 w 40"/>
                <a:gd name="T25" fmla="*/ 42 h 43"/>
                <a:gd name="T26" fmla="*/ 5 w 40"/>
                <a:gd name="T27" fmla="*/ 43 h 43"/>
                <a:gd name="T28" fmla="*/ 4 w 40"/>
                <a:gd name="T29" fmla="*/ 43 h 43"/>
                <a:gd name="T30" fmla="*/ 2 w 40"/>
                <a:gd name="T31" fmla="*/ 43 h 43"/>
                <a:gd name="T32" fmla="*/ 2 w 40"/>
                <a:gd name="T33" fmla="*/ 43 h 43"/>
                <a:gd name="T34" fmla="*/ 1 w 40"/>
                <a:gd name="T35" fmla="*/ 40 h 43"/>
                <a:gd name="T36" fmla="*/ 0 w 40"/>
                <a:gd name="T37" fmla="*/ 39 h 43"/>
                <a:gd name="T38" fmla="*/ 1 w 40"/>
                <a:gd name="T39" fmla="*/ 36 h 43"/>
                <a:gd name="T40" fmla="*/ 4 w 40"/>
                <a:gd name="T41" fmla="*/ 35 h 43"/>
                <a:gd name="T42" fmla="*/ 21 w 40"/>
                <a:gd name="T43" fmla="*/ 18 h 43"/>
                <a:gd name="T44" fmla="*/ 38 w 40"/>
                <a:gd name="T45" fmla="*/ 1 h 43"/>
                <a:gd name="T46" fmla="*/ 39 w 40"/>
                <a:gd name="T4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" h="43">
                  <a:moveTo>
                    <a:pt x="39" y="0"/>
                  </a:moveTo>
                  <a:lnTo>
                    <a:pt x="39" y="0"/>
                  </a:lnTo>
                  <a:lnTo>
                    <a:pt x="38" y="1"/>
                  </a:lnTo>
                  <a:lnTo>
                    <a:pt x="37" y="4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8" y="5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23" y="25"/>
                  </a:lnTo>
                  <a:lnTo>
                    <a:pt x="6" y="42"/>
                  </a:lnTo>
                  <a:lnTo>
                    <a:pt x="5" y="43"/>
                  </a:lnTo>
                  <a:lnTo>
                    <a:pt x="4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1" y="40"/>
                  </a:lnTo>
                  <a:lnTo>
                    <a:pt x="0" y="39"/>
                  </a:lnTo>
                  <a:lnTo>
                    <a:pt x="1" y="36"/>
                  </a:lnTo>
                  <a:lnTo>
                    <a:pt x="4" y="35"/>
                  </a:lnTo>
                  <a:lnTo>
                    <a:pt x="21" y="18"/>
                  </a:lnTo>
                  <a:lnTo>
                    <a:pt x="38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094"/>
            <p:cNvSpPr>
              <a:spLocks/>
            </p:cNvSpPr>
            <p:nvPr/>
          </p:nvSpPr>
          <p:spPr bwMode="auto">
            <a:xfrm>
              <a:off x="5959475" y="2209801"/>
              <a:ext cx="69850" cy="71438"/>
            </a:xfrm>
            <a:custGeom>
              <a:avLst/>
              <a:gdLst>
                <a:gd name="T0" fmla="*/ 44 w 44"/>
                <a:gd name="T1" fmla="*/ 0 h 45"/>
                <a:gd name="T2" fmla="*/ 43 w 44"/>
                <a:gd name="T3" fmla="*/ 1 h 45"/>
                <a:gd name="T4" fmla="*/ 41 w 44"/>
                <a:gd name="T5" fmla="*/ 3 h 45"/>
                <a:gd name="T6" fmla="*/ 43 w 44"/>
                <a:gd name="T7" fmla="*/ 6 h 45"/>
                <a:gd name="T8" fmla="*/ 44 w 44"/>
                <a:gd name="T9" fmla="*/ 7 h 45"/>
                <a:gd name="T10" fmla="*/ 24 w 44"/>
                <a:gd name="T11" fmla="*/ 26 h 45"/>
                <a:gd name="T12" fmla="*/ 6 w 44"/>
                <a:gd name="T13" fmla="*/ 44 h 45"/>
                <a:gd name="T14" fmla="*/ 5 w 44"/>
                <a:gd name="T15" fmla="*/ 44 h 45"/>
                <a:gd name="T16" fmla="*/ 4 w 44"/>
                <a:gd name="T17" fmla="*/ 45 h 45"/>
                <a:gd name="T18" fmla="*/ 2 w 44"/>
                <a:gd name="T19" fmla="*/ 44 h 45"/>
                <a:gd name="T20" fmla="*/ 1 w 44"/>
                <a:gd name="T21" fmla="*/ 43 h 45"/>
                <a:gd name="T22" fmla="*/ 2 w 44"/>
                <a:gd name="T23" fmla="*/ 41 h 45"/>
                <a:gd name="T24" fmla="*/ 2 w 44"/>
                <a:gd name="T25" fmla="*/ 41 h 45"/>
                <a:gd name="T26" fmla="*/ 1 w 44"/>
                <a:gd name="T27" fmla="*/ 40 h 45"/>
                <a:gd name="T28" fmla="*/ 1 w 44"/>
                <a:gd name="T29" fmla="*/ 40 h 45"/>
                <a:gd name="T30" fmla="*/ 0 w 44"/>
                <a:gd name="T31" fmla="*/ 41 h 45"/>
                <a:gd name="T32" fmla="*/ 1 w 44"/>
                <a:gd name="T33" fmla="*/ 40 h 45"/>
                <a:gd name="T34" fmla="*/ 1 w 44"/>
                <a:gd name="T35" fmla="*/ 39 h 45"/>
                <a:gd name="T36" fmla="*/ 4 w 44"/>
                <a:gd name="T37" fmla="*/ 36 h 45"/>
                <a:gd name="T38" fmla="*/ 23 w 44"/>
                <a:gd name="T39" fmla="*/ 18 h 45"/>
                <a:gd name="T40" fmla="*/ 43 w 44"/>
                <a:gd name="T41" fmla="*/ 0 h 45"/>
                <a:gd name="T42" fmla="*/ 44 w 44"/>
                <a:gd name="T4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45">
                  <a:moveTo>
                    <a:pt x="44" y="0"/>
                  </a:moveTo>
                  <a:lnTo>
                    <a:pt x="43" y="1"/>
                  </a:lnTo>
                  <a:lnTo>
                    <a:pt x="41" y="3"/>
                  </a:lnTo>
                  <a:lnTo>
                    <a:pt x="43" y="6"/>
                  </a:lnTo>
                  <a:lnTo>
                    <a:pt x="44" y="7"/>
                  </a:lnTo>
                  <a:lnTo>
                    <a:pt x="24" y="26"/>
                  </a:lnTo>
                  <a:lnTo>
                    <a:pt x="6" y="44"/>
                  </a:lnTo>
                  <a:lnTo>
                    <a:pt x="5" y="44"/>
                  </a:lnTo>
                  <a:lnTo>
                    <a:pt x="4" y="45"/>
                  </a:lnTo>
                  <a:lnTo>
                    <a:pt x="2" y="44"/>
                  </a:lnTo>
                  <a:lnTo>
                    <a:pt x="1" y="43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0" y="41"/>
                  </a:lnTo>
                  <a:lnTo>
                    <a:pt x="1" y="40"/>
                  </a:lnTo>
                  <a:lnTo>
                    <a:pt x="1" y="39"/>
                  </a:lnTo>
                  <a:lnTo>
                    <a:pt x="4" y="36"/>
                  </a:lnTo>
                  <a:lnTo>
                    <a:pt x="23" y="18"/>
                  </a:lnTo>
                  <a:lnTo>
                    <a:pt x="43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095"/>
            <p:cNvSpPr>
              <a:spLocks/>
            </p:cNvSpPr>
            <p:nvPr/>
          </p:nvSpPr>
          <p:spPr bwMode="auto">
            <a:xfrm>
              <a:off x="6024563" y="2209801"/>
              <a:ext cx="49213" cy="42863"/>
            </a:xfrm>
            <a:custGeom>
              <a:avLst/>
              <a:gdLst>
                <a:gd name="T0" fmla="*/ 4 w 31"/>
                <a:gd name="T1" fmla="*/ 0 h 27"/>
                <a:gd name="T2" fmla="*/ 4 w 31"/>
                <a:gd name="T3" fmla="*/ 0 h 27"/>
                <a:gd name="T4" fmla="*/ 4 w 31"/>
                <a:gd name="T5" fmla="*/ 0 h 27"/>
                <a:gd name="T6" fmla="*/ 6 w 31"/>
                <a:gd name="T7" fmla="*/ 0 h 27"/>
                <a:gd name="T8" fmla="*/ 6 w 31"/>
                <a:gd name="T9" fmla="*/ 1 h 27"/>
                <a:gd name="T10" fmla="*/ 7 w 31"/>
                <a:gd name="T11" fmla="*/ 1 h 27"/>
                <a:gd name="T12" fmla="*/ 18 w 31"/>
                <a:gd name="T13" fmla="*/ 11 h 27"/>
                <a:gd name="T14" fmla="*/ 29 w 31"/>
                <a:gd name="T15" fmla="*/ 23 h 27"/>
                <a:gd name="T16" fmla="*/ 31 w 31"/>
                <a:gd name="T17" fmla="*/ 24 h 27"/>
                <a:gd name="T18" fmla="*/ 29 w 31"/>
                <a:gd name="T19" fmla="*/ 27 h 27"/>
                <a:gd name="T20" fmla="*/ 29 w 31"/>
                <a:gd name="T21" fmla="*/ 24 h 27"/>
                <a:gd name="T22" fmla="*/ 27 w 31"/>
                <a:gd name="T23" fmla="*/ 23 h 27"/>
                <a:gd name="T24" fmla="*/ 25 w 31"/>
                <a:gd name="T25" fmla="*/ 23 h 27"/>
                <a:gd name="T26" fmla="*/ 23 w 31"/>
                <a:gd name="T27" fmla="*/ 24 h 27"/>
                <a:gd name="T28" fmla="*/ 21 w 31"/>
                <a:gd name="T29" fmla="*/ 26 h 27"/>
                <a:gd name="T30" fmla="*/ 24 w 31"/>
                <a:gd name="T31" fmla="*/ 23 h 27"/>
                <a:gd name="T32" fmla="*/ 24 w 31"/>
                <a:gd name="T33" fmla="*/ 23 h 27"/>
                <a:gd name="T34" fmla="*/ 23 w 31"/>
                <a:gd name="T35" fmla="*/ 22 h 27"/>
                <a:gd name="T36" fmla="*/ 23 w 31"/>
                <a:gd name="T37" fmla="*/ 22 h 27"/>
                <a:gd name="T38" fmla="*/ 20 w 31"/>
                <a:gd name="T39" fmla="*/ 23 h 27"/>
                <a:gd name="T40" fmla="*/ 15 w 31"/>
                <a:gd name="T41" fmla="*/ 19 h 27"/>
                <a:gd name="T42" fmla="*/ 15 w 31"/>
                <a:gd name="T43" fmla="*/ 19 h 27"/>
                <a:gd name="T44" fmla="*/ 16 w 31"/>
                <a:gd name="T45" fmla="*/ 18 h 27"/>
                <a:gd name="T46" fmla="*/ 15 w 31"/>
                <a:gd name="T47" fmla="*/ 17 h 27"/>
                <a:gd name="T48" fmla="*/ 15 w 31"/>
                <a:gd name="T49" fmla="*/ 17 h 27"/>
                <a:gd name="T50" fmla="*/ 14 w 31"/>
                <a:gd name="T51" fmla="*/ 18 h 27"/>
                <a:gd name="T52" fmla="*/ 10 w 31"/>
                <a:gd name="T53" fmla="*/ 14 h 27"/>
                <a:gd name="T54" fmla="*/ 10 w 31"/>
                <a:gd name="T55" fmla="*/ 14 h 27"/>
                <a:gd name="T56" fmla="*/ 10 w 31"/>
                <a:gd name="T57" fmla="*/ 13 h 27"/>
                <a:gd name="T58" fmla="*/ 10 w 31"/>
                <a:gd name="T59" fmla="*/ 13 h 27"/>
                <a:gd name="T60" fmla="*/ 8 w 31"/>
                <a:gd name="T61" fmla="*/ 13 h 27"/>
                <a:gd name="T62" fmla="*/ 8 w 31"/>
                <a:gd name="T63" fmla="*/ 13 h 27"/>
                <a:gd name="T64" fmla="*/ 7 w 31"/>
                <a:gd name="T65" fmla="*/ 11 h 27"/>
                <a:gd name="T66" fmla="*/ 6 w 31"/>
                <a:gd name="T67" fmla="*/ 10 h 27"/>
                <a:gd name="T68" fmla="*/ 3 w 31"/>
                <a:gd name="T69" fmla="*/ 7 h 27"/>
                <a:gd name="T70" fmla="*/ 2 w 31"/>
                <a:gd name="T71" fmla="*/ 6 h 27"/>
                <a:gd name="T72" fmla="*/ 0 w 31"/>
                <a:gd name="T73" fmla="*/ 3 h 27"/>
                <a:gd name="T74" fmla="*/ 2 w 31"/>
                <a:gd name="T75" fmla="*/ 1 h 27"/>
                <a:gd name="T76" fmla="*/ 3 w 31"/>
                <a:gd name="T77" fmla="*/ 0 h 27"/>
                <a:gd name="T78" fmla="*/ 3 w 31"/>
                <a:gd name="T79" fmla="*/ 0 h 27"/>
                <a:gd name="T80" fmla="*/ 4 w 31"/>
                <a:gd name="T8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1" h="27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7" y="1"/>
                  </a:lnTo>
                  <a:lnTo>
                    <a:pt x="18" y="11"/>
                  </a:lnTo>
                  <a:lnTo>
                    <a:pt x="29" y="23"/>
                  </a:lnTo>
                  <a:lnTo>
                    <a:pt x="31" y="24"/>
                  </a:lnTo>
                  <a:lnTo>
                    <a:pt x="29" y="27"/>
                  </a:lnTo>
                  <a:lnTo>
                    <a:pt x="29" y="24"/>
                  </a:lnTo>
                  <a:lnTo>
                    <a:pt x="27" y="23"/>
                  </a:lnTo>
                  <a:lnTo>
                    <a:pt x="25" y="23"/>
                  </a:lnTo>
                  <a:lnTo>
                    <a:pt x="23" y="24"/>
                  </a:lnTo>
                  <a:lnTo>
                    <a:pt x="21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0" y="23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6" y="18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4" y="1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7" y="11"/>
                  </a:lnTo>
                  <a:lnTo>
                    <a:pt x="6" y="10"/>
                  </a:lnTo>
                  <a:lnTo>
                    <a:pt x="3" y="7"/>
                  </a:lnTo>
                  <a:lnTo>
                    <a:pt x="2" y="6"/>
                  </a:lnTo>
                  <a:lnTo>
                    <a:pt x="0" y="3"/>
                  </a:lnTo>
                  <a:lnTo>
                    <a:pt x="2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096"/>
            <p:cNvSpPr>
              <a:spLocks/>
            </p:cNvSpPr>
            <p:nvPr/>
          </p:nvSpPr>
          <p:spPr bwMode="auto">
            <a:xfrm>
              <a:off x="6002338" y="2246313"/>
              <a:ext cx="68263" cy="58738"/>
            </a:xfrm>
            <a:custGeom>
              <a:avLst/>
              <a:gdLst>
                <a:gd name="T0" fmla="*/ 39 w 43"/>
                <a:gd name="T1" fmla="*/ 0 h 37"/>
                <a:gd name="T2" fmla="*/ 41 w 43"/>
                <a:gd name="T3" fmla="*/ 0 h 37"/>
                <a:gd name="T4" fmla="*/ 43 w 43"/>
                <a:gd name="T5" fmla="*/ 1 h 37"/>
                <a:gd name="T6" fmla="*/ 43 w 43"/>
                <a:gd name="T7" fmla="*/ 4 h 37"/>
                <a:gd name="T8" fmla="*/ 43 w 43"/>
                <a:gd name="T9" fmla="*/ 5 h 37"/>
                <a:gd name="T10" fmla="*/ 42 w 43"/>
                <a:gd name="T11" fmla="*/ 7 h 37"/>
                <a:gd name="T12" fmla="*/ 9 w 43"/>
                <a:gd name="T13" fmla="*/ 34 h 37"/>
                <a:gd name="T14" fmla="*/ 8 w 43"/>
                <a:gd name="T15" fmla="*/ 33 h 37"/>
                <a:gd name="T16" fmla="*/ 7 w 43"/>
                <a:gd name="T17" fmla="*/ 32 h 37"/>
                <a:gd name="T18" fmla="*/ 4 w 43"/>
                <a:gd name="T19" fmla="*/ 32 h 37"/>
                <a:gd name="T20" fmla="*/ 3 w 43"/>
                <a:gd name="T21" fmla="*/ 33 h 37"/>
                <a:gd name="T22" fmla="*/ 1 w 43"/>
                <a:gd name="T23" fmla="*/ 34 h 37"/>
                <a:gd name="T24" fmla="*/ 3 w 43"/>
                <a:gd name="T25" fmla="*/ 37 h 37"/>
                <a:gd name="T26" fmla="*/ 1 w 43"/>
                <a:gd name="T27" fmla="*/ 35 h 37"/>
                <a:gd name="T28" fmla="*/ 0 w 43"/>
                <a:gd name="T29" fmla="*/ 33 h 37"/>
                <a:gd name="T30" fmla="*/ 18 w 43"/>
                <a:gd name="T31" fmla="*/ 18 h 37"/>
                <a:gd name="T32" fmla="*/ 35 w 43"/>
                <a:gd name="T33" fmla="*/ 3 h 37"/>
                <a:gd name="T34" fmla="*/ 37 w 43"/>
                <a:gd name="T35" fmla="*/ 1 h 37"/>
                <a:gd name="T36" fmla="*/ 39 w 43"/>
                <a:gd name="T3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7">
                  <a:moveTo>
                    <a:pt x="39" y="0"/>
                  </a:moveTo>
                  <a:lnTo>
                    <a:pt x="41" y="0"/>
                  </a:lnTo>
                  <a:lnTo>
                    <a:pt x="43" y="1"/>
                  </a:lnTo>
                  <a:lnTo>
                    <a:pt x="43" y="4"/>
                  </a:lnTo>
                  <a:lnTo>
                    <a:pt x="43" y="5"/>
                  </a:lnTo>
                  <a:lnTo>
                    <a:pt x="42" y="7"/>
                  </a:lnTo>
                  <a:lnTo>
                    <a:pt x="9" y="34"/>
                  </a:lnTo>
                  <a:lnTo>
                    <a:pt x="8" y="33"/>
                  </a:lnTo>
                  <a:lnTo>
                    <a:pt x="7" y="32"/>
                  </a:lnTo>
                  <a:lnTo>
                    <a:pt x="4" y="32"/>
                  </a:lnTo>
                  <a:lnTo>
                    <a:pt x="3" y="33"/>
                  </a:lnTo>
                  <a:lnTo>
                    <a:pt x="1" y="34"/>
                  </a:lnTo>
                  <a:lnTo>
                    <a:pt x="3" y="37"/>
                  </a:lnTo>
                  <a:lnTo>
                    <a:pt x="1" y="35"/>
                  </a:lnTo>
                  <a:lnTo>
                    <a:pt x="0" y="33"/>
                  </a:lnTo>
                  <a:lnTo>
                    <a:pt x="18" y="18"/>
                  </a:lnTo>
                  <a:lnTo>
                    <a:pt x="35" y="3"/>
                  </a:lnTo>
                  <a:lnTo>
                    <a:pt x="37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097"/>
            <p:cNvSpPr>
              <a:spLocks/>
            </p:cNvSpPr>
            <p:nvPr/>
          </p:nvSpPr>
          <p:spPr bwMode="auto">
            <a:xfrm>
              <a:off x="5967413" y="2333626"/>
              <a:ext cx="57150" cy="65088"/>
            </a:xfrm>
            <a:custGeom>
              <a:avLst/>
              <a:gdLst>
                <a:gd name="T0" fmla="*/ 5 w 36"/>
                <a:gd name="T1" fmla="*/ 0 h 41"/>
                <a:gd name="T2" fmla="*/ 5 w 36"/>
                <a:gd name="T3" fmla="*/ 0 h 41"/>
                <a:gd name="T4" fmla="*/ 8 w 36"/>
                <a:gd name="T5" fmla="*/ 3 h 41"/>
                <a:gd name="T6" fmla="*/ 6 w 36"/>
                <a:gd name="T7" fmla="*/ 4 h 41"/>
                <a:gd name="T8" fmla="*/ 6 w 36"/>
                <a:gd name="T9" fmla="*/ 5 h 41"/>
                <a:gd name="T10" fmla="*/ 8 w 36"/>
                <a:gd name="T11" fmla="*/ 5 h 41"/>
                <a:gd name="T12" fmla="*/ 10 w 36"/>
                <a:gd name="T13" fmla="*/ 4 h 41"/>
                <a:gd name="T14" fmla="*/ 14 w 36"/>
                <a:gd name="T15" fmla="*/ 9 h 41"/>
                <a:gd name="T16" fmla="*/ 13 w 36"/>
                <a:gd name="T17" fmla="*/ 11 h 41"/>
                <a:gd name="T18" fmla="*/ 13 w 36"/>
                <a:gd name="T19" fmla="*/ 12 h 41"/>
                <a:gd name="T20" fmla="*/ 13 w 36"/>
                <a:gd name="T21" fmla="*/ 12 h 41"/>
                <a:gd name="T22" fmla="*/ 14 w 36"/>
                <a:gd name="T23" fmla="*/ 12 h 41"/>
                <a:gd name="T24" fmla="*/ 16 w 36"/>
                <a:gd name="T25" fmla="*/ 11 h 41"/>
                <a:gd name="T26" fmla="*/ 21 w 36"/>
                <a:gd name="T27" fmla="*/ 16 h 41"/>
                <a:gd name="T28" fmla="*/ 19 w 36"/>
                <a:gd name="T29" fmla="*/ 17 h 41"/>
                <a:gd name="T30" fmla="*/ 19 w 36"/>
                <a:gd name="T31" fmla="*/ 17 h 41"/>
                <a:gd name="T32" fmla="*/ 21 w 36"/>
                <a:gd name="T33" fmla="*/ 18 h 41"/>
                <a:gd name="T34" fmla="*/ 21 w 36"/>
                <a:gd name="T35" fmla="*/ 18 h 41"/>
                <a:gd name="T36" fmla="*/ 22 w 36"/>
                <a:gd name="T37" fmla="*/ 17 h 41"/>
                <a:gd name="T38" fmla="*/ 23 w 36"/>
                <a:gd name="T39" fmla="*/ 20 h 41"/>
                <a:gd name="T40" fmla="*/ 22 w 36"/>
                <a:gd name="T41" fmla="*/ 24 h 41"/>
                <a:gd name="T42" fmla="*/ 22 w 36"/>
                <a:gd name="T43" fmla="*/ 25 h 41"/>
                <a:gd name="T44" fmla="*/ 22 w 36"/>
                <a:gd name="T45" fmla="*/ 25 h 41"/>
                <a:gd name="T46" fmla="*/ 23 w 36"/>
                <a:gd name="T47" fmla="*/ 25 h 41"/>
                <a:gd name="T48" fmla="*/ 26 w 36"/>
                <a:gd name="T49" fmla="*/ 22 h 41"/>
                <a:gd name="T50" fmla="*/ 30 w 36"/>
                <a:gd name="T51" fmla="*/ 26 h 41"/>
                <a:gd name="T52" fmla="*/ 29 w 36"/>
                <a:gd name="T53" fmla="*/ 28 h 41"/>
                <a:gd name="T54" fmla="*/ 29 w 36"/>
                <a:gd name="T55" fmla="*/ 28 h 41"/>
                <a:gd name="T56" fmla="*/ 30 w 36"/>
                <a:gd name="T57" fmla="*/ 29 h 41"/>
                <a:gd name="T58" fmla="*/ 30 w 36"/>
                <a:gd name="T59" fmla="*/ 29 h 41"/>
                <a:gd name="T60" fmla="*/ 31 w 36"/>
                <a:gd name="T61" fmla="*/ 28 h 41"/>
                <a:gd name="T62" fmla="*/ 34 w 36"/>
                <a:gd name="T63" fmla="*/ 32 h 41"/>
                <a:gd name="T64" fmla="*/ 34 w 36"/>
                <a:gd name="T65" fmla="*/ 32 h 41"/>
                <a:gd name="T66" fmla="*/ 35 w 36"/>
                <a:gd name="T67" fmla="*/ 32 h 41"/>
                <a:gd name="T68" fmla="*/ 36 w 36"/>
                <a:gd name="T69" fmla="*/ 34 h 41"/>
                <a:gd name="T70" fmla="*/ 34 w 36"/>
                <a:gd name="T71" fmla="*/ 35 h 41"/>
                <a:gd name="T72" fmla="*/ 34 w 36"/>
                <a:gd name="T73" fmla="*/ 38 h 41"/>
                <a:gd name="T74" fmla="*/ 34 w 36"/>
                <a:gd name="T75" fmla="*/ 39 h 41"/>
                <a:gd name="T76" fmla="*/ 35 w 36"/>
                <a:gd name="T77" fmla="*/ 41 h 41"/>
                <a:gd name="T78" fmla="*/ 34 w 36"/>
                <a:gd name="T79" fmla="*/ 41 h 41"/>
                <a:gd name="T80" fmla="*/ 23 w 36"/>
                <a:gd name="T81" fmla="*/ 30 h 41"/>
                <a:gd name="T82" fmla="*/ 13 w 36"/>
                <a:gd name="T83" fmla="*/ 18 h 41"/>
                <a:gd name="T84" fmla="*/ 2 w 36"/>
                <a:gd name="T85" fmla="*/ 7 h 41"/>
                <a:gd name="T86" fmla="*/ 0 w 36"/>
                <a:gd name="T87" fmla="*/ 5 h 41"/>
                <a:gd name="T88" fmla="*/ 0 w 36"/>
                <a:gd name="T89" fmla="*/ 4 h 41"/>
                <a:gd name="T90" fmla="*/ 5 w 36"/>
                <a:gd name="T9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" h="41">
                  <a:moveTo>
                    <a:pt x="5" y="0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8" y="5"/>
                  </a:lnTo>
                  <a:lnTo>
                    <a:pt x="10" y="4"/>
                  </a:lnTo>
                  <a:lnTo>
                    <a:pt x="14" y="9"/>
                  </a:lnTo>
                  <a:lnTo>
                    <a:pt x="13" y="11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21" y="16"/>
                  </a:lnTo>
                  <a:lnTo>
                    <a:pt x="19" y="17"/>
                  </a:lnTo>
                  <a:lnTo>
                    <a:pt x="19" y="17"/>
                  </a:lnTo>
                  <a:lnTo>
                    <a:pt x="21" y="18"/>
                  </a:lnTo>
                  <a:lnTo>
                    <a:pt x="21" y="18"/>
                  </a:lnTo>
                  <a:lnTo>
                    <a:pt x="22" y="17"/>
                  </a:lnTo>
                  <a:lnTo>
                    <a:pt x="23" y="20"/>
                  </a:lnTo>
                  <a:lnTo>
                    <a:pt x="22" y="24"/>
                  </a:lnTo>
                  <a:lnTo>
                    <a:pt x="22" y="25"/>
                  </a:lnTo>
                  <a:lnTo>
                    <a:pt x="22" y="25"/>
                  </a:lnTo>
                  <a:lnTo>
                    <a:pt x="23" y="25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1" y="28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5" y="32"/>
                  </a:lnTo>
                  <a:lnTo>
                    <a:pt x="36" y="34"/>
                  </a:lnTo>
                  <a:lnTo>
                    <a:pt x="34" y="35"/>
                  </a:lnTo>
                  <a:lnTo>
                    <a:pt x="34" y="38"/>
                  </a:lnTo>
                  <a:lnTo>
                    <a:pt x="34" y="39"/>
                  </a:lnTo>
                  <a:lnTo>
                    <a:pt x="35" y="41"/>
                  </a:lnTo>
                  <a:lnTo>
                    <a:pt x="34" y="41"/>
                  </a:lnTo>
                  <a:lnTo>
                    <a:pt x="23" y="30"/>
                  </a:lnTo>
                  <a:lnTo>
                    <a:pt x="13" y="18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098"/>
            <p:cNvSpPr>
              <a:spLocks/>
            </p:cNvSpPr>
            <p:nvPr/>
          </p:nvSpPr>
          <p:spPr bwMode="auto">
            <a:xfrm>
              <a:off x="5965825" y="2332038"/>
              <a:ext cx="3175" cy="635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1 h 4"/>
                <a:gd name="T4" fmla="*/ 1 w 2"/>
                <a:gd name="T5" fmla="*/ 1 h 4"/>
                <a:gd name="T6" fmla="*/ 0 w 2"/>
                <a:gd name="T7" fmla="*/ 4 h 4"/>
                <a:gd name="T8" fmla="*/ 1 w 2"/>
                <a:gd name="T9" fmla="*/ 1 h 4"/>
                <a:gd name="T10" fmla="*/ 2 w 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1"/>
                  </a:lnTo>
                  <a:lnTo>
                    <a:pt x="1" y="1"/>
                  </a:lnTo>
                  <a:lnTo>
                    <a:pt x="0" y="4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099"/>
            <p:cNvSpPr>
              <a:spLocks/>
            </p:cNvSpPr>
            <p:nvPr/>
          </p:nvSpPr>
          <p:spPr bwMode="auto">
            <a:xfrm>
              <a:off x="6021388" y="2357438"/>
              <a:ext cx="47625" cy="42863"/>
            </a:xfrm>
            <a:custGeom>
              <a:avLst/>
              <a:gdLst>
                <a:gd name="T0" fmla="*/ 30 w 30"/>
                <a:gd name="T1" fmla="*/ 0 h 27"/>
                <a:gd name="T2" fmla="*/ 30 w 30"/>
                <a:gd name="T3" fmla="*/ 1 h 27"/>
                <a:gd name="T4" fmla="*/ 29 w 30"/>
                <a:gd name="T5" fmla="*/ 2 h 27"/>
                <a:gd name="T6" fmla="*/ 18 w 30"/>
                <a:gd name="T7" fmla="*/ 15 h 27"/>
                <a:gd name="T8" fmla="*/ 5 w 30"/>
                <a:gd name="T9" fmla="*/ 26 h 27"/>
                <a:gd name="T10" fmla="*/ 4 w 30"/>
                <a:gd name="T11" fmla="*/ 27 h 27"/>
                <a:gd name="T12" fmla="*/ 2 w 30"/>
                <a:gd name="T13" fmla="*/ 27 h 27"/>
                <a:gd name="T14" fmla="*/ 1 w 30"/>
                <a:gd name="T15" fmla="*/ 26 h 27"/>
                <a:gd name="T16" fmla="*/ 0 w 30"/>
                <a:gd name="T17" fmla="*/ 24 h 27"/>
                <a:gd name="T18" fmla="*/ 0 w 30"/>
                <a:gd name="T19" fmla="*/ 23 h 27"/>
                <a:gd name="T20" fmla="*/ 0 w 30"/>
                <a:gd name="T21" fmla="*/ 20 h 27"/>
                <a:gd name="T22" fmla="*/ 2 w 30"/>
                <a:gd name="T23" fmla="*/ 19 h 27"/>
                <a:gd name="T24" fmla="*/ 9 w 30"/>
                <a:gd name="T25" fmla="*/ 14 h 27"/>
                <a:gd name="T26" fmla="*/ 14 w 30"/>
                <a:gd name="T27" fmla="*/ 9 h 27"/>
                <a:gd name="T28" fmla="*/ 20 w 30"/>
                <a:gd name="T29" fmla="*/ 3 h 27"/>
                <a:gd name="T30" fmla="*/ 22 w 30"/>
                <a:gd name="T31" fmla="*/ 2 h 27"/>
                <a:gd name="T32" fmla="*/ 23 w 30"/>
                <a:gd name="T33" fmla="*/ 3 h 27"/>
                <a:gd name="T34" fmla="*/ 26 w 30"/>
                <a:gd name="T35" fmla="*/ 5 h 27"/>
                <a:gd name="T36" fmla="*/ 27 w 30"/>
                <a:gd name="T37" fmla="*/ 3 h 27"/>
                <a:gd name="T38" fmla="*/ 29 w 30"/>
                <a:gd name="T39" fmla="*/ 3 h 27"/>
                <a:gd name="T40" fmla="*/ 30 w 30"/>
                <a:gd name="T41" fmla="*/ 1 h 27"/>
                <a:gd name="T42" fmla="*/ 30 w 30"/>
                <a:gd name="T4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27">
                  <a:moveTo>
                    <a:pt x="30" y="0"/>
                  </a:moveTo>
                  <a:lnTo>
                    <a:pt x="30" y="1"/>
                  </a:lnTo>
                  <a:lnTo>
                    <a:pt x="29" y="2"/>
                  </a:lnTo>
                  <a:lnTo>
                    <a:pt x="18" y="15"/>
                  </a:lnTo>
                  <a:lnTo>
                    <a:pt x="5" y="26"/>
                  </a:lnTo>
                  <a:lnTo>
                    <a:pt x="4" y="27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2" y="19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3"/>
                  </a:lnTo>
                  <a:lnTo>
                    <a:pt x="22" y="2"/>
                  </a:lnTo>
                  <a:lnTo>
                    <a:pt x="23" y="3"/>
                  </a:lnTo>
                  <a:lnTo>
                    <a:pt x="26" y="5"/>
                  </a:lnTo>
                  <a:lnTo>
                    <a:pt x="27" y="3"/>
                  </a:lnTo>
                  <a:lnTo>
                    <a:pt x="29" y="3"/>
                  </a:lnTo>
                  <a:lnTo>
                    <a:pt x="30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100"/>
            <p:cNvSpPr>
              <a:spLocks/>
            </p:cNvSpPr>
            <p:nvPr/>
          </p:nvSpPr>
          <p:spPr bwMode="auto">
            <a:xfrm>
              <a:off x="6003925" y="2297113"/>
              <a:ext cx="65088" cy="68263"/>
            </a:xfrm>
            <a:custGeom>
              <a:avLst/>
              <a:gdLst>
                <a:gd name="T0" fmla="*/ 6 w 41"/>
                <a:gd name="T1" fmla="*/ 0 h 43"/>
                <a:gd name="T2" fmla="*/ 7 w 41"/>
                <a:gd name="T3" fmla="*/ 1 h 43"/>
                <a:gd name="T4" fmla="*/ 8 w 41"/>
                <a:gd name="T5" fmla="*/ 2 h 43"/>
                <a:gd name="T6" fmla="*/ 24 w 41"/>
                <a:gd name="T7" fmla="*/ 19 h 43"/>
                <a:gd name="T8" fmla="*/ 40 w 41"/>
                <a:gd name="T9" fmla="*/ 36 h 43"/>
                <a:gd name="T10" fmla="*/ 40 w 41"/>
                <a:gd name="T11" fmla="*/ 36 h 43"/>
                <a:gd name="T12" fmla="*/ 41 w 41"/>
                <a:gd name="T13" fmla="*/ 38 h 43"/>
                <a:gd name="T14" fmla="*/ 41 w 41"/>
                <a:gd name="T15" fmla="*/ 38 h 43"/>
                <a:gd name="T16" fmla="*/ 41 w 41"/>
                <a:gd name="T17" fmla="*/ 39 h 43"/>
                <a:gd name="T18" fmla="*/ 40 w 41"/>
                <a:gd name="T19" fmla="*/ 41 h 43"/>
                <a:gd name="T20" fmla="*/ 38 w 41"/>
                <a:gd name="T21" fmla="*/ 41 h 43"/>
                <a:gd name="T22" fmla="*/ 37 w 41"/>
                <a:gd name="T23" fmla="*/ 43 h 43"/>
                <a:gd name="T24" fmla="*/ 34 w 41"/>
                <a:gd name="T25" fmla="*/ 41 h 43"/>
                <a:gd name="T26" fmla="*/ 33 w 41"/>
                <a:gd name="T27" fmla="*/ 40 h 43"/>
                <a:gd name="T28" fmla="*/ 36 w 41"/>
                <a:gd name="T29" fmla="*/ 39 h 43"/>
                <a:gd name="T30" fmla="*/ 36 w 41"/>
                <a:gd name="T31" fmla="*/ 38 h 43"/>
                <a:gd name="T32" fmla="*/ 36 w 41"/>
                <a:gd name="T33" fmla="*/ 38 h 43"/>
                <a:gd name="T34" fmla="*/ 34 w 41"/>
                <a:gd name="T35" fmla="*/ 38 h 43"/>
                <a:gd name="T36" fmla="*/ 32 w 41"/>
                <a:gd name="T37" fmla="*/ 39 h 43"/>
                <a:gd name="T38" fmla="*/ 23 w 41"/>
                <a:gd name="T39" fmla="*/ 28 h 43"/>
                <a:gd name="T40" fmla="*/ 13 w 41"/>
                <a:gd name="T41" fmla="*/ 18 h 43"/>
                <a:gd name="T42" fmla="*/ 13 w 41"/>
                <a:gd name="T43" fmla="*/ 18 h 43"/>
                <a:gd name="T44" fmla="*/ 3 w 41"/>
                <a:gd name="T45" fmla="*/ 6 h 43"/>
                <a:gd name="T46" fmla="*/ 3 w 41"/>
                <a:gd name="T47" fmla="*/ 5 h 43"/>
                <a:gd name="T48" fmla="*/ 3 w 41"/>
                <a:gd name="T49" fmla="*/ 5 h 43"/>
                <a:gd name="T50" fmla="*/ 2 w 41"/>
                <a:gd name="T51" fmla="*/ 5 h 43"/>
                <a:gd name="T52" fmla="*/ 2 w 41"/>
                <a:gd name="T53" fmla="*/ 5 h 43"/>
                <a:gd name="T54" fmla="*/ 2 w 41"/>
                <a:gd name="T55" fmla="*/ 5 h 43"/>
                <a:gd name="T56" fmla="*/ 0 w 41"/>
                <a:gd name="T57" fmla="*/ 2 h 43"/>
                <a:gd name="T58" fmla="*/ 2 w 41"/>
                <a:gd name="T59" fmla="*/ 1 h 43"/>
                <a:gd name="T60" fmla="*/ 3 w 41"/>
                <a:gd name="T61" fmla="*/ 0 h 43"/>
                <a:gd name="T62" fmla="*/ 6 w 41"/>
                <a:gd name="T6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" h="43">
                  <a:moveTo>
                    <a:pt x="6" y="0"/>
                  </a:moveTo>
                  <a:lnTo>
                    <a:pt x="7" y="1"/>
                  </a:lnTo>
                  <a:lnTo>
                    <a:pt x="8" y="2"/>
                  </a:lnTo>
                  <a:lnTo>
                    <a:pt x="24" y="19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41" y="38"/>
                  </a:lnTo>
                  <a:lnTo>
                    <a:pt x="41" y="38"/>
                  </a:lnTo>
                  <a:lnTo>
                    <a:pt x="41" y="39"/>
                  </a:lnTo>
                  <a:lnTo>
                    <a:pt x="40" y="41"/>
                  </a:lnTo>
                  <a:lnTo>
                    <a:pt x="38" y="41"/>
                  </a:lnTo>
                  <a:lnTo>
                    <a:pt x="37" y="43"/>
                  </a:lnTo>
                  <a:lnTo>
                    <a:pt x="34" y="41"/>
                  </a:lnTo>
                  <a:lnTo>
                    <a:pt x="33" y="40"/>
                  </a:lnTo>
                  <a:lnTo>
                    <a:pt x="36" y="39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4" y="38"/>
                  </a:lnTo>
                  <a:lnTo>
                    <a:pt x="32" y="39"/>
                  </a:lnTo>
                  <a:lnTo>
                    <a:pt x="23" y="2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3" y="6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101"/>
            <p:cNvSpPr>
              <a:spLocks noEditPoints="1"/>
            </p:cNvSpPr>
            <p:nvPr/>
          </p:nvSpPr>
          <p:spPr bwMode="auto">
            <a:xfrm>
              <a:off x="5880100" y="2225676"/>
              <a:ext cx="182563" cy="158750"/>
            </a:xfrm>
            <a:custGeom>
              <a:avLst/>
              <a:gdLst>
                <a:gd name="T0" fmla="*/ 4 w 115"/>
                <a:gd name="T1" fmla="*/ 88 h 100"/>
                <a:gd name="T2" fmla="*/ 98 w 115"/>
                <a:gd name="T3" fmla="*/ 28 h 100"/>
                <a:gd name="T4" fmla="*/ 88 w 115"/>
                <a:gd name="T5" fmla="*/ 14 h 100"/>
                <a:gd name="T6" fmla="*/ 26 w 115"/>
                <a:gd name="T7" fmla="*/ 1 h 100"/>
                <a:gd name="T8" fmla="*/ 27 w 115"/>
                <a:gd name="T9" fmla="*/ 8 h 100"/>
                <a:gd name="T10" fmla="*/ 30 w 115"/>
                <a:gd name="T11" fmla="*/ 13 h 100"/>
                <a:gd name="T12" fmla="*/ 25 w 115"/>
                <a:gd name="T13" fmla="*/ 25 h 100"/>
                <a:gd name="T14" fmla="*/ 29 w 115"/>
                <a:gd name="T15" fmla="*/ 28 h 100"/>
                <a:gd name="T16" fmla="*/ 33 w 115"/>
                <a:gd name="T17" fmla="*/ 28 h 100"/>
                <a:gd name="T18" fmla="*/ 35 w 115"/>
                <a:gd name="T19" fmla="*/ 33 h 100"/>
                <a:gd name="T20" fmla="*/ 38 w 115"/>
                <a:gd name="T21" fmla="*/ 38 h 100"/>
                <a:gd name="T22" fmla="*/ 51 w 115"/>
                <a:gd name="T23" fmla="*/ 33 h 100"/>
                <a:gd name="T24" fmla="*/ 44 w 115"/>
                <a:gd name="T25" fmla="*/ 43 h 100"/>
                <a:gd name="T26" fmla="*/ 72 w 115"/>
                <a:gd name="T27" fmla="*/ 26 h 100"/>
                <a:gd name="T28" fmla="*/ 38 w 115"/>
                <a:gd name="T29" fmla="*/ 54 h 100"/>
                <a:gd name="T30" fmla="*/ 101 w 115"/>
                <a:gd name="T31" fmla="*/ 3 h 100"/>
                <a:gd name="T32" fmla="*/ 19 w 115"/>
                <a:gd name="T33" fmla="*/ 80 h 100"/>
                <a:gd name="T34" fmla="*/ 71 w 115"/>
                <a:gd name="T35" fmla="*/ 37 h 100"/>
                <a:gd name="T36" fmla="*/ 106 w 115"/>
                <a:gd name="T37" fmla="*/ 9 h 100"/>
                <a:gd name="T38" fmla="*/ 114 w 115"/>
                <a:gd name="T39" fmla="*/ 12 h 100"/>
                <a:gd name="T40" fmla="*/ 71 w 115"/>
                <a:gd name="T41" fmla="*/ 58 h 100"/>
                <a:gd name="T42" fmla="*/ 69 w 115"/>
                <a:gd name="T43" fmla="*/ 67 h 100"/>
                <a:gd name="T44" fmla="*/ 84 w 115"/>
                <a:gd name="T45" fmla="*/ 55 h 100"/>
                <a:gd name="T46" fmla="*/ 72 w 115"/>
                <a:gd name="T47" fmla="*/ 77 h 100"/>
                <a:gd name="T48" fmla="*/ 91 w 115"/>
                <a:gd name="T49" fmla="*/ 63 h 100"/>
                <a:gd name="T50" fmla="*/ 78 w 115"/>
                <a:gd name="T51" fmla="*/ 81 h 100"/>
                <a:gd name="T52" fmla="*/ 97 w 115"/>
                <a:gd name="T53" fmla="*/ 69 h 100"/>
                <a:gd name="T54" fmla="*/ 99 w 115"/>
                <a:gd name="T55" fmla="*/ 73 h 100"/>
                <a:gd name="T56" fmla="*/ 88 w 115"/>
                <a:gd name="T57" fmla="*/ 93 h 100"/>
                <a:gd name="T58" fmla="*/ 107 w 115"/>
                <a:gd name="T59" fmla="*/ 80 h 100"/>
                <a:gd name="T60" fmla="*/ 91 w 115"/>
                <a:gd name="T61" fmla="*/ 96 h 100"/>
                <a:gd name="T62" fmla="*/ 114 w 115"/>
                <a:gd name="T63" fmla="*/ 83 h 100"/>
                <a:gd name="T64" fmla="*/ 89 w 115"/>
                <a:gd name="T65" fmla="*/ 98 h 100"/>
                <a:gd name="T66" fmla="*/ 84 w 115"/>
                <a:gd name="T67" fmla="*/ 96 h 100"/>
                <a:gd name="T68" fmla="*/ 78 w 115"/>
                <a:gd name="T69" fmla="*/ 93 h 100"/>
                <a:gd name="T70" fmla="*/ 82 w 115"/>
                <a:gd name="T71" fmla="*/ 81 h 100"/>
                <a:gd name="T72" fmla="*/ 85 w 115"/>
                <a:gd name="T73" fmla="*/ 71 h 100"/>
                <a:gd name="T74" fmla="*/ 68 w 115"/>
                <a:gd name="T75" fmla="*/ 80 h 100"/>
                <a:gd name="T76" fmla="*/ 76 w 115"/>
                <a:gd name="T77" fmla="*/ 64 h 100"/>
                <a:gd name="T78" fmla="*/ 76 w 115"/>
                <a:gd name="T79" fmla="*/ 56 h 100"/>
                <a:gd name="T80" fmla="*/ 54 w 115"/>
                <a:gd name="T81" fmla="*/ 71 h 100"/>
                <a:gd name="T82" fmla="*/ 18 w 115"/>
                <a:gd name="T83" fmla="*/ 97 h 100"/>
                <a:gd name="T84" fmla="*/ 82 w 115"/>
                <a:gd name="T85" fmla="*/ 30 h 100"/>
                <a:gd name="T86" fmla="*/ 102 w 115"/>
                <a:gd name="T87" fmla="*/ 11 h 100"/>
                <a:gd name="T88" fmla="*/ 23 w 115"/>
                <a:gd name="T89" fmla="*/ 80 h 100"/>
                <a:gd name="T90" fmla="*/ 46 w 115"/>
                <a:gd name="T91" fmla="*/ 54 h 100"/>
                <a:gd name="T92" fmla="*/ 1 w 115"/>
                <a:gd name="T93" fmla="*/ 93 h 100"/>
                <a:gd name="T94" fmla="*/ 38 w 115"/>
                <a:gd name="T95" fmla="*/ 51 h 100"/>
                <a:gd name="T96" fmla="*/ 39 w 115"/>
                <a:gd name="T97" fmla="*/ 43 h 100"/>
                <a:gd name="T98" fmla="*/ 27 w 115"/>
                <a:gd name="T99" fmla="*/ 43 h 100"/>
                <a:gd name="T100" fmla="*/ 42 w 115"/>
                <a:gd name="T101" fmla="*/ 30 h 100"/>
                <a:gd name="T102" fmla="*/ 29 w 115"/>
                <a:gd name="T103" fmla="*/ 31 h 100"/>
                <a:gd name="T104" fmla="*/ 30 w 115"/>
                <a:gd name="T105" fmla="*/ 24 h 100"/>
                <a:gd name="T106" fmla="*/ 29 w 115"/>
                <a:gd name="T107" fmla="*/ 16 h 100"/>
                <a:gd name="T108" fmla="*/ 14 w 115"/>
                <a:gd name="T109" fmla="*/ 17 h 100"/>
                <a:gd name="T110" fmla="*/ 17 w 115"/>
                <a:gd name="T111" fmla="*/ 7 h 100"/>
                <a:gd name="T112" fmla="*/ 16 w 115"/>
                <a:gd name="T113" fmla="*/ 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5" h="100">
                  <a:moveTo>
                    <a:pt x="22" y="69"/>
                  </a:moveTo>
                  <a:lnTo>
                    <a:pt x="21" y="71"/>
                  </a:lnTo>
                  <a:lnTo>
                    <a:pt x="16" y="75"/>
                  </a:lnTo>
                  <a:lnTo>
                    <a:pt x="10" y="80"/>
                  </a:lnTo>
                  <a:lnTo>
                    <a:pt x="9" y="81"/>
                  </a:lnTo>
                  <a:lnTo>
                    <a:pt x="6" y="83"/>
                  </a:lnTo>
                  <a:lnTo>
                    <a:pt x="5" y="85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5" y="86"/>
                  </a:lnTo>
                  <a:lnTo>
                    <a:pt x="6" y="85"/>
                  </a:lnTo>
                  <a:lnTo>
                    <a:pt x="22" y="69"/>
                  </a:lnTo>
                  <a:close/>
                  <a:moveTo>
                    <a:pt x="106" y="20"/>
                  </a:moveTo>
                  <a:lnTo>
                    <a:pt x="94" y="29"/>
                  </a:lnTo>
                  <a:lnTo>
                    <a:pt x="89" y="33"/>
                  </a:lnTo>
                  <a:lnTo>
                    <a:pt x="98" y="28"/>
                  </a:lnTo>
                  <a:lnTo>
                    <a:pt x="106" y="20"/>
                  </a:lnTo>
                  <a:close/>
                  <a:moveTo>
                    <a:pt x="97" y="5"/>
                  </a:moveTo>
                  <a:lnTo>
                    <a:pt x="95" y="7"/>
                  </a:lnTo>
                  <a:lnTo>
                    <a:pt x="94" y="8"/>
                  </a:lnTo>
                  <a:lnTo>
                    <a:pt x="93" y="9"/>
                  </a:lnTo>
                  <a:lnTo>
                    <a:pt x="91" y="11"/>
                  </a:lnTo>
                  <a:lnTo>
                    <a:pt x="90" y="12"/>
                  </a:lnTo>
                  <a:lnTo>
                    <a:pt x="89" y="13"/>
                  </a:lnTo>
                  <a:lnTo>
                    <a:pt x="88" y="14"/>
                  </a:lnTo>
                  <a:lnTo>
                    <a:pt x="86" y="16"/>
                  </a:lnTo>
                  <a:lnTo>
                    <a:pt x="84" y="18"/>
                  </a:lnTo>
                  <a:lnTo>
                    <a:pt x="94" y="9"/>
                  </a:lnTo>
                  <a:lnTo>
                    <a:pt x="95" y="7"/>
                  </a:lnTo>
                  <a:lnTo>
                    <a:pt x="97" y="5"/>
                  </a:lnTo>
                  <a:lnTo>
                    <a:pt x="97" y="5"/>
                  </a:lnTo>
                  <a:close/>
                  <a:moveTo>
                    <a:pt x="26" y="0"/>
                  </a:moveTo>
                  <a:lnTo>
                    <a:pt x="26" y="1"/>
                  </a:lnTo>
                  <a:lnTo>
                    <a:pt x="26" y="1"/>
                  </a:lnTo>
                  <a:lnTo>
                    <a:pt x="25" y="3"/>
                  </a:lnTo>
                  <a:lnTo>
                    <a:pt x="21" y="7"/>
                  </a:lnTo>
                  <a:lnTo>
                    <a:pt x="17" y="11"/>
                  </a:lnTo>
                  <a:lnTo>
                    <a:pt x="13" y="16"/>
                  </a:lnTo>
                  <a:lnTo>
                    <a:pt x="9" y="18"/>
                  </a:lnTo>
                  <a:lnTo>
                    <a:pt x="14" y="14"/>
                  </a:lnTo>
                  <a:lnTo>
                    <a:pt x="21" y="11"/>
                  </a:lnTo>
                  <a:lnTo>
                    <a:pt x="27" y="7"/>
                  </a:lnTo>
                  <a:lnTo>
                    <a:pt x="27" y="8"/>
                  </a:lnTo>
                  <a:lnTo>
                    <a:pt x="29" y="8"/>
                  </a:lnTo>
                  <a:lnTo>
                    <a:pt x="29" y="9"/>
                  </a:lnTo>
                  <a:lnTo>
                    <a:pt x="25" y="12"/>
                  </a:lnTo>
                  <a:lnTo>
                    <a:pt x="21" y="16"/>
                  </a:lnTo>
                  <a:lnTo>
                    <a:pt x="19" y="17"/>
                  </a:lnTo>
                  <a:lnTo>
                    <a:pt x="18" y="18"/>
                  </a:lnTo>
                  <a:lnTo>
                    <a:pt x="18" y="20"/>
                  </a:lnTo>
                  <a:lnTo>
                    <a:pt x="25" y="16"/>
                  </a:lnTo>
                  <a:lnTo>
                    <a:pt x="30" y="13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4"/>
                  </a:lnTo>
                  <a:lnTo>
                    <a:pt x="30" y="17"/>
                  </a:lnTo>
                  <a:lnTo>
                    <a:pt x="26" y="20"/>
                  </a:lnTo>
                  <a:lnTo>
                    <a:pt x="23" y="24"/>
                  </a:lnTo>
                  <a:lnTo>
                    <a:pt x="21" y="26"/>
                  </a:lnTo>
                  <a:lnTo>
                    <a:pt x="18" y="28"/>
                  </a:lnTo>
                  <a:lnTo>
                    <a:pt x="25" y="25"/>
                  </a:lnTo>
                  <a:lnTo>
                    <a:pt x="30" y="21"/>
                  </a:lnTo>
                  <a:lnTo>
                    <a:pt x="37" y="17"/>
                  </a:lnTo>
                  <a:lnTo>
                    <a:pt x="38" y="17"/>
                  </a:lnTo>
                  <a:lnTo>
                    <a:pt x="39" y="17"/>
                  </a:lnTo>
                  <a:lnTo>
                    <a:pt x="39" y="18"/>
                  </a:lnTo>
                  <a:lnTo>
                    <a:pt x="38" y="18"/>
                  </a:lnTo>
                  <a:lnTo>
                    <a:pt x="35" y="22"/>
                  </a:lnTo>
                  <a:lnTo>
                    <a:pt x="31" y="25"/>
                  </a:lnTo>
                  <a:lnTo>
                    <a:pt x="29" y="28"/>
                  </a:lnTo>
                  <a:lnTo>
                    <a:pt x="27" y="28"/>
                  </a:lnTo>
                  <a:lnTo>
                    <a:pt x="26" y="29"/>
                  </a:lnTo>
                  <a:lnTo>
                    <a:pt x="23" y="30"/>
                  </a:lnTo>
                  <a:lnTo>
                    <a:pt x="22" y="30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5" y="30"/>
                  </a:lnTo>
                  <a:lnTo>
                    <a:pt x="33" y="28"/>
                  </a:lnTo>
                  <a:lnTo>
                    <a:pt x="39" y="25"/>
                  </a:lnTo>
                  <a:lnTo>
                    <a:pt x="39" y="25"/>
                  </a:lnTo>
                  <a:lnTo>
                    <a:pt x="40" y="25"/>
                  </a:lnTo>
                  <a:lnTo>
                    <a:pt x="39" y="26"/>
                  </a:lnTo>
                  <a:lnTo>
                    <a:pt x="37" y="29"/>
                  </a:lnTo>
                  <a:lnTo>
                    <a:pt x="33" y="33"/>
                  </a:lnTo>
                  <a:lnTo>
                    <a:pt x="29" y="35"/>
                  </a:lnTo>
                  <a:lnTo>
                    <a:pt x="25" y="37"/>
                  </a:lnTo>
                  <a:lnTo>
                    <a:pt x="35" y="33"/>
                  </a:lnTo>
                  <a:lnTo>
                    <a:pt x="44" y="28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6" y="29"/>
                  </a:lnTo>
                  <a:lnTo>
                    <a:pt x="42" y="33"/>
                  </a:lnTo>
                  <a:lnTo>
                    <a:pt x="37" y="38"/>
                  </a:lnTo>
                  <a:lnTo>
                    <a:pt x="33" y="42"/>
                  </a:lnTo>
                  <a:lnTo>
                    <a:pt x="38" y="38"/>
                  </a:lnTo>
                  <a:lnTo>
                    <a:pt x="43" y="35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47" y="37"/>
                  </a:lnTo>
                  <a:lnTo>
                    <a:pt x="43" y="41"/>
                  </a:lnTo>
                  <a:lnTo>
                    <a:pt x="39" y="45"/>
                  </a:lnTo>
                  <a:lnTo>
                    <a:pt x="37" y="48"/>
                  </a:lnTo>
                  <a:lnTo>
                    <a:pt x="38" y="48"/>
                  </a:lnTo>
                  <a:lnTo>
                    <a:pt x="39" y="47"/>
                  </a:lnTo>
                  <a:lnTo>
                    <a:pt x="40" y="46"/>
                  </a:lnTo>
                  <a:lnTo>
                    <a:pt x="43" y="45"/>
                  </a:lnTo>
                  <a:lnTo>
                    <a:pt x="44" y="43"/>
                  </a:lnTo>
                  <a:lnTo>
                    <a:pt x="50" y="39"/>
                  </a:lnTo>
                  <a:lnTo>
                    <a:pt x="54" y="37"/>
                  </a:lnTo>
                  <a:lnTo>
                    <a:pt x="56" y="34"/>
                  </a:lnTo>
                  <a:lnTo>
                    <a:pt x="95" y="0"/>
                  </a:lnTo>
                  <a:lnTo>
                    <a:pt x="97" y="0"/>
                  </a:lnTo>
                  <a:lnTo>
                    <a:pt x="98" y="1"/>
                  </a:lnTo>
                  <a:lnTo>
                    <a:pt x="97" y="1"/>
                  </a:lnTo>
                  <a:lnTo>
                    <a:pt x="85" y="14"/>
                  </a:lnTo>
                  <a:lnTo>
                    <a:pt x="72" y="26"/>
                  </a:lnTo>
                  <a:lnTo>
                    <a:pt x="65" y="30"/>
                  </a:lnTo>
                  <a:lnTo>
                    <a:pt x="60" y="34"/>
                  </a:lnTo>
                  <a:lnTo>
                    <a:pt x="52" y="41"/>
                  </a:lnTo>
                  <a:lnTo>
                    <a:pt x="44" y="46"/>
                  </a:lnTo>
                  <a:lnTo>
                    <a:pt x="44" y="47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34" y="58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56" y="38"/>
                  </a:lnTo>
                  <a:lnTo>
                    <a:pt x="68" y="29"/>
                  </a:lnTo>
                  <a:lnTo>
                    <a:pt x="80" y="20"/>
                  </a:lnTo>
                  <a:lnTo>
                    <a:pt x="86" y="14"/>
                  </a:lnTo>
                  <a:lnTo>
                    <a:pt x="93" y="8"/>
                  </a:lnTo>
                  <a:lnTo>
                    <a:pt x="99" y="3"/>
                  </a:lnTo>
                  <a:lnTo>
                    <a:pt x="99" y="3"/>
                  </a:lnTo>
                  <a:lnTo>
                    <a:pt x="101" y="3"/>
                  </a:lnTo>
                  <a:lnTo>
                    <a:pt x="101" y="3"/>
                  </a:lnTo>
                  <a:lnTo>
                    <a:pt x="101" y="4"/>
                  </a:lnTo>
                  <a:lnTo>
                    <a:pt x="101" y="4"/>
                  </a:lnTo>
                  <a:lnTo>
                    <a:pt x="85" y="20"/>
                  </a:lnTo>
                  <a:lnTo>
                    <a:pt x="68" y="34"/>
                  </a:lnTo>
                  <a:lnTo>
                    <a:pt x="52" y="48"/>
                  </a:lnTo>
                  <a:lnTo>
                    <a:pt x="27" y="73"/>
                  </a:lnTo>
                  <a:lnTo>
                    <a:pt x="23" y="76"/>
                  </a:lnTo>
                  <a:lnTo>
                    <a:pt x="19" y="80"/>
                  </a:lnTo>
                  <a:lnTo>
                    <a:pt x="16" y="84"/>
                  </a:lnTo>
                  <a:lnTo>
                    <a:pt x="13" y="88"/>
                  </a:lnTo>
                  <a:lnTo>
                    <a:pt x="9" y="92"/>
                  </a:lnTo>
                  <a:lnTo>
                    <a:pt x="22" y="80"/>
                  </a:lnTo>
                  <a:lnTo>
                    <a:pt x="37" y="68"/>
                  </a:lnTo>
                  <a:lnTo>
                    <a:pt x="43" y="62"/>
                  </a:lnTo>
                  <a:lnTo>
                    <a:pt x="50" y="55"/>
                  </a:lnTo>
                  <a:lnTo>
                    <a:pt x="56" y="47"/>
                  </a:lnTo>
                  <a:lnTo>
                    <a:pt x="71" y="37"/>
                  </a:lnTo>
                  <a:lnTo>
                    <a:pt x="85" y="25"/>
                  </a:lnTo>
                  <a:lnTo>
                    <a:pt x="91" y="18"/>
                  </a:lnTo>
                  <a:lnTo>
                    <a:pt x="98" y="13"/>
                  </a:lnTo>
                  <a:lnTo>
                    <a:pt x="105" y="8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07" y="8"/>
                  </a:lnTo>
                  <a:lnTo>
                    <a:pt x="106" y="9"/>
                  </a:lnTo>
                  <a:lnTo>
                    <a:pt x="106" y="9"/>
                  </a:lnTo>
                  <a:lnTo>
                    <a:pt x="84" y="31"/>
                  </a:lnTo>
                  <a:lnTo>
                    <a:pt x="60" y="54"/>
                  </a:lnTo>
                  <a:lnTo>
                    <a:pt x="37" y="76"/>
                  </a:lnTo>
                  <a:lnTo>
                    <a:pt x="26" y="88"/>
                  </a:lnTo>
                  <a:lnTo>
                    <a:pt x="25" y="89"/>
                  </a:lnTo>
                  <a:lnTo>
                    <a:pt x="67" y="50"/>
                  </a:lnTo>
                  <a:lnTo>
                    <a:pt x="111" y="13"/>
                  </a:lnTo>
                  <a:lnTo>
                    <a:pt x="114" y="12"/>
                  </a:lnTo>
                  <a:lnTo>
                    <a:pt x="114" y="12"/>
                  </a:lnTo>
                  <a:lnTo>
                    <a:pt x="115" y="13"/>
                  </a:lnTo>
                  <a:lnTo>
                    <a:pt x="115" y="13"/>
                  </a:lnTo>
                  <a:lnTo>
                    <a:pt x="112" y="16"/>
                  </a:lnTo>
                  <a:lnTo>
                    <a:pt x="95" y="31"/>
                  </a:lnTo>
                  <a:lnTo>
                    <a:pt x="77" y="46"/>
                  </a:lnTo>
                  <a:lnTo>
                    <a:pt x="73" y="51"/>
                  </a:lnTo>
                  <a:lnTo>
                    <a:pt x="61" y="63"/>
                  </a:lnTo>
                  <a:lnTo>
                    <a:pt x="60" y="65"/>
                  </a:lnTo>
                  <a:lnTo>
                    <a:pt x="71" y="58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81" y="50"/>
                  </a:lnTo>
                  <a:lnTo>
                    <a:pt x="81" y="50"/>
                  </a:lnTo>
                  <a:lnTo>
                    <a:pt x="81" y="51"/>
                  </a:lnTo>
                  <a:lnTo>
                    <a:pt x="78" y="55"/>
                  </a:lnTo>
                  <a:lnTo>
                    <a:pt x="76" y="59"/>
                  </a:lnTo>
                  <a:lnTo>
                    <a:pt x="73" y="63"/>
                  </a:lnTo>
                  <a:lnTo>
                    <a:pt x="69" y="67"/>
                  </a:lnTo>
                  <a:lnTo>
                    <a:pt x="68" y="68"/>
                  </a:lnTo>
                  <a:lnTo>
                    <a:pt x="67" y="68"/>
                  </a:lnTo>
                  <a:lnTo>
                    <a:pt x="65" y="69"/>
                  </a:lnTo>
                  <a:lnTo>
                    <a:pt x="65" y="71"/>
                  </a:lnTo>
                  <a:lnTo>
                    <a:pt x="65" y="71"/>
                  </a:lnTo>
                  <a:lnTo>
                    <a:pt x="67" y="69"/>
                  </a:lnTo>
                  <a:lnTo>
                    <a:pt x="69" y="68"/>
                  </a:lnTo>
                  <a:lnTo>
                    <a:pt x="76" y="62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85" y="56"/>
                  </a:lnTo>
                  <a:lnTo>
                    <a:pt x="84" y="62"/>
                  </a:lnTo>
                  <a:lnTo>
                    <a:pt x="81" y="65"/>
                  </a:lnTo>
                  <a:lnTo>
                    <a:pt x="78" y="69"/>
                  </a:lnTo>
                  <a:lnTo>
                    <a:pt x="74" y="73"/>
                  </a:lnTo>
                  <a:lnTo>
                    <a:pt x="72" y="76"/>
                  </a:lnTo>
                  <a:lnTo>
                    <a:pt x="72" y="77"/>
                  </a:lnTo>
                  <a:lnTo>
                    <a:pt x="72" y="77"/>
                  </a:lnTo>
                  <a:lnTo>
                    <a:pt x="72" y="77"/>
                  </a:lnTo>
                  <a:lnTo>
                    <a:pt x="73" y="76"/>
                  </a:lnTo>
                  <a:lnTo>
                    <a:pt x="74" y="75"/>
                  </a:lnTo>
                  <a:lnTo>
                    <a:pt x="76" y="73"/>
                  </a:lnTo>
                  <a:lnTo>
                    <a:pt x="77" y="72"/>
                  </a:lnTo>
                  <a:lnTo>
                    <a:pt x="78" y="71"/>
                  </a:lnTo>
                  <a:lnTo>
                    <a:pt x="84" y="65"/>
                  </a:lnTo>
                  <a:lnTo>
                    <a:pt x="90" y="63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88" y="69"/>
                  </a:lnTo>
                  <a:lnTo>
                    <a:pt x="84" y="76"/>
                  </a:lnTo>
                  <a:lnTo>
                    <a:pt x="82" y="77"/>
                  </a:lnTo>
                  <a:lnTo>
                    <a:pt x="81" y="77"/>
                  </a:lnTo>
                  <a:lnTo>
                    <a:pt x="81" y="79"/>
                  </a:lnTo>
                  <a:lnTo>
                    <a:pt x="80" y="80"/>
                  </a:lnTo>
                  <a:lnTo>
                    <a:pt x="78" y="81"/>
                  </a:lnTo>
                  <a:lnTo>
                    <a:pt x="78" y="83"/>
                  </a:lnTo>
                  <a:lnTo>
                    <a:pt x="78" y="83"/>
                  </a:lnTo>
                  <a:lnTo>
                    <a:pt x="78" y="81"/>
                  </a:lnTo>
                  <a:lnTo>
                    <a:pt x="81" y="80"/>
                  </a:lnTo>
                  <a:lnTo>
                    <a:pt x="85" y="76"/>
                  </a:lnTo>
                  <a:lnTo>
                    <a:pt x="90" y="72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97" y="69"/>
                  </a:lnTo>
                  <a:lnTo>
                    <a:pt x="93" y="73"/>
                  </a:lnTo>
                  <a:lnTo>
                    <a:pt x="90" y="77"/>
                  </a:lnTo>
                  <a:lnTo>
                    <a:pt x="86" y="83"/>
                  </a:lnTo>
                  <a:lnTo>
                    <a:pt x="82" y="86"/>
                  </a:lnTo>
                  <a:lnTo>
                    <a:pt x="80" y="89"/>
                  </a:lnTo>
                  <a:lnTo>
                    <a:pt x="84" y="85"/>
                  </a:lnTo>
                  <a:lnTo>
                    <a:pt x="89" y="80"/>
                  </a:lnTo>
                  <a:lnTo>
                    <a:pt x="94" y="77"/>
                  </a:lnTo>
                  <a:lnTo>
                    <a:pt x="99" y="73"/>
                  </a:lnTo>
                  <a:lnTo>
                    <a:pt x="101" y="73"/>
                  </a:lnTo>
                  <a:lnTo>
                    <a:pt x="101" y="75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3" y="84"/>
                  </a:lnTo>
                  <a:lnTo>
                    <a:pt x="89" y="89"/>
                  </a:lnTo>
                  <a:lnTo>
                    <a:pt x="88" y="92"/>
                  </a:lnTo>
                  <a:lnTo>
                    <a:pt x="88" y="93"/>
                  </a:lnTo>
                  <a:lnTo>
                    <a:pt x="88" y="93"/>
                  </a:lnTo>
                  <a:lnTo>
                    <a:pt x="88" y="93"/>
                  </a:lnTo>
                  <a:lnTo>
                    <a:pt x="89" y="92"/>
                  </a:lnTo>
                  <a:lnTo>
                    <a:pt x="90" y="90"/>
                  </a:lnTo>
                  <a:lnTo>
                    <a:pt x="90" y="89"/>
                  </a:lnTo>
                  <a:lnTo>
                    <a:pt x="91" y="88"/>
                  </a:lnTo>
                  <a:lnTo>
                    <a:pt x="95" y="85"/>
                  </a:lnTo>
                  <a:lnTo>
                    <a:pt x="101" y="81"/>
                  </a:lnTo>
                  <a:lnTo>
                    <a:pt x="106" y="80"/>
                  </a:lnTo>
                  <a:lnTo>
                    <a:pt x="107" y="80"/>
                  </a:lnTo>
                  <a:lnTo>
                    <a:pt x="106" y="81"/>
                  </a:lnTo>
                  <a:lnTo>
                    <a:pt x="102" y="85"/>
                  </a:lnTo>
                  <a:lnTo>
                    <a:pt x="98" y="90"/>
                  </a:lnTo>
                  <a:lnTo>
                    <a:pt x="97" y="92"/>
                  </a:lnTo>
                  <a:lnTo>
                    <a:pt x="95" y="92"/>
                  </a:lnTo>
                  <a:lnTo>
                    <a:pt x="94" y="93"/>
                  </a:lnTo>
                  <a:lnTo>
                    <a:pt x="93" y="94"/>
                  </a:lnTo>
                  <a:lnTo>
                    <a:pt x="93" y="96"/>
                  </a:lnTo>
                  <a:lnTo>
                    <a:pt x="91" y="96"/>
                  </a:lnTo>
                  <a:lnTo>
                    <a:pt x="91" y="97"/>
                  </a:lnTo>
                  <a:lnTo>
                    <a:pt x="93" y="96"/>
                  </a:lnTo>
                  <a:lnTo>
                    <a:pt x="94" y="94"/>
                  </a:lnTo>
                  <a:lnTo>
                    <a:pt x="98" y="92"/>
                  </a:lnTo>
                  <a:lnTo>
                    <a:pt x="103" y="88"/>
                  </a:lnTo>
                  <a:lnTo>
                    <a:pt x="110" y="84"/>
                  </a:lnTo>
                  <a:lnTo>
                    <a:pt x="112" y="83"/>
                  </a:lnTo>
                  <a:lnTo>
                    <a:pt x="114" y="83"/>
                  </a:lnTo>
                  <a:lnTo>
                    <a:pt x="114" y="83"/>
                  </a:lnTo>
                  <a:lnTo>
                    <a:pt x="114" y="84"/>
                  </a:lnTo>
                  <a:lnTo>
                    <a:pt x="111" y="85"/>
                  </a:lnTo>
                  <a:lnTo>
                    <a:pt x="109" y="86"/>
                  </a:lnTo>
                  <a:lnTo>
                    <a:pt x="99" y="93"/>
                  </a:lnTo>
                  <a:lnTo>
                    <a:pt x="90" y="100"/>
                  </a:lnTo>
                  <a:lnTo>
                    <a:pt x="90" y="100"/>
                  </a:lnTo>
                  <a:lnTo>
                    <a:pt x="89" y="100"/>
                  </a:lnTo>
                  <a:lnTo>
                    <a:pt x="89" y="100"/>
                  </a:lnTo>
                  <a:lnTo>
                    <a:pt x="89" y="98"/>
                  </a:lnTo>
                  <a:lnTo>
                    <a:pt x="95" y="90"/>
                  </a:lnTo>
                  <a:lnTo>
                    <a:pt x="102" y="83"/>
                  </a:lnTo>
                  <a:lnTo>
                    <a:pt x="99" y="85"/>
                  </a:lnTo>
                  <a:lnTo>
                    <a:pt x="97" y="86"/>
                  </a:lnTo>
                  <a:lnTo>
                    <a:pt x="93" y="89"/>
                  </a:lnTo>
                  <a:lnTo>
                    <a:pt x="86" y="96"/>
                  </a:lnTo>
                  <a:lnTo>
                    <a:pt x="85" y="97"/>
                  </a:lnTo>
                  <a:lnTo>
                    <a:pt x="85" y="97"/>
                  </a:lnTo>
                  <a:lnTo>
                    <a:pt x="84" y="96"/>
                  </a:lnTo>
                  <a:lnTo>
                    <a:pt x="84" y="96"/>
                  </a:lnTo>
                  <a:lnTo>
                    <a:pt x="85" y="94"/>
                  </a:lnTo>
                  <a:lnTo>
                    <a:pt x="88" y="88"/>
                  </a:lnTo>
                  <a:lnTo>
                    <a:pt x="91" y="83"/>
                  </a:lnTo>
                  <a:lnTo>
                    <a:pt x="97" y="77"/>
                  </a:lnTo>
                  <a:lnTo>
                    <a:pt x="91" y="81"/>
                  </a:lnTo>
                  <a:lnTo>
                    <a:pt x="86" y="86"/>
                  </a:lnTo>
                  <a:lnTo>
                    <a:pt x="81" y="90"/>
                  </a:lnTo>
                  <a:lnTo>
                    <a:pt x="78" y="93"/>
                  </a:lnTo>
                  <a:lnTo>
                    <a:pt x="77" y="93"/>
                  </a:lnTo>
                  <a:lnTo>
                    <a:pt x="77" y="93"/>
                  </a:lnTo>
                  <a:lnTo>
                    <a:pt x="77" y="92"/>
                  </a:lnTo>
                  <a:lnTo>
                    <a:pt x="78" y="88"/>
                  </a:lnTo>
                  <a:lnTo>
                    <a:pt x="82" y="84"/>
                  </a:lnTo>
                  <a:lnTo>
                    <a:pt x="86" y="79"/>
                  </a:lnTo>
                  <a:lnTo>
                    <a:pt x="91" y="73"/>
                  </a:lnTo>
                  <a:lnTo>
                    <a:pt x="86" y="77"/>
                  </a:lnTo>
                  <a:lnTo>
                    <a:pt x="82" y="81"/>
                  </a:lnTo>
                  <a:lnTo>
                    <a:pt x="77" y="85"/>
                  </a:lnTo>
                  <a:lnTo>
                    <a:pt x="76" y="86"/>
                  </a:lnTo>
                  <a:lnTo>
                    <a:pt x="76" y="86"/>
                  </a:lnTo>
                  <a:lnTo>
                    <a:pt x="74" y="85"/>
                  </a:lnTo>
                  <a:lnTo>
                    <a:pt x="74" y="85"/>
                  </a:lnTo>
                  <a:lnTo>
                    <a:pt x="76" y="84"/>
                  </a:lnTo>
                  <a:lnTo>
                    <a:pt x="84" y="72"/>
                  </a:lnTo>
                  <a:lnTo>
                    <a:pt x="84" y="72"/>
                  </a:lnTo>
                  <a:lnTo>
                    <a:pt x="85" y="71"/>
                  </a:lnTo>
                  <a:lnTo>
                    <a:pt x="86" y="68"/>
                  </a:lnTo>
                  <a:lnTo>
                    <a:pt x="88" y="67"/>
                  </a:lnTo>
                  <a:lnTo>
                    <a:pt x="88" y="65"/>
                  </a:lnTo>
                  <a:lnTo>
                    <a:pt x="88" y="65"/>
                  </a:lnTo>
                  <a:lnTo>
                    <a:pt x="82" y="69"/>
                  </a:lnTo>
                  <a:lnTo>
                    <a:pt x="77" y="75"/>
                  </a:lnTo>
                  <a:lnTo>
                    <a:pt x="71" y="79"/>
                  </a:lnTo>
                  <a:lnTo>
                    <a:pt x="69" y="80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68" y="79"/>
                  </a:lnTo>
                  <a:lnTo>
                    <a:pt x="69" y="77"/>
                  </a:lnTo>
                  <a:lnTo>
                    <a:pt x="76" y="71"/>
                  </a:lnTo>
                  <a:lnTo>
                    <a:pt x="77" y="68"/>
                  </a:lnTo>
                  <a:lnTo>
                    <a:pt x="78" y="64"/>
                  </a:lnTo>
                  <a:lnTo>
                    <a:pt x="80" y="62"/>
                  </a:lnTo>
                  <a:lnTo>
                    <a:pt x="81" y="59"/>
                  </a:lnTo>
                  <a:lnTo>
                    <a:pt x="76" y="64"/>
                  </a:lnTo>
                  <a:lnTo>
                    <a:pt x="71" y="68"/>
                  </a:lnTo>
                  <a:lnTo>
                    <a:pt x="65" y="72"/>
                  </a:lnTo>
                  <a:lnTo>
                    <a:pt x="63" y="73"/>
                  </a:lnTo>
                  <a:lnTo>
                    <a:pt x="61" y="73"/>
                  </a:lnTo>
                  <a:lnTo>
                    <a:pt x="61" y="72"/>
                  </a:lnTo>
                  <a:lnTo>
                    <a:pt x="63" y="71"/>
                  </a:lnTo>
                  <a:lnTo>
                    <a:pt x="71" y="63"/>
                  </a:lnTo>
                  <a:lnTo>
                    <a:pt x="73" y="60"/>
                  </a:lnTo>
                  <a:lnTo>
                    <a:pt x="76" y="56"/>
                  </a:lnTo>
                  <a:lnTo>
                    <a:pt x="78" y="54"/>
                  </a:lnTo>
                  <a:lnTo>
                    <a:pt x="69" y="60"/>
                  </a:lnTo>
                  <a:lnTo>
                    <a:pt x="60" y="68"/>
                  </a:lnTo>
                  <a:lnTo>
                    <a:pt x="55" y="72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2" y="72"/>
                  </a:lnTo>
                  <a:lnTo>
                    <a:pt x="52" y="72"/>
                  </a:lnTo>
                  <a:lnTo>
                    <a:pt x="54" y="71"/>
                  </a:lnTo>
                  <a:lnTo>
                    <a:pt x="55" y="68"/>
                  </a:lnTo>
                  <a:lnTo>
                    <a:pt x="56" y="68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72" y="50"/>
                  </a:lnTo>
                  <a:lnTo>
                    <a:pt x="88" y="35"/>
                  </a:lnTo>
                  <a:lnTo>
                    <a:pt x="56" y="62"/>
                  </a:lnTo>
                  <a:lnTo>
                    <a:pt x="19" y="97"/>
                  </a:lnTo>
                  <a:lnTo>
                    <a:pt x="18" y="97"/>
                  </a:lnTo>
                  <a:lnTo>
                    <a:pt x="16" y="100"/>
                  </a:lnTo>
                  <a:lnTo>
                    <a:pt x="16" y="100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14" y="98"/>
                  </a:lnTo>
                  <a:lnTo>
                    <a:pt x="14" y="98"/>
                  </a:lnTo>
                  <a:lnTo>
                    <a:pt x="37" y="75"/>
                  </a:lnTo>
                  <a:lnTo>
                    <a:pt x="59" y="52"/>
                  </a:lnTo>
                  <a:lnTo>
                    <a:pt x="82" y="30"/>
                  </a:lnTo>
                  <a:lnTo>
                    <a:pt x="94" y="20"/>
                  </a:lnTo>
                  <a:lnTo>
                    <a:pt x="95" y="18"/>
                  </a:lnTo>
                  <a:lnTo>
                    <a:pt x="97" y="17"/>
                  </a:lnTo>
                  <a:lnTo>
                    <a:pt x="98" y="16"/>
                  </a:lnTo>
                  <a:lnTo>
                    <a:pt x="99" y="14"/>
                  </a:lnTo>
                  <a:lnTo>
                    <a:pt x="101" y="13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102" y="11"/>
                  </a:lnTo>
                  <a:lnTo>
                    <a:pt x="102" y="12"/>
                  </a:lnTo>
                  <a:lnTo>
                    <a:pt x="101" y="13"/>
                  </a:lnTo>
                  <a:lnTo>
                    <a:pt x="94" y="20"/>
                  </a:lnTo>
                  <a:lnTo>
                    <a:pt x="88" y="26"/>
                  </a:lnTo>
                  <a:lnTo>
                    <a:pt x="80" y="31"/>
                  </a:lnTo>
                  <a:lnTo>
                    <a:pt x="65" y="42"/>
                  </a:lnTo>
                  <a:lnTo>
                    <a:pt x="52" y="54"/>
                  </a:lnTo>
                  <a:lnTo>
                    <a:pt x="39" y="68"/>
                  </a:lnTo>
                  <a:lnTo>
                    <a:pt x="23" y="80"/>
                  </a:lnTo>
                  <a:lnTo>
                    <a:pt x="10" y="93"/>
                  </a:lnTo>
                  <a:lnTo>
                    <a:pt x="8" y="96"/>
                  </a:lnTo>
                  <a:lnTo>
                    <a:pt x="8" y="96"/>
                  </a:lnTo>
                  <a:lnTo>
                    <a:pt x="6" y="96"/>
                  </a:lnTo>
                  <a:lnTo>
                    <a:pt x="6" y="94"/>
                  </a:lnTo>
                  <a:lnTo>
                    <a:pt x="8" y="92"/>
                  </a:lnTo>
                  <a:lnTo>
                    <a:pt x="19" y="77"/>
                  </a:lnTo>
                  <a:lnTo>
                    <a:pt x="33" y="65"/>
                  </a:lnTo>
                  <a:lnTo>
                    <a:pt x="46" y="54"/>
                  </a:lnTo>
                  <a:lnTo>
                    <a:pt x="57" y="42"/>
                  </a:lnTo>
                  <a:lnTo>
                    <a:pt x="71" y="30"/>
                  </a:lnTo>
                  <a:lnTo>
                    <a:pt x="64" y="35"/>
                  </a:lnTo>
                  <a:lnTo>
                    <a:pt x="57" y="39"/>
                  </a:lnTo>
                  <a:lnTo>
                    <a:pt x="51" y="45"/>
                  </a:lnTo>
                  <a:lnTo>
                    <a:pt x="30" y="64"/>
                  </a:lnTo>
                  <a:lnTo>
                    <a:pt x="26" y="68"/>
                  </a:lnTo>
                  <a:lnTo>
                    <a:pt x="5" y="89"/>
                  </a:lnTo>
                  <a:lnTo>
                    <a:pt x="1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92"/>
                  </a:lnTo>
                  <a:lnTo>
                    <a:pt x="2" y="86"/>
                  </a:lnTo>
                  <a:lnTo>
                    <a:pt x="12" y="76"/>
                  </a:lnTo>
                  <a:lnTo>
                    <a:pt x="21" y="68"/>
                  </a:lnTo>
                  <a:lnTo>
                    <a:pt x="31" y="59"/>
                  </a:lnTo>
                  <a:lnTo>
                    <a:pt x="38" y="51"/>
                  </a:lnTo>
                  <a:lnTo>
                    <a:pt x="38" y="51"/>
                  </a:lnTo>
                  <a:lnTo>
                    <a:pt x="39" y="50"/>
                  </a:lnTo>
                  <a:lnTo>
                    <a:pt x="37" y="51"/>
                  </a:lnTo>
                  <a:lnTo>
                    <a:pt x="37" y="51"/>
                  </a:lnTo>
                  <a:lnTo>
                    <a:pt x="35" y="52"/>
                  </a:lnTo>
                  <a:lnTo>
                    <a:pt x="34" y="52"/>
                  </a:lnTo>
                  <a:lnTo>
                    <a:pt x="34" y="51"/>
                  </a:lnTo>
                  <a:lnTo>
                    <a:pt x="34" y="50"/>
                  </a:lnTo>
                  <a:lnTo>
                    <a:pt x="35" y="48"/>
                  </a:lnTo>
                  <a:lnTo>
                    <a:pt x="39" y="43"/>
                  </a:lnTo>
                  <a:lnTo>
                    <a:pt x="43" y="38"/>
                  </a:lnTo>
                  <a:lnTo>
                    <a:pt x="48" y="34"/>
                  </a:lnTo>
                  <a:lnTo>
                    <a:pt x="43" y="38"/>
                  </a:lnTo>
                  <a:lnTo>
                    <a:pt x="37" y="42"/>
                  </a:lnTo>
                  <a:lnTo>
                    <a:pt x="31" y="45"/>
                  </a:lnTo>
                  <a:lnTo>
                    <a:pt x="29" y="45"/>
                  </a:lnTo>
                  <a:lnTo>
                    <a:pt x="29" y="45"/>
                  </a:lnTo>
                  <a:lnTo>
                    <a:pt x="27" y="45"/>
                  </a:lnTo>
                  <a:lnTo>
                    <a:pt x="27" y="43"/>
                  </a:lnTo>
                  <a:lnTo>
                    <a:pt x="29" y="43"/>
                  </a:lnTo>
                  <a:lnTo>
                    <a:pt x="37" y="35"/>
                  </a:lnTo>
                  <a:lnTo>
                    <a:pt x="38" y="35"/>
                  </a:lnTo>
                  <a:lnTo>
                    <a:pt x="39" y="34"/>
                  </a:lnTo>
                  <a:lnTo>
                    <a:pt x="40" y="33"/>
                  </a:lnTo>
                  <a:lnTo>
                    <a:pt x="42" y="31"/>
                  </a:lnTo>
                  <a:lnTo>
                    <a:pt x="42" y="31"/>
                  </a:lnTo>
                  <a:lnTo>
                    <a:pt x="43" y="30"/>
                  </a:lnTo>
                  <a:lnTo>
                    <a:pt x="42" y="30"/>
                  </a:lnTo>
                  <a:lnTo>
                    <a:pt x="39" y="31"/>
                  </a:lnTo>
                  <a:lnTo>
                    <a:pt x="26" y="39"/>
                  </a:lnTo>
                  <a:lnTo>
                    <a:pt x="22" y="41"/>
                  </a:lnTo>
                  <a:lnTo>
                    <a:pt x="21" y="41"/>
                  </a:lnTo>
                  <a:lnTo>
                    <a:pt x="21" y="39"/>
                  </a:lnTo>
                  <a:lnTo>
                    <a:pt x="23" y="37"/>
                  </a:lnTo>
                  <a:lnTo>
                    <a:pt x="30" y="31"/>
                  </a:lnTo>
                  <a:lnTo>
                    <a:pt x="37" y="28"/>
                  </a:lnTo>
                  <a:lnTo>
                    <a:pt x="29" y="31"/>
                  </a:lnTo>
                  <a:lnTo>
                    <a:pt x="21" y="34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7" y="34"/>
                  </a:lnTo>
                  <a:lnTo>
                    <a:pt x="17" y="33"/>
                  </a:lnTo>
                  <a:lnTo>
                    <a:pt x="19" y="31"/>
                  </a:lnTo>
                  <a:lnTo>
                    <a:pt x="27" y="25"/>
                  </a:lnTo>
                  <a:lnTo>
                    <a:pt x="35" y="20"/>
                  </a:lnTo>
                  <a:lnTo>
                    <a:pt x="30" y="24"/>
                  </a:lnTo>
                  <a:lnTo>
                    <a:pt x="23" y="26"/>
                  </a:lnTo>
                  <a:lnTo>
                    <a:pt x="17" y="29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29"/>
                  </a:lnTo>
                  <a:lnTo>
                    <a:pt x="16" y="28"/>
                  </a:lnTo>
                  <a:lnTo>
                    <a:pt x="19" y="24"/>
                  </a:lnTo>
                  <a:lnTo>
                    <a:pt x="23" y="20"/>
                  </a:lnTo>
                  <a:lnTo>
                    <a:pt x="29" y="16"/>
                  </a:lnTo>
                  <a:lnTo>
                    <a:pt x="23" y="18"/>
                  </a:lnTo>
                  <a:lnTo>
                    <a:pt x="18" y="22"/>
                  </a:lnTo>
                  <a:lnTo>
                    <a:pt x="14" y="24"/>
                  </a:lnTo>
                  <a:lnTo>
                    <a:pt x="13" y="24"/>
                  </a:lnTo>
                  <a:lnTo>
                    <a:pt x="13" y="22"/>
                  </a:lnTo>
                  <a:lnTo>
                    <a:pt x="18" y="16"/>
                  </a:lnTo>
                  <a:lnTo>
                    <a:pt x="25" y="9"/>
                  </a:lnTo>
                  <a:lnTo>
                    <a:pt x="19" y="13"/>
                  </a:lnTo>
                  <a:lnTo>
                    <a:pt x="14" y="17"/>
                  </a:lnTo>
                  <a:lnTo>
                    <a:pt x="9" y="21"/>
                  </a:lnTo>
                  <a:lnTo>
                    <a:pt x="6" y="21"/>
                  </a:lnTo>
                  <a:lnTo>
                    <a:pt x="6" y="22"/>
                  </a:lnTo>
                  <a:lnTo>
                    <a:pt x="5" y="21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12" y="13"/>
                  </a:lnTo>
                  <a:lnTo>
                    <a:pt x="16" y="8"/>
                  </a:lnTo>
                  <a:lnTo>
                    <a:pt x="17" y="7"/>
                  </a:lnTo>
                  <a:lnTo>
                    <a:pt x="10" y="11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9" y="9"/>
                  </a:lnTo>
                  <a:lnTo>
                    <a:pt x="16" y="5"/>
                  </a:lnTo>
                  <a:lnTo>
                    <a:pt x="23" y="1"/>
                  </a:lnTo>
                  <a:lnTo>
                    <a:pt x="25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1236434" y="5771483"/>
            <a:ext cx="165100" cy="180975"/>
            <a:chOff x="5824538" y="2535238"/>
            <a:chExt cx="165100" cy="180975"/>
          </a:xfrm>
        </p:grpSpPr>
        <p:sp>
          <p:nvSpPr>
            <p:cNvPr id="31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11462120" y="3543058"/>
            <a:ext cx="624886" cy="658098"/>
            <a:chOff x="4400020" y="552716"/>
            <a:chExt cx="266700" cy="244475"/>
          </a:xfrm>
        </p:grpSpPr>
        <p:sp>
          <p:nvSpPr>
            <p:cNvPr id="52" name="Freeform 848"/>
            <p:cNvSpPr>
              <a:spLocks noEditPoints="1"/>
            </p:cNvSpPr>
            <p:nvPr/>
          </p:nvSpPr>
          <p:spPr bwMode="auto">
            <a:xfrm>
              <a:off x="4493683" y="552716"/>
              <a:ext cx="76200" cy="74613"/>
            </a:xfrm>
            <a:custGeom>
              <a:avLst/>
              <a:gdLst>
                <a:gd name="T0" fmla="*/ 24 w 48"/>
                <a:gd name="T1" fmla="*/ 7 h 47"/>
                <a:gd name="T2" fmla="*/ 14 w 48"/>
                <a:gd name="T3" fmla="*/ 9 h 47"/>
                <a:gd name="T4" fmla="*/ 9 w 48"/>
                <a:gd name="T5" fmla="*/ 14 h 47"/>
                <a:gd name="T6" fmla="*/ 7 w 48"/>
                <a:gd name="T7" fmla="*/ 22 h 47"/>
                <a:gd name="T8" fmla="*/ 8 w 48"/>
                <a:gd name="T9" fmla="*/ 30 h 47"/>
                <a:gd name="T10" fmla="*/ 13 w 48"/>
                <a:gd name="T11" fmla="*/ 37 h 47"/>
                <a:gd name="T12" fmla="*/ 21 w 48"/>
                <a:gd name="T13" fmla="*/ 41 h 47"/>
                <a:gd name="T14" fmla="*/ 26 w 48"/>
                <a:gd name="T15" fmla="*/ 39 h 47"/>
                <a:gd name="T16" fmla="*/ 30 w 48"/>
                <a:gd name="T17" fmla="*/ 38 h 47"/>
                <a:gd name="T18" fmla="*/ 34 w 48"/>
                <a:gd name="T19" fmla="*/ 37 h 47"/>
                <a:gd name="T20" fmla="*/ 38 w 48"/>
                <a:gd name="T21" fmla="*/ 33 h 47"/>
                <a:gd name="T22" fmla="*/ 39 w 48"/>
                <a:gd name="T23" fmla="*/ 29 h 47"/>
                <a:gd name="T24" fmla="*/ 41 w 48"/>
                <a:gd name="T25" fmla="*/ 25 h 47"/>
                <a:gd name="T26" fmla="*/ 41 w 48"/>
                <a:gd name="T27" fmla="*/ 20 h 47"/>
                <a:gd name="T28" fmla="*/ 39 w 48"/>
                <a:gd name="T29" fmla="*/ 16 h 47"/>
                <a:gd name="T30" fmla="*/ 37 w 48"/>
                <a:gd name="T31" fmla="*/ 12 h 47"/>
                <a:gd name="T32" fmla="*/ 33 w 48"/>
                <a:gd name="T33" fmla="*/ 9 h 47"/>
                <a:gd name="T34" fmla="*/ 29 w 48"/>
                <a:gd name="T35" fmla="*/ 8 h 47"/>
                <a:gd name="T36" fmla="*/ 24 w 48"/>
                <a:gd name="T37" fmla="*/ 7 h 47"/>
                <a:gd name="T38" fmla="*/ 28 w 48"/>
                <a:gd name="T39" fmla="*/ 0 h 47"/>
                <a:gd name="T40" fmla="*/ 39 w 48"/>
                <a:gd name="T41" fmla="*/ 4 h 47"/>
                <a:gd name="T42" fmla="*/ 46 w 48"/>
                <a:gd name="T43" fmla="*/ 13 h 47"/>
                <a:gd name="T44" fmla="*/ 48 w 48"/>
                <a:gd name="T45" fmla="*/ 25 h 47"/>
                <a:gd name="T46" fmla="*/ 43 w 48"/>
                <a:gd name="T47" fmla="*/ 37 h 47"/>
                <a:gd name="T48" fmla="*/ 33 w 48"/>
                <a:gd name="T49" fmla="*/ 45 h 47"/>
                <a:gd name="T50" fmla="*/ 21 w 48"/>
                <a:gd name="T51" fmla="*/ 47 h 47"/>
                <a:gd name="T52" fmla="*/ 20 w 48"/>
                <a:gd name="T53" fmla="*/ 47 h 47"/>
                <a:gd name="T54" fmla="*/ 9 w 48"/>
                <a:gd name="T55" fmla="*/ 43 h 47"/>
                <a:gd name="T56" fmla="*/ 3 w 48"/>
                <a:gd name="T57" fmla="*/ 35 h 47"/>
                <a:gd name="T58" fmla="*/ 0 w 48"/>
                <a:gd name="T59" fmla="*/ 25 h 47"/>
                <a:gd name="T60" fmla="*/ 1 w 48"/>
                <a:gd name="T61" fmla="*/ 16 h 47"/>
                <a:gd name="T62" fmla="*/ 7 w 48"/>
                <a:gd name="T63" fmla="*/ 7 h 47"/>
                <a:gd name="T64" fmla="*/ 16 w 48"/>
                <a:gd name="T65" fmla="*/ 1 h 47"/>
                <a:gd name="T66" fmla="*/ 28 w 48"/>
                <a:gd name="T6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" h="47">
                  <a:moveTo>
                    <a:pt x="24" y="7"/>
                  </a:moveTo>
                  <a:lnTo>
                    <a:pt x="14" y="9"/>
                  </a:lnTo>
                  <a:lnTo>
                    <a:pt x="9" y="14"/>
                  </a:lnTo>
                  <a:lnTo>
                    <a:pt x="7" y="22"/>
                  </a:lnTo>
                  <a:lnTo>
                    <a:pt x="8" y="30"/>
                  </a:lnTo>
                  <a:lnTo>
                    <a:pt x="13" y="37"/>
                  </a:lnTo>
                  <a:lnTo>
                    <a:pt x="21" y="41"/>
                  </a:lnTo>
                  <a:lnTo>
                    <a:pt x="26" y="39"/>
                  </a:lnTo>
                  <a:lnTo>
                    <a:pt x="30" y="38"/>
                  </a:lnTo>
                  <a:lnTo>
                    <a:pt x="34" y="37"/>
                  </a:lnTo>
                  <a:lnTo>
                    <a:pt x="38" y="33"/>
                  </a:lnTo>
                  <a:lnTo>
                    <a:pt x="39" y="29"/>
                  </a:lnTo>
                  <a:lnTo>
                    <a:pt x="41" y="25"/>
                  </a:lnTo>
                  <a:lnTo>
                    <a:pt x="41" y="20"/>
                  </a:lnTo>
                  <a:lnTo>
                    <a:pt x="39" y="16"/>
                  </a:lnTo>
                  <a:lnTo>
                    <a:pt x="37" y="12"/>
                  </a:lnTo>
                  <a:lnTo>
                    <a:pt x="33" y="9"/>
                  </a:lnTo>
                  <a:lnTo>
                    <a:pt x="29" y="8"/>
                  </a:lnTo>
                  <a:lnTo>
                    <a:pt x="24" y="7"/>
                  </a:lnTo>
                  <a:close/>
                  <a:moveTo>
                    <a:pt x="28" y="0"/>
                  </a:moveTo>
                  <a:lnTo>
                    <a:pt x="39" y="4"/>
                  </a:lnTo>
                  <a:lnTo>
                    <a:pt x="46" y="13"/>
                  </a:lnTo>
                  <a:lnTo>
                    <a:pt x="48" y="25"/>
                  </a:lnTo>
                  <a:lnTo>
                    <a:pt x="43" y="37"/>
                  </a:lnTo>
                  <a:lnTo>
                    <a:pt x="33" y="45"/>
                  </a:lnTo>
                  <a:lnTo>
                    <a:pt x="21" y="47"/>
                  </a:lnTo>
                  <a:lnTo>
                    <a:pt x="20" y="47"/>
                  </a:lnTo>
                  <a:lnTo>
                    <a:pt x="9" y="43"/>
                  </a:lnTo>
                  <a:lnTo>
                    <a:pt x="3" y="35"/>
                  </a:lnTo>
                  <a:lnTo>
                    <a:pt x="0" y="25"/>
                  </a:lnTo>
                  <a:lnTo>
                    <a:pt x="1" y="16"/>
                  </a:lnTo>
                  <a:lnTo>
                    <a:pt x="7" y="7"/>
                  </a:lnTo>
                  <a:lnTo>
                    <a:pt x="16" y="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849"/>
            <p:cNvSpPr>
              <a:spLocks noEditPoints="1"/>
            </p:cNvSpPr>
            <p:nvPr/>
          </p:nvSpPr>
          <p:spPr bwMode="auto">
            <a:xfrm>
              <a:off x="4400020" y="646378"/>
              <a:ext cx="266700" cy="69850"/>
            </a:xfrm>
            <a:custGeom>
              <a:avLst/>
              <a:gdLst>
                <a:gd name="T0" fmla="*/ 88 w 168"/>
                <a:gd name="T1" fmla="*/ 6 h 44"/>
                <a:gd name="T2" fmla="*/ 7 w 168"/>
                <a:gd name="T3" fmla="*/ 8 h 44"/>
                <a:gd name="T4" fmla="*/ 8 w 168"/>
                <a:gd name="T5" fmla="*/ 33 h 44"/>
                <a:gd name="T6" fmla="*/ 84 w 168"/>
                <a:gd name="T7" fmla="*/ 35 h 44"/>
                <a:gd name="T8" fmla="*/ 161 w 168"/>
                <a:gd name="T9" fmla="*/ 38 h 44"/>
                <a:gd name="T10" fmla="*/ 161 w 168"/>
                <a:gd name="T11" fmla="*/ 12 h 44"/>
                <a:gd name="T12" fmla="*/ 125 w 168"/>
                <a:gd name="T13" fmla="*/ 8 h 44"/>
                <a:gd name="T14" fmla="*/ 88 w 168"/>
                <a:gd name="T15" fmla="*/ 6 h 44"/>
                <a:gd name="T16" fmla="*/ 50 w 168"/>
                <a:gd name="T17" fmla="*/ 0 h 44"/>
                <a:gd name="T18" fmla="*/ 97 w 168"/>
                <a:gd name="T19" fmla="*/ 0 h 44"/>
                <a:gd name="T20" fmla="*/ 131 w 168"/>
                <a:gd name="T21" fmla="*/ 1 h 44"/>
                <a:gd name="T22" fmla="*/ 165 w 168"/>
                <a:gd name="T23" fmla="*/ 5 h 44"/>
                <a:gd name="T24" fmla="*/ 166 w 168"/>
                <a:gd name="T25" fmla="*/ 5 h 44"/>
                <a:gd name="T26" fmla="*/ 168 w 168"/>
                <a:gd name="T27" fmla="*/ 6 h 44"/>
                <a:gd name="T28" fmla="*/ 168 w 168"/>
                <a:gd name="T29" fmla="*/ 8 h 44"/>
                <a:gd name="T30" fmla="*/ 168 w 168"/>
                <a:gd name="T31" fmla="*/ 9 h 44"/>
                <a:gd name="T32" fmla="*/ 168 w 168"/>
                <a:gd name="T33" fmla="*/ 42 h 44"/>
                <a:gd name="T34" fmla="*/ 168 w 168"/>
                <a:gd name="T35" fmla="*/ 43 h 44"/>
                <a:gd name="T36" fmla="*/ 166 w 168"/>
                <a:gd name="T37" fmla="*/ 44 h 44"/>
                <a:gd name="T38" fmla="*/ 164 w 168"/>
                <a:gd name="T39" fmla="*/ 44 h 44"/>
                <a:gd name="T40" fmla="*/ 162 w 168"/>
                <a:gd name="T41" fmla="*/ 44 h 44"/>
                <a:gd name="T42" fmla="*/ 161 w 168"/>
                <a:gd name="T43" fmla="*/ 44 h 44"/>
                <a:gd name="T44" fmla="*/ 83 w 168"/>
                <a:gd name="T45" fmla="*/ 42 h 44"/>
                <a:gd name="T46" fmla="*/ 4 w 168"/>
                <a:gd name="T47" fmla="*/ 40 h 44"/>
                <a:gd name="T48" fmla="*/ 3 w 168"/>
                <a:gd name="T49" fmla="*/ 39 h 44"/>
                <a:gd name="T50" fmla="*/ 1 w 168"/>
                <a:gd name="T51" fmla="*/ 39 h 44"/>
                <a:gd name="T52" fmla="*/ 1 w 168"/>
                <a:gd name="T53" fmla="*/ 38 h 44"/>
                <a:gd name="T54" fmla="*/ 1 w 168"/>
                <a:gd name="T55" fmla="*/ 37 h 44"/>
                <a:gd name="T56" fmla="*/ 0 w 168"/>
                <a:gd name="T57" fmla="*/ 4 h 44"/>
                <a:gd name="T58" fmla="*/ 0 w 168"/>
                <a:gd name="T59" fmla="*/ 3 h 44"/>
                <a:gd name="T60" fmla="*/ 1 w 168"/>
                <a:gd name="T61" fmla="*/ 1 h 44"/>
                <a:gd name="T62" fmla="*/ 1 w 168"/>
                <a:gd name="T63" fmla="*/ 0 h 44"/>
                <a:gd name="T64" fmla="*/ 3 w 168"/>
                <a:gd name="T65" fmla="*/ 0 h 44"/>
                <a:gd name="T66" fmla="*/ 50 w 168"/>
                <a:gd name="T6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8" h="44">
                  <a:moveTo>
                    <a:pt x="88" y="6"/>
                  </a:moveTo>
                  <a:lnTo>
                    <a:pt x="7" y="8"/>
                  </a:lnTo>
                  <a:lnTo>
                    <a:pt x="8" y="33"/>
                  </a:lnTo>
                  <a:lnTo>
                    <a:pt x="84" y="35"/>
                  </a:lnTo>
                  <a:lnTo>
                    <a:pt x="161" y="38"/>
                  </a:lnTo>
                  <a:lnTo>
                    <a:pt x="161" y="12"/>
                  </a:lnTo>
                  <a:lnTo>
                    <a:pt x="125" y="8"/>
                  </a:lnTo>
                  <a:lnTo>
                    <a:pt x="88" y="6"/>
                  </a:lnTo>
                  <a:close/>
                  <a:moveTo>
                    <a:pt x="50" y="0"/>
                  </a:moveTo>
                  <a:lnTo>
                    <a:pt x="97" y="0"/>
                  </a:lnTo>
                  <a:lnTo>
                    <a:pt x="131" y="1"/>
                  </a:lnTo>
                  <a:lnTo>
                    <a:pt x="165" y="5"/>
                  </a:lnTo>
                  <a:lnTo>
                    <a:pt x="166" y="5"/>
                  </a:lnTo>
                  <a:lnTo>
                    <a:pt x="168" y="6"/>
                  </a:lnTo>
                  <a:lnTo>
                    <a:pt x="168" y="8"/>
                  </a:lnTo>
                  <a:lnTo>
                    <a:pt x="168" y="9"/>
                  </a:lnTo>
                  <a:lnTo>
                    <a:pt x="168" y="42"/>
                  </a:lnTo>
                  <a:lnTo>
                    <a:pt x="168" y="43"/>
                  </a:lnTo>
                  <a:lnTo>
                    <a:pt x="166" y="44"/>
                  </a:lnTo>
                  <a:lnTo>
                    <a:pt x="164" y="44"/>
                  </a:lnTo>
                  <a:lnTo>
                    <a:pt x="162" y="44"/>
                  </a:lnTo>
                  <a:lnTo>
                    <a:pt x="161" y="44"/>
                  </a:lnTo>
                  <a:lnTo>
                    <a:pt x="83" y="42"/>
                  </a:lnTo>
                  <a:lnTo>
                    <a:pt x="4" y="40"/>
                  </a:lnTo>
                  <a:lnTo>
                    <a:pt x="3" y="39"/>
                  </a:lnTo>
                  <a:lnTo>
                    <a:pt x="1" y="39"/>
                  </a:lnTo>
                  <a:lnTo>
                    <a:pt x="1" y="38"/>
                  </a:lnTo>
                  <a:lnTo>
                    <a:pt x="1" y="37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850"/>
            <p:cNvSpPr>
              <a:spLocks noEditPoints="1"/>
            </p:cNvSpPr>
            <p:nvPr/>
          </p:nvSpPr>
          <p:spPr bwMode="auto">
            <a:xfrm>
              <a:off x="4492095" y="738453"/>
              <a:ext cx="63500" cy="58738"/>
            </a:xfrm>
            <a:custGeom>
              <a:avLst/>
              <a:gdLst>
                <a:gd name="T0" fmla="*/ 18 w 40"/>
                <a:gd name="T1" fmla="*/ 7 h 37"/>
                <a:gd name="T2" fmla="*/ 17 w 40"/>
                <a:gd name="T3" fmla="*/ 7 h 37"/>
                <a:gd name="T4" fmla="*/ 13 w 40"/>
                <a:gd name="T5" fmla="*/ 7 h 37"/>
                <a:gd name="T6" fmla="*/ 10 w 40"/>
                <a:gd name="T7" fmla="*/ 10 h 37"/>
                <a:gd name="T8" fmla="*/ 8 w 40"/>
                <a:gd name="T9" fmla="*/ 13 h 37"/>
                <a:gd name="T10" fmla="*/ 6 w 40"/>
                <a:gd name="T11" fmla="*/ 15 h 37"/>
                <a:gd name="T12" fmla="*/ 6 w 40"/>
                <a:gd name="T13" fmla="*/ 19 h 37"/>
                <a:gd name="T14" fmla="*/ 8 w 40"/>
                <a:gd name="T15" fmla="*/ 24 h 37"/>
                <a:gd name="T16" fmla="*/ 10 w 40"/>
                <a:gd name="T17" fmla="*/ 28 h 37"/>
                <a:gd name="T18" fmla="*/ 14 w 40"/>
                <a:gd name="T19" fmla="*/ 30 h 37"/>
                <a:gd name="T20" fmla="*/ 18 w 40"/>
                <a:gd name="T21" fmla="*/ 31 h 37"/>
                <a:gd name="T22" fmla="*/ 23 w 40"/>
                <a:gd name="T23" fmla="*/ 31 h 37"/>
                <a:gd name="T24" fmla="*/ 31 w 40"/>
                <a:gd name="T25" fmla="*/ 27 h 37"/>
                <a:gd name="T26" fmla="*/ 34 w 40"/>
                <a:gd name="T27" fmla="*/ 20 h 37"/>
                <a:gd name="T28" fmla="*/ 31 w 40"/>
                <a:gd name="T29" fmla="*/ 14 h 37"/>
                <a:gd name="T30" fmla="*/ 26 w 40"/>
                <a:gd name="T31" fmla="*/ 9 h 37"/>
                <a:gd name="T32" fmla="*/ 18 w 40"/>
                <a:gd name="T33" fmla="*/ 7 h 37"/>
                <a:gd name="T34" fmla="*/ 17 w 40"/>
                <a:gd name="T35" fmla="*/ 0 h 37"/>
                <a:gd name="T36" fmla="*/ 17 w 40"/>
                <a:gd name="T37" fmla="*/ 0 h 37"/>
                <a:gd name="T38" fmla="*/ 27 w 40"/>
                <a:gd name="T39" fmla="*/ 1 h 37"/>
                <a:gd name="T40" fmla="*/ 36 w 40"/>
                <a:gd name="T41" fmla="*/ 6 h 37"/>
                <a:gd name="T42" fmla="*/ 40 w 40"/>
                <a:gd name="T43" fmla="*/ 17 h 37"/>
                <a:gd name="T44" fmla="*/ 39 w 40"/>
                <a:gd name="T45" fmla="*/ 26 h 37"/>
                <a:gd name="T46" fmla="*/ 34 w 40"/>
                <a:gd name="T47" fmla="*/ 34 h 37"/>
                <a:gd name="T48" fmla="*/ 23 w 40"/>
                <a:gd name="T49" fmla="*/ 37 h 37"/>
                <a:gd name="T50" fmla="*/ 15 w 40"/>
                <a:gd name="T51" fmla="*/ 37 h 37"/>
                <a:gd name="T52" fmla="*/ 8 w 40"/>
                <a:gd name="T53" fmla="*/ 35 h 37"/>
                <a:gd name="T54" fmla="*/ 2 w 40"/>
                <a:gd name="T55" fmla="*/ 28 h 37"/>
                <a:gd name="T56" fmla="*/ 0 w 40"/>
                <a:gd name="T57" fmla="*/ 19 h 37"/>
                <a:gd name="T58" fmla="*/ 0 w 40"/>
                <a:gd name="T59" fmla="*/ 14 h 37"/>
                <a:gd name="T60" fmla="*/ 1 w 40"/>
                <a:gd name="T61" fmla="*/ 10 h 37"/>
                <a:gd name="T62" fmla="*/ 4 w 40"/>
                <a:gd name="T63" fmla="*/ 6 h 37"/>
                <a:gd name="T64" fmla="*/ 8 w 40"/>
                <a:gd name="T65" fmla="*/ 2 h 37"/>
                <a:gd name="T66" fmla="*/ 12 w 40"/>
                <a:gd name="T67" fmla="*/ 1 h 37"/>
                <a:gd name="T68" fmla="*/ 17 w 40"/>
                <a:gd name="T6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37">
                  <a:moveTo>
                    <a:pt x="18" y="7"/>
                  </a:moveTo>
                  <a:lnTo>
                    <a:pt x="17" y="7"/>
                  </a:lnTo>
                  <a:lnTo>
                    <a:pt x="13" y="7"/>
                  </a:lnTo>
                  <a:lnTo>
                    <a:pt x="10" y="10"/>
                  </a:lnTo>
                  <a:lnTo>
                    <a:pt x="8" y="13"/>
                  </a:lnTo>
                  <a:lnTo>
                    <a:pt x="6" y="15"/>
                  </a:lnTo>
                  <a:lnTo>
                    <a:pt x="6" y="19"/>
                  </a:lnTo>
                  <a:lnTo>
                    <a:pt x="8" y="24"/>
                  </a:lnTo>
                  <a:lnTo>
                    <a:pt x="10" y="28"/>
                  </a:lnTo>
                  <a:lnTo>
                    <a:pt x="14" y="30"/>
                  </a:lnTo>
                  <a:lnTo>
                    <a:pt x="18" y="31"/>
                  </a:lnTo>
                  <a:lnTo>
                    <a:pt x="23" y="31"/>
                  </a:lnTo>
                  <a:lnTo>
                    <a:pt x="31" y="27"/>
                  </a:lnTo>
                  <a:lnTo>
                    <a:pt x="34" y="20"/>
                  </a:lnTo>
                  <a:lnTo>
                    <a:pt x="31" y="14"/>
                  </a:lnTo>
                  <a:lnTo>
                    <a:pt x="26" y="9"/>
                  </a:lnTo>
                  <a:lnTo>
                    <a:pt x="18" y="7"/>
                  </a:lnTo>
                  <a:close/>
                  <a:moveTo>
                    <a:pt x="17" y="0"/>
                  </a:moveTo>
                  <a:lnTo>
                    <a:pt x="17" y="0"/>
                  </a:lnTo>
                  <a:lnTo>
                    <a:pt x="27" y="1"/>
                  </a:lnTo>
                  <a:lnTo>
                    <a:pt x="36" y="6"/>
                  </a:lnTo>
                  <a:lnTo>
                    <a:pt x="40" y="17"/>
                  </a:lnTo>
                  <a:lnTo>
                    <a:pt x="39" y="26"/>
                  </a:lnTo>
                  <a:lnTo>
                    <a:pt x="34" y="34"/>
                  </a:lnTo>
                  <a:lnTo>
                    <a:pt x="23" y="37"/>
                  </a:lnTo>
                  <a:lnTo>
                    <a:pt x="15" y="37"/>
                  </a:lnTo>
                  <a:lnTo>
                    <a:pt x="8" y="35"/>
                  </a:lnTo>
                  <a:lnTo>
                    <a:pt x="2" y="28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1" y="10"/>
                  </a:lnTo>
                  <a:lnTo>
                    <a:pt x="4" y="6"/>
                  </a:lnTo>
                  <a:lnTo>
                    <a:pt x="8" y="2"/>
                  </a:lnTo>
                  <a:lnTo>
                    <a:pt x="12" y="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5" name="Freeform 851"/>
          <p:cNvSpPr>
            <a:spLocks noEditPoints="1"/>
          </p:cNvSpPr>
          <p:nvPr/>
        </p:nvSpPr>
        <p:spPr bwMode="auto">
          <a:xfrm>
            <a:off x="11468206" y="6042854"/>
            <a:ext cx="479824" cy="512804"/>
          </a:xfrm>
          <a:custGeom>
            <a:avLst/>
            <a:gdLst>
              <a:gd name="T0" fmla="*/ 83 w 129"/>
              <a:gd name="T1" fmla="*/ 26 h 120"/>
              <a:gd name="T2" fmla="*/ 63 w 129"/>
              <a:gd name="T3" fmla="*/ 44 h 120"/>
              <a:gd name="T4" fmla="*/ 59 w 129"/>
              <a:gd name="T5" fmla="*/ 44 h 120"/>
              <a:gd name="T6" fmla="*/ 20 w 129"/>
              <a:gd name="T7" fmla="*/ 17 h 120"/>
              <a:gd name="T8" fmla="*/ 28 w 129"/>
              <a:gd name="T9" fmla="*/ 43 h 120"/>
              <a:gd name="T10" fmla="*/ 46 w 129"/>
              <a:gd name="T11" fmla="*/ 62 h 120"/>
              <a:gd name="T12" fmla="*/ 46 w 129"/>
              <a:gd name="T13" fmla="*/ 65 h 120"/>
              <a:gd name="T14" fmla="*/ 29 w 129"/>
              <a:gd name="T15" fmla="*/ 82 h 120"/>
              <a:gd name="T16" fmla="*/ 20 w 129"/>
              <a:gd name="T17" fmla="*/ 106 h 120"/>
              <a:gd name="T18" fmla="*/ 46 w 129"/>
              <a:gd name="T19" fmla="*/ 95 h 120"/>
              <a:gd name="T20" fmla="*/ 64 w 129"/>
              <a:gd name="T21" fmla="*/ 77 h 120"/>
              <a:gd name="T22" fmla="*/ 67 w 129"/>
              <a:gd name="T23" fmla="*/ 78 h 120"/>
              <a:gd name="T24" fmla="*/ 79 w 129"/>
              <a:gd name="T25" fmla="*/ 89 h 120"/>
              <a:gd name="T26" fmla="*/ 100 w 129"/>
              <a:gd name="T27" fmla="*/ 112 h 120"/>
              <a:gd name="T28" fmla="*/ 113 w 129"/>
              <a:gd name="T29" fmla="*/ 100 h 120"/>
              <a:gd name="T30" fmla="*/ 104 w 129"/>
              <a:gd name="T31" fmla="*/ 77 h 120"/>
              <a:gd name="T32" fmla="*/ 88 w 129"/>
              <a:gd name="T33" fmla="*/ 60 h 120"/>
              <a:gd name="T34" fmla="*/ 85 w 129"/>
              <a:gd name="T35" fmla="*/ 57 h 120"/>
              <a:gd name="T36" fmla="*/ 87 w 129"/>
              <a:gd name="T37" fmla="*/ 53 h 120"/>
              <a:gd name="T38" fmla="*/ 121 w 129"/>
              <a:gd name="T39" fmla="*/ 26 h 120"/>
              <a:gd name="T40" fmla="*/ 109 w 129"/>
              <a:gd name="T41" fmla="*/ 14 h 120"/>
              <a:gd name="T42" fmla="*/ 102 w 129"/>
              <a:gd name="T43" fmla="*/ 0 h 120"/>
              <a:gd name="T44" fmla="*/ 104 w 129"/>
              <a:gd name="T45" fmla="*/ 0 h 120"/>
              <a:gd name="T46" fmla="*/ 105 w 129"/>
              <a:gd name="T47" fmla="*/ 1 h 120"/>
              <a:gd name="T48" fmla="*/ 129 w 129"/>
              <a:gd name="T49" fmla="*/ 23 h 120"/>
              <a:gd name="T50" fmla="*/ 129 w 129"/>
              <a:gd name="T51" fmla="*/ 27 h 120"/>
              <a:gd name="T52" fmla="*/ 127 w 129"/>
              <a:gd name="T53" fmla="*/ 30 h 120"/>
              <a:gd name="T54" fmla="*/ 110 w 129"/>
              <a:gd name="T55" fmla="*/ 74 h 120"/>
              <a:gd name="T56" fmla="*/ 126 w 129"/>
              <a:gd name="T57" fmla="*/ 93 h 120"/>
              <a:gd name="T58" fmla="*/ 126 w 129"/>
              <a:gd name="T59" fmla="*/ 95 h 120"/>
              <a:gd name="T60" fmla="*/ 102 w 129"/>
              <a:gd name="T61" fmla="*/ 119 h 120"/>
              <a:gd name="T62" fmla="*/ 98 w 129"/>
              <a:gd name="T63" fmla="*/ 120 h 120"/>
              <a:gd name="T64" fmla="*/ 87 w 129"/>
              <a:gd name="T65" fmla="*/ 108 h 120"/>
              <a:gd name="T66" fmla="*/ 66 w 129"/>
              <a:gd name="T67" fmla="*/ 86 h 120"/>
              <a:gd name="T68" fmla="*/ 32 w 129"/>
              <a:gd name="T69" fmla="*/ 119 h 120"/>
              <a:gd name="T70" fmla="*/ 28 w 129"/>
              <a:gd name="T71" fmla="*/ 120 h 120"/>
              <a:gd name="T72" fmla="*/ 16 w 129"/>
              <a:gd name="T73" fmla="*/ 111 h 120"/>
              <a:gd name="T74" fmla="*/ 4 w 129"/>
              <a:gd name="T75" fmla="*/ 99 h 120"/>
              <a:gd name="T76" fmla="*/ 5 w 129"/>
              <a:gd name="T77" fmla="*/ 96 h 120"/>
              <a:gd name="T78" fmla="*/ 28 w 129"/>
              <a:gd name="T79" fmla="*/ 74 h 120"/>
              <a:gd name="T80" fmla="*/ 20 w 129"/>
              <a:gd name="T81" fmla="*/ 44 h 120"/>
              <a:gd name="T82" fmla="*/ 0 w 129"/>
              <a:gd name="T83" fmla="*/ 23 h 120"/>
              <a:gd name="T84" fmla="*/ 2 w 129"/>
              <a:gd name="T85" fmla="*/ 21 h 120"/>
              <a:gd name="T86" fmla="*/ 15 w 129"/>
              <a:gd name="T87" fmla="*/ 10 h 120"/>
              <a:gd name="T88" fmla="*/ 29 w 129"/>
              <a:gd name="T89" fmla="*/ 1 h 120"/>
              <a:gd name="T90" fmla="*/ 30 w 129"/>
              <a:gd name="T91" fmla="*/ 1 h 120"/>
              <a:gd name="T92" fmla="*/ 32 w 129"/>
              <a:gd name="T93" fmla="*/ 2 h 120"/>
              <a:gd name="T94" fmla="*/ 81 w 129"/>
              <a:gd name="T95" fmla="*/ 18 h 120"/>
              <a:gd name="T96" fmla="*/ 102 w 129"/>
              <a:gd name="T97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20">
                <a:moveTo>
                  <a:pt x="102" y="7"/>
                </a:moveTo>
                <a:lnTo>
                  <a:pt x="83" y="26"/>
                </a:lnTo>
                <a:lnTo>
                  <a:pt x="64" y="44"/>
                </a:lnTo>
                <a:lnTo>
                  <a:pt x="63" y="44"/>
                </a:lnTo>
                <a:lnTo>
                  <a:pt x="62" y="45"/>
                </a:lnTo>
                <a:lnTo>
                  <a:pt x="59" y="44"/>
                </a:lnTo>
                <a:lnTo>
                  <a:pt x="29" y="9"/>
                </a:lnTo>
                <a:lnTo>
                  <a:pt x="20" y="17"/>
                </a:lnTo>
                <a:lnTo>
                  <a:pt x="9" y="23"/>
                </a:lnTo>
                <a:lnTo>
                  <a:pt x="28" y="43"/>
                </a:lnTo>
                <a:lnTo>
                  <a:pt x="46" y="61"/>
                </a:lnTo>
                <a:lnTo>
                  <a:pt x="46" y="62"/>
                </a:lnTo>
                <a:lnTo>
                  <a:pt x="46" y="64"/>
                </a:lnTo>
                <a:lnTo>
                  <a:pt x="46" y="65"/>
                </a:lnTo>
                <a:lnTo>
                  <a:pt x="46" y="66"/>
                </a:lnTo>
                <a:lnTo>
                  <a:pt x="29" y="82"/>
                </a:lnTo>
                <a:lnTo>
                  <a:pt x="12" y="98"/>
                </a:lnTo>
                <a:lnTo>
                  <a:pt x="20" y="106"/>
                </a:lnTo>
                <a:lnTo>
                  <a:pt x="29" y="112"/>
                </a:lnTo>
                <a:lnTo>
                  <a:pt x="46" y="95"/>
                </a:lnTo>
                <a:lnTo>
                  <a:pt x="63" y="78"/>
                </a:lnTo>
                <a:lnTo>
                  <a:pt x="64" y="77"/>
                </a:lnTo>
                <a:lnTo>
                  <a:pt x="66" y="77"/>
                </a:lnTo>
                <a:lnTo>
                  <a:pt x="67" y="78"/>
                </a:lnTo>
                <a:lnTo>
                  <a:pt x="68" y="78"/>
                </a:lnTo>
                <a:lnTo>
                  <a:pt x="79" y="89"/>
                </a:lnTo>
                <a:lnTo>
                  <a:pt x="89" y="100"/>
                </a:lnTo>
                <a:lnTo>
                  <a:pt x="100" y="112"/>
                </a:lnTo>
                <a:lnTo>
                  <a:pt x="106" y="106"/>
                </a:lnTo>
                <a:lnTo>
                  <a:pt x="113" y="100"/>
                </a:lnTo>
                <a:lnTo>
                  <a:pt x="119" y="94"/>
                </a:lnTo>
                <a:lnTo>
                  <a:pt x="104" y="77"/>
                </a:lnTo>
                <a:lnTo>
                  <a:pt x="88" y="60"/>
                </a:lnTo>
                <a:lnTo>
                  <a:pt x="88" y="60"/>
                </a:lnTo>
                <a:lnTo>
                  <a:pt x="87" y="59"/>
                </a:lnTo>
                <a:lnTo>
                  <a:pt x="85" y="57"/>
                </a:lnTo>
                <a:lnTo>
                  <a:pt x="87" y="55"/>
                </a:lnTo>
                <a:lnTo>
                  <a:pt x="87" y="53"/>
                </a:lnTo>
                <a:lnTo>
                  <a:pt x="104" y="39"/>
                </a:lnTo>
                <a:lnTo>
                  <a:pt x="121" y="26"/>
                </a:lnTo>
                <a:lnTo>
                  <a:pt x="115" y="19"/>
                </a:lnTo>
                <a:lnTo>
                  <a:pt x="109" y="14"/>
                </a:lnTo>
                <a:lnTo>
                  <a:pt x="102" y="7"/>
                </a:lnTo>
                <a:close/>
                <a:moveTo>
                  <a:pt x="102" y="0"/>
                </a:moveTo>
                <a:lnTo>
                  <a:pt x="104" y="0"/>
                </a:lnTo>
                <a:lnTo>
                  <a:pt x="104" y="0"/>
                </a:lnTo>
                <a:lnTo>
                  <a:pt x="104" y="0"/>
                </a:lnTo>
                <a:lnTo>
                  <a:pt x="105" y="1"/>
                </a:lnTo>
                <a:lnTo>
                  <a:pt x="117" y="11"/>
                </a:lnTo>
                <a:lnTo>
                  <a:pt x="129" y="23"/>
                </a:lnTo>
                <a:lnTo>
                  <a:pt x="129" y="24"/>
                </a:lnTo>
                <a:lnTo>
                  <a:pt x="129" y="27"/>
                </a:lnTo>
                <a:lnTo>
                  <a:pt x="129" y="28"/>
                </a:lnTo>
                <a:lnTo>
                  <a:pt x="127" y="30"/>
                </a:lnTo>
                <a:lnTo>
                  <a:pt x="94" y="57"/>
                </a:lnTo>
                <a:lnTo>
                  <a:pt x="110" y="74"/>
                </a:lnTo>
                <a:lnTo>
                  <a:pt x="126" y="91"/>
                </a:lnTo>
                <a:lnTo>
                  <a:pt x="126" y="93"/>
                </a:lnTo>
                <a:lnTo>
                  <a:pt x="127" y="94"/>
                </a:lnTo>
                <a:lnTo>
                  <a:pt x="126" y="95"/>
                </a:lnTo>
                <a:lnTo>
                  <a:pt x="115" y="108"/>
                </a:lnTo>
                <a:lnTo>
                  <a:pt x="102" y="119"/>
                </a:lnTo>
                <a:lnTo>
                  <a:pt x="100" y="120"/>
                </a:lnTo>
                <a:lnTo>
                  <a:pt x="98" y="120"/>
                </a:lnTo>
                <a:lnTo>
                  <a:pt x="97" y="119"/>
                </a:lnTo>
                <a:lnTo>
                  <a:pt x="87" y="108"/>
                </a:lnTo>
                <a:lnTo>
                  <a:pt x="76" y="96"/>
                </a:lnTo>
                <a:lnTo>
                  <a:pt x="66" y="86"/>
                </a:lnTo>
                <a:lnTo>
                  <a:pt x="49" y="102"/>
                </a:lnTo>
                <a:lnTo>
                  <a:pt x="32" y="119"/>
                </a:lnTo>
                <a:lnTo>
                  <a:pt x="30" y="120"/>
                </a:lnTo>
                <a:lnTo>
                  <a:pt x="28" y="120"/>
                </a:lnTo>
                <a:lnTo>
                  <a:pt x="28" y="120"/>
                </a:lnTo>
                <a:lnTo>
                  <a:pt x="16" y="111"/>
                </a:lnTo>
                <a:lnTo>
                  <a:pt x="5" y="100"/>
                </a:lnTo>
                <a:lnTo>
                  <a:pt x="4" y="99"/>
                </a:lnTo>
                <a:lnTo>
                  <a:pt x="4" y="98"/>
                </a:lnTo>
                <a:lnTo>
                  <a:pt x="5" y="96"/>
                </a:lnTo>
                <a:lnTo>
                  <a:pt x="16" y="85"/>
                </a:lnTo>
                <a:lnTo>
                  <a:pt x="28" y="74"/>
                </a:lnTo>
                <a:lnTo>
                  <a:pt x="38" y="64"/>
                </a:lnTo>
                <a:lnTo>
                  <a:pt x="20" y="44"/>
                </a:lnTo>
                <a:lnTo>
                  <a:pt x="2" y="26"/>
                </a:lnTo>
                <a:lnTo>
                  <a:pt x="0" y="23"/>
                </a:lnTo>
                <a:lnTo>
                  <a:pt x="0" y="22"/>
                </a:lnTo>
                <a:lnTo>
                  <a:pt x="2" y="21"/>
                </a:lnTo>
                <a:lnTo>
                  <a:pt x="3" y="19"/>
                </a:lnTo>
                <a:lnTo>
                  <a:pt x="15" y="10"/>
                </a:lnTo>
                <a:lnTo>
                  <a:pt x="28" y="1"/>
                </a:lnTo>
                <a:lnTo>
                  <a:pt x="29" y="1"/>
                </a:lnTo>
                <a:lnTo>
                  <a:pt x="30" y="1"/>
                </a:lnTo>
                <a:lnTo>
                  <a:pt x="30" y="1"/>
                </a:lnTo>
                <a:lnTo>
                  <a:pt x="32" y="1"/>
                </a:lnTo>
                <a:lnTo>
                  <a:pt x="32" y="2"/>
                </a:lnTo>
                <a:lnTo>
                  <a:pt x="62" y="36"/>
                </a:lnTo>
                <a:lnTo>
                  <a:pt x="81" y="18"/>
                </a:lnTo>
                <a:lnTo>
                  <a:pt x="101" y="1"/>
                </a:lnTo>
                <a:lnTo>
                  <a:pt x="10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Freeform 852"/>
          <p:cNvSpPr>
            <a:spLocks noEditPoints="1"/>
          </p:cNvSpPr>
          <p:nvPr/>
        </p:nvSpPr>
        <p:spPr bwMode="auto">
          <a:xfrm>
            <a:off x="10589759" y="129167"/>
            <a:ext cx="592091" cy="189663"/>
          </a:xfrm>
          <a:custGeom>
            <a:avLst/>
            <a:gdLst>
              <a:gd name="T0" fmla="*/ 10 w 143"/>
              <a:gd name="T1" fmla="*/ 8 h 43"/>
              <a:gd name="T2" fmla="*/ 7 w 143"/>
              <a:gd name="T3" fmla="*/ 34 h 43"/>
              <a:gd name="T4" fmla="*/ 16 w 143"/>
              <a:gd name="T5" fmla="*/ 34 h 43"/>
              <a:gd name="T6" fmla="*/ 24 w 143"/>
              <a:gd name="T7" fmla="*/ 34 h 43"/>
              <a:gd name="T8" fmla="*/ 65 w 143"/>
              <a:gd name="T9" fmla="*/ 34 h 43"/>
              <a:gd name="T10" fmla="*/ 135 w 143"/>
              <a:gd name="T11" fmla="*/ 35 h 43"/>
              <a:gd name="T12" fmla="*/ 137 w 143"/>
              <a:gd name="T13" fmla="*/ 10 h 43"/>
              <a:gd name="T14" fmla="*/ 104 w 143"/>
              <a:gd name="T15" fmla="*/ 9 h 43"/>
              <a:gd name="T16" fmla="*/ 71 w 143"/>
              <a:gd name="T17" fmla="*/ 9 h 43"/>
              <a:gd name="T18" fmla="*/ 27 w 143"/>
              <a:gd name="T19" fmla="*/ 8 h 43"/>
              <a:gd name="T20" fmla="*/ 17 w 143"/>
              <a:gd name="T21" fmla="*/ 8 h 43"/>
              <a:gd name="T22" fmla="*/ 10 w 143"/>
              <a:gd name="T23" fmla="*/ 8 h 43"/>
              <a:gd name="T24" fmla="*/ 7 w 143"/>
              <a:gd name="T25" fmla="*/ 0 h 43"/>
              <a:gd name="T26" fmla="*/ 19 w 143"/>
              <a:gd name="T27" fmla="*/ 1 h 43"/>
              <a:gd name="T28" fmla="*/ 29 w 143"/>
              <a:gd name="T29" fmla="*/ 1 h 43"/>
              <a:gd name="T30" fmla="*/ 74 w 143"/>
              <a:gd name="T31" fmla="*/ 1 h 43"/>
              <a:gd name="T32" fmla="*/ 106 w 143"/>
              <a:gd name="T33" fmla="*/ 3 h 43"/>
              <a:gd name="T34" fmla="*/ 140 w 143"/>
              <a:gd name="T35" fmla="*/ 3 h 43"/>
              <a:gd name="T36" fmla="*/ 140 w 143"/>
              <a:gd name="T37" fmla="*/ 4 h 43"/>
              <a:gd name="T38" fmla="*/ 142 w 143"/>
              <a:gd name="T39" fmla="*/ 4 h 43"/>
              <a:gd name="T40" fmla="*/ 143 w 143"/>
              <a:gd name="T41" fmla="*/ 5 h 43"/>
              <a:gd name="T42" fmla="*/ 143 w 143"/>
              <a:gd name="T43" fmla="*/ 7 h 43"/>
              <a:gd name="T44" fmla="*/ 143 w 143"/>
              <a:gd name="T45" fmla="*/ 24 h 43"/>
              <a:gd name="T46" fmla="*/ 142 w 143"/>
              <a:gd name="T47" fmla="*/ 39 h 43"/>
              <a:gd name="T48" fmla="*/ 142 w 143"/>
              <a:gd name="T49" fmla="*/ 41 h 43"/>
              <a:gd name="T50" fmla="*/ 142 w 143"/>
              <a:gd name="T51" fmla="*/ 41 h 43"/>
              <a:gd name="T52" fmla="*/ 142 w 143"/>
              <a:gd name="T53" fmla="*/ 41 h 43"/>
              <a:gd name="T54" fmla="*/ 140 w 143"/>
              <a:gd name="T55" fmla="*/ 42 h 43"/>
              <a:gd name="T56" fmla="*/ 138 w 143"/>
              <a:gd name="T57" fmla="*/ 43 h 43"/>
              <a:gd name="T58" fmla="*/ 67 w 143"/>
              <a:gd name="T59" fmla="*/ 42 h 43"/>
              <a:gd name="T60" fmla="*/ 27 w 143"/>
              <a:gd name="T61" fmla="*/ 41 h 43"/>
              <a:gd name="T62" fmla="*/ 15 w 143"/>
              <a:gd name="T63" fmla="*/ 41 h 43"/>
              <a:gd name="T64" fmla="*/ 4 w 143"/>
              <a:gd name="T65" fmla="*/ 41 h 43"/>
              <a:gd name="T66" fmla="*/ 3 w 143"/>
              <a:gd name="T67" fmla="*/ 41 h 43"/>
              <a:gd name="T68" fmla="*/ 2 w 143"/>
              <a:gd name="T69" fmla="*/ 41 h 43"/>
              <a:gd name="T70" fmla="*/ 0 w 143"/>
              <a:gd name="T71" fmla="*/ 39 h 43"/>
              <a:gd name="T72" fmla="*/ 0 w 143"/>
              <a:gd name="T73" fmla="*/ 38 h 43"/>
              <a:gd name="T74" fmla="*/ 3 w 143"/>
              <a:gd name="T75" fmla="*/ 3 h 43"/>
              <a:gd name="T76" fmla="*/ 3 w 143"/>
              <a:gd name="T77" fmla="*/ 1 h 43"/>
              <a:gd name="T78" fmla="*/ 4 w 143"/>
              <a:gd name="T79" fmla="*/ 0 h 43"/>
              <a:gd name="T80" fmla="*/ 7 w 143"/>
              <a:gd name="T81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3" h="43">
                <a:moveTo>
                  <a:pt x="10" y="8"/>
                </a:moveTo>
                <a:lnTo>
                  <a:pt x="7" y="34"/>
                </a:lnTo>
                <a:lnTo>
                  <a:pt x="16" y="34"/>
                </a:lnTo>
                <a:lnTo>
                  <a:pt x="24" y="34"/>
                </a:lnTo>
                <a:lnTo>
                  <a:pt x="65" y="34"/>
                </a:lnTo>
                <a:lnTo>
                  <a:pt x="135" y="35"/>
                </a:lnTo>
                <a:lnTo>
                  <a:pt x="137" y="10"/>
                </a:lnTo>
                <a:lnTo>
                  <a:pt x="104" y="9"/>
                </a:lnTo>
                <a:lnTo>
                  <a:pt x="71" y="9"/>
                </a:lnTo>
                <a:lnTo>
                  <a:pt x="27" y="8"/>
                </a:lnTo>
                <a:lnTo>
                  <a:pt x="17" y="8"/>
                </a:lnTo>
                <a:lnTo>
                  <a:pt x="10" y="8"/>
                </a:lnTo>
                <a:close/>
                <a:moveTo>
                  <a:pt x="7" y="0"/>
                </a:moveTo>
                <a:lnTo>
                  <a:pt x="19" y="1"/>
                </a:lnTo>
                <a:lnTo>
                  <a:pt x="29" y="1"/>
                </a:lnTo>
                <a:lnTo>
                  <a:pt x="74" y="1"/>
                </a:lnTo>
                <a:lnTo>
                  <a:pt x="106" y="3"/>
                </a:lnTo>
                <a:lnTo>
                  <a:pt x="140" y="3"/>
                </a:lnTo>
                <a:lnTo>
                  <a:pt x="140" y="4"/>
                </a:lnTo>
                <a:lnTo>
                  <a:pt x="142" y="4"/>
                </a:lnTo>
                <a:lnTo>
                  <a:pt x="143" y="5"/>
                </a:lnTo>
                <a:lnTo>
                  <a:pt x="143" y="7"/>
                </a:lnTo>
                <a:lnTo>
                  <a:pt x="143" y="24"/>
                </a:lnTo>
                <a:lnTo>
                  <a:pt x="142" y="39"/>
                </a:lnTo>
                <a:lnTo>
                  <a:pt x="142" y="41"/>
                </a:lnTo>
                <a:lnTo>
                  <a:pt x="142" y="41"/>
                </a:lnTo>
                <a:lnTo>
                  <a:pt x="142" y="41"/>
                </a:lnTo>
                <a:lnTo>
                  <a:pt x="140" y="42"/>
                </a:lnTo>
                <a:lnTo>
                  <a:pt x="138" y="43"/>
                </a:lnTo>
                <a:lnTo>
                  <a:pt x="67" y="42"/>
                </a:lnTo>
                <a:lnTo>
                  <a:pt x="27" y="41"/>
                </a:lnTo>
                <a:lnTo>
                  <a:pt x="15" y="41"/>
                </a:lnTo>
                <a:lnTo>
                  <a:pt x="4" y="41"/>
                </a:lnTo>
                <a:lnTo>
                  <a:pt x="3" y="41"/>
                </a:lnTo>
                <a:lnTo>
                  <a:pt x="2" y="41"/>
                </a:lnTo>
                <a:lnTo>
                  <a:pt x="0" y="39"/>
                </a:lnTo>
                <a:lnTo>
                  <a:pt x="0" y="38"/>
                </a:lnTo>
                <a:lnTo>
                  <a:pt x="3" y="3"/>
                </a:lnTo>
                <a:lnTo>
                  <a:pt x="3" y="1"/>
                </a:lnTo>
                <a:lnTo>
                  <a:pt x="4" y="0"/>
                </a:lnTo>
                <a:lnTo>
                  <a:pt x="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" name="Freeform 853"/>
          <p:cNvSpPr>
            <a:spLocks noEditPoints="1"/>
          </p:cNvSpPr>
          <p:nvPr/>
        </p:nvSpPr>
        <p:spPr bwMode="auto">
          <a:xfrm>
            <a:off x="1464892" y="97466"/>
            <a:ext cx="390555" cy="487164"/>
          </a:xfrm>
          <a:custGeom>
            <a:avLst/>
            <a:gdLst>
              <a:gd name="T0" fmla="*/ 45 w 105"/>
              <a:gd name="T1" fmla="*/ 25 h 114"/>
              <a:gd name="T2" fmla="*/ 45 w 105"/>
              <a:gd name="T3" fmla="*/ 46 h 114"/>
              <a:gd name="T4" fmla="*/ 42 w 105"/>
              <a:gd name="T5" fmla="*/ 47 h 114"/>
              <a:gd name="T6" fmla="*/ 8 w 105"/>
              <a:gd name="T7" fmla="*/ 56 h 114"/>
              <a:gd name="T8" fmla="*/ 40 w 105"/>
              <a:gd name="T9" fmla="*/ 65 h 114"/>
              <a:gd name="T10" fmla="*/ 44 w 105"/>
              <a:gd name="T11" fmla="*/ 68 h 114"/>
              <a:gd name="T12" fmla="*/ 44 w 105"/>
              <a:gd name="T13" fmla="*/ 88 h 114"/>
              <a:gd name="T14" fmla="*/ 54 w 105"/>
              <a:gd name="T15" fmla="*/ 106 h 114"/>
              <a:gd name="T16" fmla="*/ 63 w 105"/>
              <a:gd name="T17" fmla="*/ 90 h 114"/>
              <a:gd name="T18" fmla="*/ 65 w 105"/>
              <a:gd name="T19" fmla="*/ 72 h 114"/>
              <a:gd name="T20" fmla="*/ 66 w 105"/>
              <a:gd name="T21" fmla="*/ 71 h 114"/>
              <a:gd name="T22" fmla="*/ 97 w 105"/>
              <a:gd name="T23" fmla="*/ 71 h 114"/>
              <a:gd name="T24" fmla="*/ 99 w 105"/>
              <a:gd name="T25" fmla="*/ 50 h 114"/>
              <a:gd name="T26" fmla="*/ 69 w 105"/>
              <a:gd name="T27" fmla="*/ 48 h 114"/>
              <a:gd name="T28" fmla="*/ 67 w 105"/>
              <a:gd name="T29" fmla="*/ 47 h 114"/>
              <a:gd name="T30" fmla="*/ 66 w 105"/>
              <a:gd name="T31" fmla="*/ 46 h 114"/>
              <a:gd name="T32" fmla="*/ 57 w 105"/>
              <a:gd name="T33" fmla="*/ 6 h 114"/>
              <a:gd name="T34" fmla="*/ 57 w 105"/>
              <a:gd name="T35" fmla="*/ 0 h 114"/>
              <a:gd name="T36" fmla="*/ 71 w 105"/>
              <a:gd name="T37" fmla="*/ 1 h 114"/>
              <a:gd name="T38" fmla="*/ 74 w 105"/>
              <a:gd name="T39" fmla="*/ 4 h 114"/>
              <a:gd name="T40" fmla="*/ 74 w 105"/>
              <a:gd name="T41" fmla="*/ 42 h 114"/>
              <a:gd name="T42" fmla="*/ 103 w 105"/>
              <a:gd name="T43" fmla="*/ 44 h 114"/>
              <a:gd name="T44" fmla="*/ 105 w 105"/>
              <a:gd name="T45" fmla="*/ 47 h 114"/>
              <a:gd name="T46" fmla="*/ 105 w 105"/>
              <a:gd name="T47" fmla="*/ 47 h 114"/>
              <a:gd name="T48" fmla="*/ 104 w 105"/>
              <a:gd name="T49" fmla="*/ 73 h 114"/>
              <a:gd name="T50" fmla="*/ 103 w 105"/>
              <a:gd name="T51" fmla="*/ 77 h 114"/>
              <a:gd name="T52" fmla="*/ 71 w 105"/>
              <a:gd name="T53" fmla="*/ 77 h 114"/>
              <a:gd name="T54" fmla="*/ 70 w 105"/>
              <a:gd name="T55" fmla="*/ 109 h 114"/>
              <a:gd name="T56" fmla="*/ 70 w 105"/>
              <a:gd name="T57" fmla="*/ 111 h 114"/>
              <a:gd name="T58" fmla="*/ 67 w 105"/>
              <a:gd name="T59" fmla="*/ 114 h 114"/>
              <a:gd name="T60" fmla="*/ 41 w 105"/>
              <a:gd name="T61" fmla="*/ 113 h 114"/>
              <a:gd name="T62" fmla="*/ 38 w 105"/>
              <a:gd name="T63" fmla="*/ 111 h 114"/>
              <a:gd name="T64" fmla="*/ 37 w 105"/>
              <a:gd name="T65" fmla="*/ 109 h 114"/>
              <a:gd name="T66" fmla="*/ 37 w 105"/>
              <a:gd name="T67" fmla="*/ 73 h 114"/>
              <a:gd name="T68" fmla="*/ 4 w 105"/>
              <a:gd name="T69" fmla="*/ 73 h 114"/>
              <a:gd name="T70" fmla="*/ 3 w 105"/>
              <a:gd name="T71" fmla="*/ 73 h 114"/>
              <a:gd name="T72" fmla="*/ 2 w 105"/>
              <a:gd name="T73" fmla="*/ 71 h 114"/>
              <a:gd name="T74" fmla="*/ 0 w 105"/>
              <a:gd name="T75" fmla="*/ 43 h 114"/>
              <a:gd name="T76" fmla="*/ 2 w 105"/>
              <a:gd name="T77" fmla="*/ 41 h 114"/>
              <a:gd name="T78" fmla="*/ 6 w 105"/>
              <a:gd name="T79" fmla="*/ 39 h 114"/>
              <a:gd name="T80" fmla="*/ 38 w 105"/>
              <a:gd name="T81" fmla="*/ 22 h 114"/>
              <a:gd name="T82" fmla="*/ 40 w 105"/>
              <a:gd name="T83" fmla="*/ 1 h 114"/>
              <a:gd name="T84" fmla="*/ 42 w 105"/>
              <a:gd name="T85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5" h="114">
                <a:moveTo>
                  <a:pt x="46" y="6"/>
                </a:moveTo>
                <a:lnTo>
                  <a:pt x="45" y="25"/>
                </a:lnTo>
                <a:lnTo>
                  <a:pt x="46" y="43"/>
                </a:lnTo>
                <a:lnTo>
                  <a:pt x="45" y="46"/>
                </a:lnTo>
                <a:lnTo>
                  <a:pt x="44" y="47"/>
                </a:lnTo>
                <a:lnTo>
                  <a:pt x="42" y="47"/>
                </a:lnTo>
                <a:lnTo>
                  <a:pt x="8" y="47"/>
                </a:lnTo>
                <a:lnTo>
                  <a:pt x="8" y="56"/>
                </a:lnTo>
                <a:lnTo>
                  <a:pt x="8" y="67"/>
                </a:lnTo>
                <a:lnTo>
                  <a:pt x="40" y="65"/>
                </a:lnTo>
                <a:lnTo>
                  <a:pt x="42" y="67"/>
                </a:lnTo>
                <a:lnTo>
                  <a:pt x="44" y="68"/>
                </a:lnTo>
                <a:lnTo>
                  <a:pt x="44" y="69"/>
                </a:lnTo>
                <a:lnTo>
                  <a:pt x="44" y="88"/>
                </a:lnTo>
                <a:lnTo>
                  <a:pt x="44" y="105"/>
                </a:lnTo>
                <a:lnTo>
                  <a:pt x="54" y="106"/>
                </a:lnTo>
                <a:lnTo>
                  <a:pt x="63" y="106"/>
                </a:lnTo>
                <a:lnTo>
                  <a:pt x="63" y="90"/>
                </a:lnTo>
                <a:lnTo>
                  <a:pt x="65" y="73"/>
                </a:lnTo>
                <a:lnTo>
                  <a:pt x="65" y="72"/>
                </a:lnTo>
                <a:lnTo>
                  <a:pt x="65" y="72"/>
                </a:lnTo>
                <a:lnTo>
                  <a:pt x="66" y="71"/>
                </a:lnTo>
                <a:lnTo>
                  <a:pt x="67" y="71"/>
                </a:lnTo>
                <a:lnTo>
                  <a:pt x="97" y="71"/>
                </a:lnTo>
                <a:lnTo>
                  <a:pt x="97" y="60"/>
                </a:lnTo>
                <a:lnTo>
                  <a:pt x="99" y="50"/>
                </a:lnTo>
                <a:lnTo>
                  <a:pt x="84" y="50"/>
                </a:lnTo>
                <a:lnTo>
                  <a:pt x="69" y="48"/>
                </a:lnTo>
                <a:lnTo>
                  <a:pt x="67" y="48"/>
                </a:lnTo>
                <a:lnTo>
                  <a:pt x="67" y="47"/>
                </a:lnTo>
                <a:lnTo>
                  <a:pt x="67" y="46"/>
                </a:lnTo>
                <a:lnTo>
                  <a:pt x="66" y="46"/>
                </a:lnTo>
                <a:lnTo>
                  <a:pt x="66" y="6"/>
                </a:lnTo>
                <a:lnTo>
                  <a:pt x="57" y="6"/>
                </a:lnTo>
                <a:lnTo>
                  <a:pt x="46" y="6"/>
                </a:lnTo>
                <a:close/>
                <a:moveTo>
                  <a:pt x="57" y="0"/>
                </a:moveTo>
                <a:lnTo>
                  <a:pt x="70" y="0"/>
                </a:lnTo>
                <a:lnTo>
                  <a:pt x="71" y="1"/>
                </a:lnTo>
                <a:lnTo>
                  <a:pt x="72" y="3"/>
                </a:lnTo>
                <a:lnTo>
                  <a:pt x="74" y="4"/>
                </a:lnTo>
                <a:lnTo>
                  <a:pt x="74" y="24"/>
                </a:lnTo>
                <a:lnTo>
                  <a:pt x="74" y="42"/>
                </a:lnTo>
                <a:lnTo>
                  <a:pt x="88" y="43"/>
                </a:lnTo>
                <a:lnTo>
                  <a:pt x="103" y="44"/>
                </a:lnTo>
                <a:lnTo>
                  <a:pt x="105" y="44"/>
                </a:lnTo>
                <a:lnTo>
                  <a:pt x="105" y="47"/>
                </a:lnTo>
                <a:lnTo>
                  <a:pt x="105" y="47"/>
                </a:lnTo>
                <a:lnTo>
                  <a:pt x="105" y="47"/>
                </a:lnTo>
                <a:lnTo>
                  <a:pt x="105" y="47"/>
                </a:lnTo>
                <a:lnTo>
                  <a:pt x="104" y="73"/>
                </a:lnTo>
                <a:lnTo>
                  <a:pt x="104" y="76"/>
                </a:lnTo>
                <a:lnTo>
                  <a:pt x="103" y="77"/>
                </a:lnTo>
                <a:lnTo>
                  <a:pt x="100" y="77"/>
                </a:lnTo>
                <a:lnTo>
                  <a:pt x="71" y="77"/>
                </a:lnTo>
                <a:lnTo>
                  <a:pt x="70" y="93"/>
                </a:lnTo>
                <a:lnTo>
                  <a:pt x="70" y="109"/>
                </a:lnTo>
                <a:lnTo>
                  <a:pt x="70" y="109"/>
                </a:lnTo>
                <a:lnTo>
                  <a:pt x="70" y="111"/>
                </a:lnTo>
                <a:lnTo>
                  <a:pt x="69" y="113"/>
                </a:lnTo>
                <a:lnTo>
                  <a:pt x="67" y="114"/>
                </a:lnTo>
                <a:lnTo>
                  <a:pt x="54" y="113"/>
                </a:lnTo>
                <a:lnTo>
                  <a:pt x="41" y="113"/>
                </a:lnTo>
                <a:lnTo>
                  <a:pt x="40" y="113"/>
                </a:lnTo>
                <a:lnTo>
                  <a:pt x="38" y="111"/>
                </a:lnTo>
                <a:lnTo>
                  <a:pt x="37" y="110"/>
                </a:lnTo>
                <a:lnTo>
                  <a:pt x="37" y="109"/>
                </a:lnTo>
                <a:lnTo>
                  <a:pt x="37" y="90"/>
                </a:lnTo>
                <a:lnTo>
                  <a:pt x="37" y="73"/>
                </a:lnTo>
                <a:lnTo>
                  <a:pt x="20" y="73"/>
                </a:lnTo>
                <a:lnTo>
                  <a:pt x="4" y="73"/>
                </a:lnTo>
                <a:lnTo>
                  <a:pt x="4" y="73"/>
                </a:lnTo>
                <a:lnTo>
                  <a:pt x="3" y="73"/>
                </a:lnTo>
                <a:lnTo>
                  <a:pt x="2" y="72"/>
                </a:lnTo>
                <a:lnTo>
                  <a:pt x="2" y="71"/>
                </a:lnTo>
                <a:lnTo>
                  <a:pt x="0" y="58"/>
                </a:lnTo>
                <a:lnTo>
                  <a:pt x="0" y="43"/>
                </a:lnTo>
                <a:lnTo>
                  <a:pt x="0" y="42"/>
                </a:lnTo>
                <a:lnTo>
                  <a:pt x="2" y="41"/>
                </a:lnTo>
                <a:lnTo>
                  <a:pt x="3" y="41"/>
                </a:lnTo>
                <a:lnTo>
                  <a:pt x="6" y="39"/>
                </a:lnTo>
                <a:lnTo>
                  <a:pt x="38" y="41"/>
                </a:lnTo>
                <a:lnTo>
                  <a:pt x="38" y="22"/>
                </a:lnTo>
                <a:lnTo>
                  <a:pt x="40" y="3"/>
                </a:lnTo>
                <a:lnTo>
                  <a:pt x="40" y="1"/>
                </a:lnTo>
                <a:lnTo>
                  <a:pt x="41" y="1"/>
                </a:lnTo>
                <a:lnTo>
                  <a:pt x="42" y="0"/>
                </a:lnTo>
                <a:lnTo>
                  <a:pt x="5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8" name="그룹 57"/>
          <p:cNvGrpSpPr/>
          <p:nvPr/>
        </p:nvGrpSpPr>
        <p:grpSpPr>
          <a:xfrm>
            <a:off x="11797306" y="2407645"/>
            <a:ext cx="265113" cy="247650"/>
            <a:chOff x="5218112" y="220662"/>
            <a:chExt cx="265113" cy="247650"/>
          </a:xfrm>
        </p:grpSpPr>
        <p:sp>
          <p:nvSpPr>
            <p:cNvPr id="59" name="Rectangle 1051"/>
            <p:cNvSpPr>
              <a:spLocks noChangeArrowheads="1"/>
            </p:cNvSpPr>
            <p:nvPr/>
          </p:nvSpPr>
          <p:spPr bwMode="auto">
            <a:xfrm>
              <a:off x="5230812" y="350837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1052"/>
            <p:cNvSpPr>
              <a:spLocks/>
            </p:cNvSpPr>
            <p:nvPr/>
          </p:nvSpPr>
          <p:spPr bwMode="auto">
            <a:xfrm>
              <a:off x="5218112" y="315912"/>
              <a:ext cx="12700" cy="60325"/>
            </a:xfrm>
            <a:custGeom>
              <a:avLst/>
              <a:gdLst>
                <a:gd name="T0" fmla="*/ 1 w 8"/>
                <a:gd name="T1" fmla="*/ 0 h 38"/>
                <a:gd name="T2" fmla="*/ 0 w 8"/>
                <a:gd name="T3" fmla="*/ 3 h 38"/>
                <a:gd name="T4" fmla="*/ 0 w 8"/>
                <a:gd name="T5" fmla="*/ 4 h 38"/>
                <a:gd name="T6" fmla="*/ 1 w 8"/>
                <a:gd name="T7" fmla="*/ 5 h 38"/>
                <a:gd name="T8" fmla="*/ 4 w 8"/>
                <a:gd name="T9" fmla="*/ 7 h 38"/>
                <a:gd name="T10" fmla="*/ 8 w 8"/>
                <a:gd name="T11" fmla="*/ 7 h 38"/>
                <a:gd name="T12" fmla="*/ 8 w 8"/>
                <a:gd name="T13" fmla="*/ 15 h 38"/>
                <a:gd name="T14" fmla="*/ 6 w 8"/>
                <a:gd name="T15" fmla="*/ 17 h 38"/>
                <a:gd name="T16" fmla="*/ 6 w 8"/>
                <a:gd name="T17" fmla="*/ 19 h 38"/>
                <a:gd name="T18" fmla="*/ 6 w 8"/>
                <a:gd name="T19" fmla="*/ 19 h 38"/>
                <a:gd name="T20" fmla="*/ 8 w 8"/>
                <a:gd name="T21" fmla="*/ 19 h 38"/>
                <a:gd name="T22" fmla="*/ 8 w 8"/>
                <a:gd name="T23" fmla="*/ 19 h 38"/>
                <a:gd name="T24" fmla="*/ 8 w 8"/>
                <a:gd name="T25" fmla="*/ 20 h 38"/>
                <a:gd name="T26" fmla="*/ 5 w 8"/>
                <a:gd name="T27" fmla="*/ 25 h 38"/>
                <a:gd name="T28" fmla="*/ 5 w 8"/>
                <a:gd name="T29" fmla="*/ 26 h 38"/>
                <a:gd name="T30" fmla="*/ 5 w 8"/>
                <a:gd name="T31" fmla="*/ 26 h 38"/>
                <a:gd name="T32" fmla="*/ 6 w 8"/>
                <a:gd name="T33" fmla="*/ 26 h 38"/>
                <a:gd name="T34" fmla="*/ 8 w 8"/>
                <a:gd name="T35" fmla="*/ 25 h 38"/>
                <a:gd name="T36" fmla="*/ 8 w 8"/>
                <a:gd name="T37" fmla="*/ 30 h 38"/>
                <a:gd name="T38" fmla="*/ 8 w 8"/>
                <a:gd name="T39" fmla="*/ 32 h 38"/>
                <a:gd name="T40" fmla="*/ 6 w 8"/>
                <a:gd name="T41" fmla="*/ 33 h 38"/>
                <a:gd name="T42" fmla="*/ 5 w 8"/>
                <a:gd name="T43" fmla="*/ 33 h 38"/>
                <a:gd name="T44" fmla="*/ 2 w 8"/>
                <a:gd name="T45" fmla="*/ 33 h 38"/>
                <a:gd name="T46" fmla="*/ 1 w 8"/>
                <a:gd name="T47" fmla="*/ 34 h 38"/>
                <a:gd name="T48" fmla="*/ 1 w 8"/>
                <a:gd name="T49" fmla="*/ 36 h 38"/>
                <a:gd name="T50" fmla="*/ 2 w 8"/>
                <a:gd name="T51" fmla="*/ 38 h 38"/>
                <a:gd name="T52" fmla="*/ 1 w 8"/>
                <a:gd name="T53" fmla="*/ 37 h 38"/>
                <a:gd name="T54" fmla="*/ 1 w 8"/>
                <a:gd name="T55" fmla="*/ 36 h 38"/>
                <a:gd name="T56" fmla="*/ 0 w 8"/>
                <a:gd name="T57" fmla="*/ 3 h 38"/>
                <a:gd name="T58" fmla="*/ 0 w 8"/>
                <a:gd name="T59" fmla="*/ 2 h 38"/>
                <a:gd name="T60" fmla="*/ 1 w 8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" h="38">
                  <a:moveTo>
                    <a:pt x="1" y="0"/>
                  </a:move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20"/>
                  </a:lnTo>
                  <a:lnTo>
                    <a:pt x="5" y="25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6" y="26"/>
                  </a:lnTo>
                  <a:lnTo>
                    <a:pt x="8" y="25"/>
                  </a:lnTo>
                  <a:lnTo>
                    <a:pt x="8" y="30"/>
                  </a:lnTo>
                  <a:lnTo>
                    <a:pt x="8" y="32"/>
                  </a:lnTo>
                  <a:lnTo>
                    <a:pt x="6" y="33"/>
                  </a:lnTo>
                  <a:lnTo>
                    <a:pt x="5" y="33"/>
                  </a:lnTo>
                  <a:lnTo>
                    <a:pt x="2" y="33"/>
                  </a:lnTo>
                  <a:lnTo>
                    <a:pt x="1" y="34"/>
                  </a:lnTo>
                  <a:lnTo>
                    <a:pt x="1" y="36"/>
                  </a:lnTo>
                  <a:lnTo>
                    <a:pt x="2" y="38"/>
                  </a:lnTo>
                  <a:lnTo>
                    <a:pt x="1" y="37"/>
                  </a:lnTo>
                  <a:lnTo>
                    <a:pt x="1" y="3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053"/>
            <p:cNvSpPr>
              <a:spLocks/>
            </p:cNvSpPr>
            <p:nvPr/>
          </p:nvSpPr>
          <p:spPr bwMode="auto">
            <a:xfrm>
              <a:off x="5473700" y="327025"/>
              <a:ext cx="9525" cy="57150"/>
            </a:xfrm>
            <a:custGeom>
              <a:avLst/>
              <a:gdLst>
                <a:gd name="T0" fmla="*/ 6 w 6"/>
                <a:gd name="T1" fmla="*/ 0 h 36"/>
                <a:gd name="T2" fmla="*/ 6 w 6"/>
                <a:gd name="T3" fmla="*/ 1 h 36"/>
                <a:gd name="T4" fmla="*/ 6 w 6"/>
                <a:gd name="T5" fmla="*/ 34 h 36"/>
                <a:gd name="T6" fmla="*/ 6 w 6"/>
                <a:gd name="T7" fmla="*/ 35 h 36"/>
                <a:gd name="T8" fmla="*/ 5 w 6"/>
                <a:gd name="T9" fmla="*/ 36 h 36"/>
                <a:gd name="T10" fmla="*/ 4 w 6"/>
                <a:gd name="T11" fmla="*/ 36 h 36"/>
                <a:gd name="T12" fmla="*/ 1 w 6"/>
                <a:gd name="T13" fmla="*/ 36 h 36"/>
                <a:gd name="T14" fmla="*/ 2 w 6"/>
                <a:gd name="T15" fmla="*/ 35 h 36"/>
                <a:gd name="T16" fmla="*/ 4 w 6"/>
                <a:gd name="T17" fmla="*/ 34 h 36"/>
                <a:gd name="T18" fmla="*/ 4 w 6"/>
                <a:gd name="T19" fmla="*/ 33 h 36"/>
                <a:gd name="T20" fmla="*/ 2 w 6"/>
                <a:gd name="T21" fmla="*/ 31 h 36"/>
                <a:gd name="T22" fmla="*/ 0 w 6"/>
                <a:gd name="T23" fmla="*/ 30 h 36"/>
                <a:gd name="T24" fmla="*/ 0 w 6"/>
                <a:gd name="T25" fmla="*/ 30 h 36"/>
                <a:gd name="T26" fmla="*/ 0 w 6"/>
                <a:gd name="T27" fmla="*/ 4 h 36"/>
                <a:gd name="T28" fmla="*/ 2 w 6"/>
                <a:gd name="T29" fmla="*/ 4 h 36"/>
                <a:gd name="T30" fmla="*/ 5 w 6"/>
                <a:gd name="T31" fmla="*/ 4 h 36"/>
                <a:gd name="T32" fmla="*/ 6 w 6"/>
                <a:gd name="T33" fmla="*/ 2 h 36"/>
                <a:gd name="T34" fmla="*/ 6 w 6"/>
                <a:gd name="T3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36">
                  <a:moveTo>
                    <a:pt x="6" y="0"/>
                  </a:moveTo>
                  <a:lnTo>
                    <a:pt x="6" y="1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6"/>
                  </a:lnTo>
                  <a:lnTo>
                    <a:pt x="2" y="35"/>
                  </a:lnTo>
                  <a:lnTo>
                    <a:pt x="4" y="34"/>
                  </a:lnTo>
                  <a:lnTo>
                    <a:pt x="4" y="33"/>
                  </a:lnTo>
                  <a:lnTo>
                    <a:pt x="2" y="31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4"/>
                  </a:lnTo>
                  <a:lnTo>
                    <a:pt x="2" y="4"/>
                  </a:lnTo>
                  <a:lnTo>
                    <a:pt x="5" y="4"/>
                  </a:lnTo>
                  <a:lnTo>
                    <a:pt x="6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1054"/>
            <p:cNvSpPr>
              <a:spLocks/>
            </p:cNvSpPr>
            <p:nvPr/>
          </p:nvSpPr>
          <p:spPr bwMode="auto">
            <a:xfrm>
              <a:off x="5321300" y="265112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1055"/>
            <p:cNvSpPr>
              <a:spLocks noEditPoints="1"/>
            </p:cNvSpPr>
            <p:nvPr/>
          </p:nvSpPr>
          <p:spPr bwMode="auto">
            <a:xfrm>
              <a:off x="5311775" y="220662"/>
              <a:ext cx="76200" cy="76200"/>
            </a:xfrm>
            <a:custGeom>
              <a:avLst/>
              <a:gdLst>
                <a:gd name="T0" fmla="*/ 27 w 48"/>
                <a:gd name="T1" fmla="*/ 7 h 48"/>
                <a:gd name="T2" fmla="*/ 27 w 48"/>
                <a:gd name="T3" fmla="*/ 7 h 48"/>
                <a:gd name="T4" fmla="*/ 26 w 48"/>
                <a:gd name="T5" fmla="*/ 8 h 48"/>
                <a:gd name="T6" fmla="*/ 23 w 48"/>
                <a:gd name="T7" fmla="*/ 7 h 48"/>
                <a:gd name="T8" fmla="*/ 19 w 48"/>
                <a:gd name="T9" fmla="*/ 8 h 48"/>
                <a:gd name="T10" fmla="*/ 14 w 48"/>
                <a:gd name="T11" fmla="*/ 9 h 48"/>
                <a:gd name="T12" fmla="*/ 11 w 48"/>
                <a:gd name="T13" fmla="*/ 12 h 48"/>
                <a:gd name="T14" fmla="*/ 9 w 48"/>
                <a:gd name="T15" fmla="*/ 16 h 48"/>
                <a:gd name="T16" fmla="*/ 7 w 48"/>
                <a:gd name="T17" fmla="*/ 20 h 48"/>
                <a:gd name="T18" fmla="*/ 6 w 48"/>
                <a:gd name="T19" fmla="*/ 20 h 48"/>
                <a:gd name="T20" fmla="*/ 6 w 48"/>
                <a:gd name="T21" fmla="*/ 21 h 48"/>
                <a:gd name="T22" fmla="*/ 6 w 48"/>
                <a:gd name="T23" fmla="*/ 21 h 48"/>
                <a:gd name="T24" fmla="*/ 7 w 48"/>
                <a:gd name="T25" fmla="*/ 21 h 48"/>
                <a:gd name="T26" fmla="*/ 7 w 48"/>
                <a:gd name="T27" fmla="*/ 25 h 48"/>
                <a:gd name="T28" fmla="*/ 4 w 48"/>
                <a:gd name="T29" fmla="*/ 29 h 48"/>
                <a:gd name="T30" fmla="*/ 2 w 48"/>
                <a:gd name="T31" fmla="*/ 30 h 48"/>
                <a:gd name="T32" fmla="*/ 4 w 48"/>
                <a:gd name="T33" fmla="*/ 31 h 48"/>
                <a:gd name="T34" fmla="*/ 7 w 48"/>
                <a:gd name="T35" fmla="*/ 30 h 48"/>
                <a:gd name="T36" fmla="*/ 9 w 48"/>
                <a:gd name="T37" fmla="*/ 33 h 48"/>
                <a:gd name="T38" fmla="*/ 10 w 48"/>
                <a:gd name="T39" fmla="*/ 34 h 48"/>
                <a:gd name="T40" fmla="*/ 10 w 48"/>
                <a:gd name="T41" fmla="*/ 35 h 48"/>
                <a:gd name="T42" fmla="*/ 10 w 48"/>
                <a:gd name="T43" fmla="*/ 35 h 48"/>
                <a:gd name="T44" fmla="*/ 10 w 48"/>
                <a:gd name="T45" fmla="*/ 37 h 48"/>
                <a:gd name="T46" fmla="*/ 11 w 48"/>
                <a:gd name="T47" fmla="*/ 37 h 48"/>
                <a:gd name="T48" fmla="*/ 13 w 48"/>
                <a:gd name="T49" fmla="*/ 37 h 48"/>
                <a:gd name="T50" fmla="*/ 14 w 48"/>
                <a:gd name="T51" fmla="*/ 38 h 48"/>
                <a:gd name="T52" fmla="*/ 17 w 48"/>
                <a:gd name="T53" fmla="*/ 39 h 48"/>
                <a:gd name="T54" fmla="*/ 17 w 48"/>
                <a:gd name="T55" fmla="*/ 41 h 48"/>
                <a:gd name="T56" fmla="*/ 18 w 48"/>
                <a:gd name="T57" fmla="*/ 41 h 48"/>
                <a:gd name="T58" fmla="*/ 18 w 48"/>
                <a:gd name="T59" fmla="*/ 41 h 48"/>
                <a:gd name="T60" fmla="*/ 21 w 48"/>
                <a:gd name="T61" fmla="*/ 41 h 48"/>
                <a:gd name="T62" fmla="*/ 26 w 48"/>
                <a:gd name="T63" fmla="*/ 41 h 48"/>
                <a:gd name="T64" fmla="*/ 30 w 48"/>
                <a:gd name="T65" fmla="*/ 39 h 48"/>
                <a:gd name="T66" fmla="*/ 34 w 48"/>
                <a:gd name="T67" fmla="*/ 37 h 48"/>
                <a:gd name="T68" fmla="*/ 38 w 48"/>
                <a:gd name="T69" fmla="*/ 33 h 48"/>
                <a:gd name="T70" fmla="*/ 40 w 48"/>
                <a:gd name="T71" fmla="*/ 30 h 48"/>
                <a:gd name="T72" fmla="*/ 42 w 48"/>
                <a:gd name="T73" fmla="*/ 25 h 48"/>
                <a:gd name="T74" fmla="*/ 42 w 48"/>
                <a:gd name="T75" fmla="*/ 20 h 48"/>
                <a:gd name="T76" fmla="*/ 40 w 48"/>
                <a:gd name="T77" fmla="*/ 16 h 48"/>
                <a:gd name="T78" fmla="*/ 38 w 48"/>
                <a:gd name="T79" fmla="*/ 13 h 48"/>
                <a:gd name="T80" fmla="*/ 38 w 48"/>
                <a:gd name="T81" fmla="*/ 12 h 48"/>
                <a:gd name="T82" fmla="*/ 36 w 48"/>
                <a:gd name="T83" fmla="*/ 12 h 48"/>
                <a:gd name="T84" fmla="*/ 32 w 48"/>
                <a:gd name="T85" fmla="*/ 9 h 48"/>
                <a:gd name="T86" fmla="*/ 28 w 48"/>
                <a:gd name="T87" fmla="*/ 8 h 48"/>
                <a:gd name="T88" fmla="*/ 27 w 48"/>
                <a:gd name="T89" fmla="*/ 7 h 48"/>
                <a:gd name="T90" fmla="*/ 27 w 48"/>
                <a:gd name="T91" fmla="*/ 0 h 48"/>
                <a:gd name="T92" fmla="*/ 39 w 48"/>
                <a:gd name="T93" fmla="*/ 5 h 48"/>
                <a:gd name="T94" fmla="*/ 47 w 48"/>
                <a:gd name="T95" fmla="*/ 13 h 48"/>
                <a:gd name="T96" fmla="*/ 48 w 48"/>
                <a:gd name="T97" fmla="*/ 25 h 48"/>
                <a:gd name="T98" fmla="*/ 43 w 48"/>
                <a:gd name="T99" fmla="*/ 38 h 48"/>
                <a:gd name="T100" fmla="*/ 34 w 48"/>
                <a:gd name="T101" fmla="*/ 45 h 48"/>
                <a:gd name="T102" fmla="*/ 21 w 48"/>
                <a:gd name="T103" fmla="*/ 48 h 48"/>
                <a:gd name="T104" fmla="*/ 21 w 48"/>
                <a:gd name="T105" fmla="*/ 47 h 48"/>
                <a:gd name="T106" fmla="*/ 21 w 48"/>
                <a:gd name="T107" fmla="*/ 47 h 48"/>
                <a:gd name="T108" fmla="*/ 19 w 48"/>
                <a:gd name="T109" fmla="*/ 47 h 48"/>
                <a:gd name="T110" fmla="*/ 19 w 48"/>
                <a:gd name="T111" fmla="*/ 47 h 48"/>
                <a:gd name="T112" fmla="*/ 9 w 48"/>
                <a:gd name="T113" fmla="*/ 43 h 48"/>
                <a:gd name="T114" fmla="*/ 2 w 48"/>
                <a:gd name="T115" fmla="*/ 35 h 48"/>
                <a:gd name="T116" fmla="*/ 0 w 48"/>
                <a:gd name="T117" fmla="*/ 25 h 48"/>
                <a:gd name="T118" fmla="*/ 2 w 48"/>
                <a:gd name="T119" fmla="*/ 16 h 48"/>
                <a:gd name="T120" fmla="*/ 7 w 48"/>
                <a:gd name="T121" fmla="*/ 7 h 48"/>
                <a:gd name="T122" fmla="*/ 15 w 48"/>
                <a:gd name="T123" fmla="*/ 1 h 48"/>
                <a:gd name="T124" fmla="*/ 27 w 48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48">
                  <a:moveTo>
                    <a:pt x="27" y="7"/>
                  </a:moveTo>
                  <a:lnTo>
                    <a:pt x="27" y="7"/>
                  </a:lnTo>
                  <a:lnTo>
                    <a:pt x="26" y="8"/>
                  </a:lnTo>
                  <a:lnTo>
                    <a:pt x="23" y="7"/>
                  </a:lnTo>
                  <a:lnTo>
                    <a:pt x="19" y="8"/>
                  </a:lnTo>
                  <a:lnTo>
                    <a:pt x="14" y="9"/>
                  </a:lnTo>
                  <a:lnTo>
                    <a:pt x="11" y="12"/>
                  </a:lnTo>
                  <a:lnTo>
                    <a:pt x="9" y="16"/>
                  </a:lnTo>
                  <a:lnTo>
                    <a:pt x="7" y="20"/>
                  </a:lnTo>
                  <a:lnTo>
                    <a:pt x="6" y="20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7" y="21"/>
                  </a:lnTo>
                  <a:lnTo>
                    <a:pt x="7" y="25"/>
                  </a:lnTo>
                  <a:lnTo>
                    <a:pt x="4" y="29"/>
                  </a:lnTo>
                  <a:lnTo>
                    <a:pt x="2" y="30"/>
                  </a:lnTo>
                  <a:lnTo>
                    <a:pt x="4" y="31"/>
                  </a:lnTo>
                  <a:lnTo>
                    <a:pt x="7" y="30"/>
                  </a:lnTo>
                  <a:lnTo>
                    <a:pt x="9" y="33"/>
                  </a:lnTo>
                  <a:lnTo>
                    <a:pt x="10" y="34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0" y="37"/>
                  </a:lnTo>
                  <a:lnTo>
                    <a:pt x="11" y="37"/>
                  </a:lnTo>
                  <a:lnTo>
                    <a:pt x="13" y="37"/>
                  </a:lnTo>
                  <a:lnTo>
                    <a:pt x="14" y="38"/>
                  </a:lnTo>
                  <a:lnTo>
                    <a:pt x="17" y="39"/>
                  </a:lnTo>
                  <a:lnTo>
                    <a:pt x="17" y="41"/>
                  </a:lnTo>
                  <a:lnTo>
                    <a:pt x="18" y="41"/>
                  </a:lnTo>
                  <a:lnTo>
                    <a:pt x="18" y="41"/>
                  </a:lnTo>
                  <a:lnTo>
                    <a:pt x="21" y="41"/>
                  </a:lnTo>
                  <a:lnTo>
                    <a:pt x="26" y="41"/>
                  </a:lnTo>
                  <a:lnTo>
                    <a:pt x="30" y="39"/>
                  </a:lnTo>
                  <a:lnTo>
                    <a:pt x="34" y="37"/>
                  </a:lnTo>
                  <a:lnTo>
                    <a:pt x="38" y="33"/>
                  </a:lnTo>
                  <a:lnTo>
                    <a:pt x="40" y="30"/>
                  </a:lnTo>
                  <a:lnTo>
                    <a:pt x="42" y="25"/>
                  </a:lnTo>
                  <a:lnTo>
                    <a:pt x="42" y="20"/>
                  </a:lnTo>
                  <a:lnTo>
                    <a:pt x="40" y="16"/>
                  </a:lnTo>
                  <a:lnTo>
                    <a:pt x="38" y="13"/>
                  </a:lnTo>
                  <a:lnTo>
                    <a:pt x="38" y="12"/>
                  </a:lnTo>
                  <a:lnTo>
                    <a:pt x="36" y="12"/>
                  </a:lnTo>
                  <a:lnTo>
                    <a:pt x="32" y="9"/>
                  </a:lnTo>
                  <a:lnTo>
                    <a:pt x="28" y="8"/>
                  </a:lnTo>
                  <a:lnTo>
                    <a:pt x="27" y="7"/>
                  </a:lnTo>
                  <a:close/>
                  <a:moveTo>
                    <a:pt x="27" y="0"/>
                  </a:moveTo>
                  <a:lnTo>
                    <a:pt x="39" y="5"/>
                  </a:lnTo>
                  <a:lnTo>
                    <a:pt x="47" y="13"/>
                  </a:lnTo>
                  <a:lnTo>
                    <a:pt x="48" y="25"/>
                  </a:lnTo>
                  <a:lnTo>
                    <a:pt x="43" y="38"/>
                  </a:lnTo>
                  <a:lnTo>
                    <a:pt x="34" y="45"/>
                  </a:lnTo>
                  <a:lnTo>
                    <a:pt x="21" y="48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9" y="47"/>
                  </a:lnTo>
                  <a:lnTo>
                    <a:pt x="9" y="43"/>
                  </a:lnTo>
                  <a:lnTo>
                    <a:pt x="2" y="35"/>
                  </a:lnTo>
                  <a:lnTo>
                    <a:pt x="0" y="25"/>
                  </a:lnTo>
                  <a:lnTo>
                    <a:pt x="2" y="16"/>
                  </a:lnTo>
                  <a:lnTo>
                    <a:pt x="7" y="7"/>
                  </a:lnTo>
                  <a:lnTo>
                    <a:pt x="15" y="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1056"/>
            <p:cNvSpPr>
              <a:spLocks/>
            </p:cNvSpPr>
            <p:nvPr/>
          </p:nvSpPr>
          <p:spPr bwMode="auto">
            <a:xfrm>
              <a:off x="5218112" y="314325"/>
              <a:ext cx="265113" cy="19050"/>
            </a:xfrm>
            <a:custGeom>
              <a:avLst/>
              <a:gdLst>
                <a:gd name="T0" fmla="*/ 51 w 167"/>
                <a:gd name="T1" fmla="*/ 0 h 12"/>
                <a:gd name="T2" fmla="*/ 97 w 167"/>
                <a:gd name="T3" fmla="*/ 0 h 12"/>
                <a:gd name="T4" fmla="*/ 131 w 167"/>
                <a:gd name="T5" fmla="*/ 3 h 12"/>
                <a:gd name="T6" fmla="*/ 165 w 167"/>
                <a:gd name="T7" fmla="*/ 5 h 12"/>
                <a:gd name="T8" fmla="*/ 166 w 167"/>
                <a:gd name="T9" fmla="*/ 6 h 12"/>
                <a:gd name="T10" fmla="*/ 167 w 167"/>
                <a:gd name="T11" fmla="*/ 6 h 12"/>
                <a:gd name="T12" fmla="*/ 167 w 167"/>
                <a:gd name="T13" fmla="*/ 8 h 12"/>
                <a:gd name="T14" fmla="*/ 167 w 167"/>
                <a:gd name="T15" fmla="*/ 10 h 12"/>
                <a:gd name="T16" fmla="*/ 166 w 167"/>
                <a:gd name="T17" fmla="*/ 12 h 12"/>
                <a:gd name="T18" fmla="*/ 163 w 167"/>
                <a:gd name="T19" fmla="*/ 12 h 12"/>
                <a:gd name="T20" fmla="*/ 161 w 167"/>
                <a:gd name="T21" fmla="*/ 12 h 12"/>
                <a:gd name="T22" fmla="*/ 159 w 167"/>
                <a:gd name="T23" fmla="*/ 12 h 12"/>
                <a:gd name="T24" fmla="*/ 158 w 167"/>
                <a:gd name="T25" fmla="*/ 12 h 12"/>
                <a:gd name="T26" fmla="*/ 158 w 167"/>
                <a:gd name="T27" fmla="*/ 12 h 12"/>
                <a:gd name="T28" fmla="*/ 144 w 167"/>
                <a:gd name="T29" fmla="*/ 9 h 12"/>
                <a:gd name="T30" fmla="*/ 144 w 167"/>
                <a:gd name="T31" fmla="*/ 9 h 12"/>
                <a:gd name="T32" fmla="*/ 142 w 167"/>
                <a:gd name="T33" fmla="*/ 9 h 12"/>
                <a:gd name="T34" fmla="*/ 142 w 167"/>
                <a:gd name="T35" fmla="*/ 9 h 12"/>
                <a:gd name="T36" fmla="*/ 123 w 167"/>
                <a:gd name="T37" fmla="*/ 8 h 12"/>
                <a:gd name="T38" fmla="*/ 123 w 167"/>
                <a:gd name="T39" fmla="*/ 8 h 12"/>
                <a:gd name="T40" fmla="*/ 121 w 167"/>
                <a:gd name="T41" fmla="*/ 8 h 12"/>
                <a:gd name="T42" fmla="*/ 121 w 167"/>
                <a:gd name="T43" fmla="*/ 8 h 12"/>
                <a:gd name="T44" fmla="*/ 89 w 167"/>
                <a:gd name="T45" fmla="*/ 8 h 12"/>
                <a:gd name="T46" fmla="*/ 63 w 167"/>
                <a:gd name="T47" fmla="*/ 6 h 12"/>
                <a:gd name="T48" fmla="*/ 61 w 167"/>
                <a:gd name="T49" fmla="*/ 6 h 12"/>
                <a:gd name="T50" fmla="*/ 61 w 167"/>
                <a:gd name="T51" fmla="*/ 6 h 12"/>
                <a:gd name="T52" fmla="*/ 60 w 167"/>
                <a:gd name="T53" fmla="*/ 6 h 12"/>
                <a:gd name="T54" fmla="*/ 55 w 167"/>
                <a:gd name="T55" fmla="*/ 6 h 12"/>
                <a:gd name="T56" fmla="*/ 53 w 167"/>
                <a:gd name="T57" fmla="*/ 6 h 12"/>
                <a:gd name="T58" fmla="*/ 53 w 167"/>
                <a:gd name="T59" fmla="*/ 6 h 12"/>
                <a:gd name="T60" fmla="*/ 52 w 167"/>
                <a:gd name="T61" fmla="*/ 6 h 12"/>
                <a:gd name="T62" fmla="*/ 43 w 167"/>
                <a:gd name="T63" fmla="*/ 6 h 12"/>
                <a:gd name="T64" fmla="*/ 43 w 167"/>
                <a:gd name="T65" fmla="*/ 6 h 12"/>
                <a:gd name="T66" fmla="*/ 43 w 167"/>
                <a:gd name="T67" fmla="*/ 6 h 12"/>
                <a:gd name="T68" fmla="*/ 42 w 167"/>
                <a:gd name="T69" fmla="*/ 8 h 12"/>
                <a:gd name="T70" fmla="*/ 32 w 167"/>
                <a:gd name="T71" fmla="*/ 8 h 12"/>
                <a:gd name="T72" fmla="*/ 31 w 167"/>
                <a:gd name="T73" fmla="*/ 6 h 12"/>
                <a:gd name="T74" fmla="*/ 31 w 167"/>
                <a:gd name="T75" fmla="*/ 6 h 12"/>
                <a:gd name="T76" fmla="*/ 29 w 167"/>
                <a:gd name="T77" fmla="*/ 8 h 12"/>
                <a:gd name="T78" fmla="*/ 19 w 167"/>
                <a:gd name="T79" fmla="*/ 8 h 12"/>
                <a:gd name="T80" fmla="*/ 21 w 167"/>
                <a:gd name="T81" fmla="*/ 6 h 12"/>
                <a:gd name="T82" fmla="*/ 19 w 167"/>
                <a:gd name="T83" fmla="*/ 5 h 12"/>
                <a:gd name="T84" fmla="*/ 19 w 167"/>
                <a:gd name="T85" fmla="*/ 5 h 12"/>
                <a:gd name="T86" fmla="*/ 15 w 167"/>
                <a:gd name="T87" fmla="*/ 8 h 12"/>
                <a:gd name="T88" fmla="*/ 8 w 167"/>
                <a:gd name="T89" fmla="*/ 8 h 12"/>
                <a:gd name="T90" fmla="*/ 4 w 167"/>
                <a:gd name="T91" fmla="*/ 8 h 12"/>
                <a:gd name="T92" fmla="*/ 1 w 167"/>
                <a:gd name="T93" fmla="*/ 6 h 12"/>
                <a:gd name="T94" fmla="*/ 0 w 167"/>
                <a:gd name="T95" fmla="*/ 5 h 12"/>
                <a:gd name="T96" fmla="*/ 0 w 167"/>
                <a:gd name="T97" fmla="*/ 4 h 12"/>
                <a:gd name="T98" fmla="*/ 1 w 167"/>
                <a:gd name="T99" fmla="*/ 1 h 12"/>
                <a:gd name="T100" fmla="*/ 1 w 167"/>
                <a:gd name="T101" fmla="*/ 1 h 12"/>
                <a:gd name="T102" fmla="*/ 1 w 167"/>
                <a:gd name="T103" fmla="*/ 1 h 12"/>
                <a:gd name="T104" fmla="*/ 2 w 167"/>
                <a:gd name="T105" fmla="*/ 1 h 12"/>
                <a:gd name="T106" fmla="*/ 4 w 167"/>
                <a:gd name="T107" fmla="*/ 0 h 12"/>
                <a:gd name="T108" fmla="*/ 51 w 167"/>
                <a:gd name="T10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7" h="12">
                  <a:moveTo>
                    <a:pt x="51" y="0"/>
                  </a:moveTo>
                  <a:lnTo>
                    <a:pt x="97" y="0"/>
                  </a:lnTo>
                  <a:lnTo>
                    <a:pt x="131" y="3"/>
                  </a:lnTo>
                  <a:lnTo>
                    <a:pt x="165" y="5"/>
                  </a:lnTo>
                  <a:lnTo>
                    <a:pt x="166" y="6"/>
                  </a:lnTo>
                  <a:lnTo>
                    <a:pt x="167" y="6"/>
                  </a:lnTo>
                  <a:lnTo>
                    <a:pt x="167" y="8"/>
                  </a:lnTo>
                  <a:lnTo>
                    <a:pt x="167" y="10"/>
                  </a:lnTo>
                  <a:lnTo>
                    <a:pt x="166" y="12"/>
                  </a:lnTo>
                  <a:lnTo>
                    <a:pt x="163" y="12"/>
                  </a:lnTo>
                  <a:lnTo>
                    <a:pt x="161" y="12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58" y="12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2" y="9"/>
                  </a:lnTo>
                  <a:lnTo>
                    <a:pt x="142" y="9"/>
                  </a:lnTo>
                  <a:lnTo>
                    <a:pt x="123" y="8"/>
                  </a:lnTo>
                  <a:lnTo>
                    <a:pt x="123" y="8"/>
                  </a:lnTo>
                  <a:lnTo>
                    <a:pt x="121" y="8"/>
                  </a:lnTo>
                  <a:lnTo>
                    <a:pt x="121" y="8"/>
                  </a:lnTo>
                  <a:lnTo>
                    <a:pt x="89" y="8"/>
                  </a:lnTo>
                  <a:lnTo>
                    <a:pt x="63" y="6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60" y="6"/>
                  </a:lnTo>
                  <a:lnTo>
                    <a:pt x="55" y="6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2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2" y="8"/>
                  </a:lnTo>
                  <a:lnTo>
                    <a:pt x="32" y="8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29" y="8"/>
                  </a:lnTo>
                  <a:lnTo>
                    <a:pt x="19" y="8"/>
                  </a:lnTo>
                  <a:lnTo>
                    <a:pt x="21" y="6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5" y="8"/>
                  </a:lnTo>
                  <a:lnTo>
                    <a:pt x="8" y="8"/>
                  </a:lnTo>
                  <a:lnTo>
                    <a:pt x="4" y="8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4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1057"/>
            <p:cNvSpPr>
              <a:spLocks/>
            </p:cNvSpPr>
            <p:nvPr/>
          </p:nvSpPr>
          <p:spPr bwMode="auto">
            <a:xfrm>
              <a:off x="5219700" y="368300"/>
              <a:ext cx="260350" cy="15875"/>
            </a:xfrm>
            <a:custGeom>
              <a:avLst/>
              <a:gdLst>
                <a:gd name="T0" fmla="*/ 5 w 164"/>
                <a:gd name="T1" fmla="*/ 0 h 10"/>
                <a:gd name="T2" fmla="*/ 7 w 164"/>
                <a:gd name="T3" fmla="*/ 0 h 10"/>
                <a:gd name="T4" fmla="*/ 17 w 164"/>
                <a:gd name="T5" fmla="*/ 0 h 10"/>
                <a:gd name="T6" fmla="*/ 16 w 164"/>
                <a:gd name="T7" fmla="*/ 0 h 10"/>
                <a:gd name="T8" fmla="*/ 17 w 164"/>
                <a:gd name="T9" fmla="*/ 1 h 10"/>
                <a:gd name="T10" fmla="*/ 31 w 164"/>
                <a:gd name="T11" fmla="*/ 0 h 10"/>
                <a:gd name="T12" fmla="*/ 38 w 164"/>
                <a:gd name="T13" fmla="*/ 0 h 10"/>
                <a:gd name="T14" fmla="*/ 38 w 164"/>
                <a:gd name="T15" fmla="*/ 1 h 10"/>
                <a:gd name="T16" fmla="*/ 47 w 164"/>
                <a:gd name="T17" fmla="*/ 0 h 10"/>
                <a:gd name="T18" fmla="*/ 48 w 164"/>
                <a:gd name="T19" fmla="*/ 1 h 10"/>
                <a:gd name="T20" fmla="*/ 54 w 164"/>
                <a:gd name="T21" fmla="*/ 0 h 10"/>
                <a:gd name="T22" fmla="*/ 54 w 164"/>
                <a:gd name="T23" fmla="*/ 1 h 10"/>
                <a:gd name="T24" fmla="*/ 55 w 164"/>
                <a:gd name="T25" fmla="*/ 3 h 10"/>
                <a:gd name="T26" fmla="*/ 69 w 164"/>
                <a:gd name="T27" fmla="*/ 1 h 10"/>
                <a:gd name="T28" fmla="*/ 71 w 164"/>
                <a:gd name="T29" fmla="*/ 3 h 10"/>
                <a:gd name="T30" fmla="*/ 79 w 164"/>
                <a:gd name="T31" fmla="*/ 1 h 10"/>
                <a:gd name="T32" fmla="*/ 80 w 164"/>
                <a:gd name="T33" fmla="*/ 3 h 10"/>
                <a:gd name="T34" fmla="*/ 86 w 164"/>
                <a:gd name="T35" fmla="*/ 1 h 10"/>
                <a:gd name="T36" fmla="*/ 86 w 164"/>
                <a:gd name="T37" fmla="*/ 3 h 10"/>
                <a:gd name="T38" fmla="*/ 88 w 164"/>
                <a:gd name="T39" fmla="*/ 4 h 10"/>
                <a:gd name="T40" fmla="*/ 101 w 164"/>
                <a:gd name="T41" fmla="*/ 3 h 10"/>
                <a:gd name="T42" fmla="*/ 100 w 164"/>
                <a:gd name="T43" fmla="*/ 4 h 10"/>
                <a:gd name="T44" fmla="*/ 101 w 164"/>
                <a:gd name="T45" fmla="*/ 4 h 10"/>
                <a:gd name="T46" fmla="*/ 120 w 164"/>
                <a:gd name="T47" fmla="*/ 4 h 10"/>
                <a:gd name="T48" fmla="*/ 122 w 164"/>
                <a:gd name="T49" fmla="*/ 4 h 10"/>
                <a:gd name="T50" fmla="*/ 130 w 164"/>
                <a:gd name="T51" fmla="*/ 4 h 10"/>
                <a:gd name="T52" fmla="*/ 132 w 164"/>
                <a:gd name="T53" fmla="*/ 4 h 10"/>
                <a:gd name="T54" fmla="*/ 160 w 164"/>
                <a:gd name="T55" fmla="*/ 4 h 10"/>
                <a:gd name="T56" fmla="*/ 164 w 164"/>
                <a:gd name="T57" fmla="*/ 7 h 10"/>
                <a:gd name="T58" fmla="*/ 162 w 164"/>
                <a:gd name="T59" fmla="*/ 9 h 10"/>
                <a:gd name="T60" fmla="*/ 160 w 164"/>
                <a:gd name="T61" fmla="*/ 10 h 10"/>
                <a:gd name="T62" fmla="*/ 4 w 164"/>
                <a:gd name="T63" fmla="*/ 7 h 10"/>
                <a:gd name="T64" fmla="*/ 1 w 164"/>
                <a:gd name="T65" fmla="*/ 5 h 10"/>
                <a:gd name="T66" fmla="*/ 1 w 164"/>
                <a:gd name="T67" fmla="*/ 5 h 10"/>
                <a:gd name="T68" fmla="*/ 0 w 164"/>
                <a:gd name="T69" fmla="*/ 1 h 10"/>
                <a:gd name="T70" fmla="*/ 4 w 164"/>
                <a:gd name="T7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4" h="10">
                  <a:moveTo>
                    <a:pt x="4" y="0"/>
                  </a:move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2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8" y="0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41" y="0"/>
                  </a:lnTo>
                  <a:lnTo>
                    <a:pt x="47" y="0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4" y="3"/>
                  </a:lnTo>
                  <a:lnTo>
                    <a:pt x="55" y="3"/>
                  </a:lnTo>
                  <a:lnTo>
                    <a:pt x="58" y="1"/>
                  </a:lnTo>
                  <a:lnTo>
                    <a:pt x="69" y="1"/>
                  </a:lnTo>
                  <a:lnTo>
                    <a:pt x="69" y="3"/>
                  </a:lnTo>
                  <a:lnTo>
                    <a:pt x="71" y="3"/>
                  </a:lnTo>
                  <a:lnTo>
                    <a:pt x="71" y="1"/>
                  </a:lnTo>
                  <a:lnTo>
                    <a:pt x="79" y="1"/>
                  </a:lnTo>
                  <a:lnTo>
                    <a:pt x="79" y="3"/>
                  </a:lnTo>
                  <a:lnTo>
                    <a:pt x="80" y="3"/>
                  </a:lnTo>
                  <a:lnTo>
                    <a:pt x="80" y="1"/>
                  </a:lnTo>
                  <a:lnTo>
                    <a:pt x="86" y="1"/>
                  </a:lnTo>
                  <a:lnTo>
                    <a:pt x="86" y="3"/>
                  </a:lnTo>
                  <a:lnTo>
                    <a:pt x="86" y="3"/>
                  </a:lnTo>
                  <a:lnTo>
                    <a:pt x="86" y="4"/>
                  </a:lnTo>
                  <a:lnTo>
                    <a:pt x="88" y="4"/>
                  </a:lnTo>
                  <a:lnTo>
                    <a:pt x="89" y="3"/>
                  </a:lnTo>
                  <a:lnTo>
                    <a:pt x="101" y="3"/>
                  </a:lnTo>
                  <a:lnTo>
                    <a:pt x="100" y="3"/>
                  </a:lnTo>
                  <a:lnTo>
                    <a:pt x="100" y="4"/>
                  </a:lnTo>
                  <a:lnTo>
                    <a:pt x="100" y="4"/>
                  </a:lnTo>
                  <a:lnTo>
                    <a:pt x="101" y="4"/>
                  </a:lnTo>
                  <a:lnTo>
                    <a:pt x="103" y="3"/>
                  </a:lnTo>
                  <a:lnTo>
                    <a:pt x="120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1" y="4"/>
                  </a:lnTo>
                  <a:lnTo>
                    <a:pt x="132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2" y="5"/>
                  </a:lnTo>
                  <a:lnTo>
                    <a:pt x="164" y="7"/>
                  </a:lnTo>
                  <a:lnTo>
                    <a:pt x="164" y="8"/>
                  </a:lnTo>
                  <a:lnTo>
                    <a:pt x="162" y="9"/>
                  </a:lnTo>
                  <a:lnTo>
                    <a:pt x="161" y="10"/>
                  </a:lnTo>
                  <a:lnTo>
                    <a:pt x="160" y="10"/>
                  </a:lnTo>
                  <a:lnTo>
                    <a:pt x="82" y="9"/>
                  </a:lnTo>
                  <a:lnTo>
                    <a:pt x="4" y="7"/>
                  </a:lnTo>
                  <a:lnTo>
                    <a:pt x="3" y="7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1058"/>
            <p:cNvSpPr>
              <a:spLocks noEditPoints="1"/>
            </p:cNvSpPr>
            <p:nvPr/>
          </p:nvSpPr>
          <p:spPr bwMode="auto">
            <a:xfrm>
              <a:off x="5308600" y="407987"/>
              <a:ext cx="65088" cy="60325"/>
            </a:xfrm>
            <a:custGeom>
              <a:avLst/>
              <a:gdLst>
                <a:gd name="T0" fmla="*/ 24 w 41"/>
                <a:gd name="T1" fmla="*/ 2 h 38"/>
                <a:gd name="T2" fmla="*/ 16 w 41"/>
                <a:gd name="T3" fmla="*/ 6 h 38"/>
                <a:gd name="T4" fmla="*/ 13 w 41"/>
                <a:gd name="T5" fmla="*/ 8 h 38"/>
                <a:gd name="T6" fmla="*/ 11 w 41"/>
                <a:gd name="T7" fmla="*/ 9 h 38"/>
                <a:gd name="T8" fmla="*/ 9 w 41"/>
                <a:gd name="T9" fmla="*/ 9 h 38"/>
                <a:gd name="T10" fmla="*/ 9 w 41"/>
                <a:gd name="T11" fmla="*/ 10 h 38"/>
                <a:gd name="T12" fmla="*/ 9 w 41"/>
                <a:gd name="T13" fmla="*/ 10 h 38"/>
                <a:gd name="T14" fmla="*/ 8 w 41"/>
                <a:gd name="T15" fmla="*/ 14 h 38"/>
                <a:gd name="T16" fmla="*/ 7 w 41"/>
                <a:gd name="T17" fmla="*/ 18 h 38"/>
                <a:gd name="T18" fmla="*/ 7 w 41"/>
                <a:gd name="T19" fmla="*/ 18 h 38"/>
                <a:gd name="T20" fmla="*/ 7 w 41"/>
                <a:gd name="T21" fmla="*/ 18 h 38"/>
                <a:gd name="T22" fmla="*/ 7 w 41"/>
                <a:gd name="T23" fmla="*/ 19 h 38"/>
                <a:gd name="T24" fmla="*/ 8 w 41"/>
                <a:gd name="T25" fmla="*/ 23 h 38"/>
                <a:gd name="T26" fmla="*/ 12 w 41"/>
                <a:gd name="T27" fmla="*/ 27 h 38"/>
                <a:gd name="T28" fmla="*/ 15 w 41"/>
                <a:gd name="T29" fmla="*/ 30 h 38"/>
                <a:gd name="T30" fmla="*/ 20 w 41"/>
                <a:gd name="T31" fmla="*/ 30 h 38"/>
                <a:gd name="T32" fmla="*/ 24 w 41"/>
                <a:gd name="T33" fmla="*/ 30 h 38"/>
                <a:gd name="T34" fmla="*/ 26 w 41"/>
                <a:gd name="T35" fmla="*/ 30 h 38"/>
                <a:gd name="T36" fmla="*/ 26 w 41"/>
                <a:gd name="T37" fmla="*/ 30 h 38"/>
                <a:gd name="T38" fmla="*/ 28 w 41"/>
                <a:gd name="T39" fmla="*/ 30 h 38"/>
                <a:gd name="T40" fmla="*/ 28 w 41"/>
                <a:gd name="T41" fmla="*/ 29 h 38"/>
                <a:gd name="T42" fmla="*/ 33 w 41"/>
                <a:gd name="T43" fmla="*/ 23 h 38"/>
                <a:gd name="T44" fmla="*/ 34 w 41"/>
                <a:gd name="T45" fmla="*/ 16 h 38"/>
                <a:gd name="T46" fmla="*/ 30 w 41"/>
                <a:gd name="T47" fmla="*/ 9 h 38"/>
                <a:gd name="T48" fmla="*/ 23 w 41"/>
                <a:gd name="T49" fmla="*/ 6 h 38"/>
                <a:gd name="T50" fmla="*/ 25 w 41"/>
                <a:gd name="T51" fmla="*/ 4 h 38"/>
                <a:gd name="T52" fmla="*/ 25 w 41"/>
                <a:gd name="T53" fmla="*/ 2 h 38"/>
                <a:gd name="T54" fmla="*/ 24 w 41"/>
                <a:gd name="T55" fmla="*/ 2 h 38"/>
                <a:gd name="T56" fmla="*/ 19 w 41"/>
                <a:gd name="T57" fmla="*/ 0 h 38"/>
                <a:gd name="T58" fmla="*/ 19 w 41"/>
                <a:gd name="T59" fmla="*/ 0 h 38"/>
                <a:gd name="T60" fmla="*/ 29 w 41"/>
                <a:gd name="T61" fmla="*/ 0 h 38"/>
                <a:gd name="T62" fmla="*/ 37 w 41"/>
                <a:gd name="T63" fmla="*/ 5 h 38"/>
                <a:gd name="T64" fmla="*/ 41 w 41"/>
                <a:gd name="T65" fmla="*/ 16 h 38"/>
                <a:gd name="T66" fmla="*/ 40 w 41"/>
                <a:gd name="T67" fmla="*/ 26 h 38"/>
                <a:gd name="T68" fmla="*/ 34 w 41"/>
                <a:gd name="T69" fmla="*/ 34 h 38"/>
                <a:gd name="T70" fmla="*/ 25 w 41"/>
                <a:gd name="T71" fmla="*/ 38 h 38"/>
                <a:gd name="T72" fmla="*/ 16 w 41"/>
                <a:gd name="T73" fmla="*/ 36 h 38"/>
                <a:gd name="T74" fmla="*/ 8 w 41"/>
                <a:gd name="T75" fmla="*/ 34 h 38"/>
                <a:gd name="T76" fmla="*/ 3 w 41"/>
                <a:gd name="T77" fmla="*/ 27 h 38"/>
                <a:gd name="T78" fmla="*/ 0 w 41"/>
                <a:gd name="T79" fmla="*/ 19 h 38"/>
                <a:gd name="T80" fmla="*/ 0 w 41"/>
                <a:gd name="T81" fmla="*/ 14 h 38"/>
                <a:gd name="T82" fmla="*/ 2 w 41"/>
                <a:gd name="T83" fmla="*/ 9 h 38"/>
                <a:gd name="T84" fmla="*/ 4 w 41"/>
                <a:gd name="T85" fmla="*/ 5 h 38"/>
                <a:gd name="T86" fmla="*/ 8 w 41"/>
                <a:gd name="T87" fmla="*/ 2 h 38"/>
                <a:gd name="T88" fmla="*/ 13 w 41"/>
                <a:gd name="T89" fmla="*/ 0 h 38"/>
                <a:gd name="T90" fmla="*/ 19 w 41"/>
                <a:gd name="T9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" h="38">
                  <a:moveTo>
                    <a:pt x="24" y="2"/>
                  </a:moveTo>
                  <a:lnTo>
                    <a:pt x="16" y="6"/>
                  </a:lnTo>
                  <a:lnTo>
                    <a:pt x="13" y="8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8" y="14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9"/>
                  </a:lnTo>
                  <a:lnTo>
                    <a:pt x="8" y="23"/>
                  </a:lnTo>
                  <a:lnTo>
                    <a:pt x="12" y="27"/>
                  </a:lnTo>
                  <a:lnTo>
                    <a:pt x="15" y="30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28" y="29"/>
                  </a:lnTo>
                  <a:lnTo>
                    <a:pt x="33" y="23"/>
                  </a:lnTo>
                  <a:lnTo>
                    <a:pt x="34" y="16"/>
                  </a:lnTo>
                  <a:lnTo>
                    <a:pt x="30" y="9"/>
                  </a:lnTo>
                  <a:lnTo>
                    <a:pt x="23" y="6"/>
                  </a:lnTo>
                  <a:lnTo>
                    <a:pt x="25" y="4"/>
                  </a:lnTo>
                  <a:lnTo>
                    <a:pt x="25" y="2"/>
                  </a:lnTo>
                  <a:lnTo>
                    <a:pt x="24" y="2"/>
                  </a:lnTo>
                  <a:close/>
                  <a:moveTo>
                    <a:pt x="19" y="0"/>
                  </a:moveTo>
                  <a:lnTo>
                    <a:pt x="19" y="0"/>
                  </a:lnTo>
                  <a:lnTo>
                    <a:pt x="29" y="0"/>
                  </a:lnTo>
                  <a:lnTo>
                    <a:pt x="37" y="5"/>
                  </a:lnTo>
                  <a:lnTo>
                    <a:pt x="41" y="16"/>
                  </a:lnTo>
                  <a:lnTo>
                    <a:pt x="40" y="26"/>
                  </a:lnTo>
                  <a:lnTo>
                    <a:pt x="34" y="34"/>
                  </a:lnTo>
                  <a:lnTo>
                    <a:pt x="25" y="38"/>
                  </a:lnTo>
                  <a:lnTo>
                    <a:pt x="16" y="36"/>
                  </a:lnTo>
                  <a:lnTo>
                    <a:pt x="8" y="34"/>
                  </a:lnTo>
                  <a:lnTo>
                    <a:pt x="3" y="27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1059"/>
            <p:cNvSpPr>
              <a:spLocks/>
            </p:cNvSpPr>
            <p:nvPr/>
          </p:nvSpPr>
          <p:spPr bwMode="auto">
            <a:xfrm>
              <a:off x="5314950" y="231775"/>
              <a:ext cx="58738" cy="53975"/>
            </a:xfrm>
            <a:custGeom>
              <a:avLst/>
              <a:gdLst>
                <a:gd name="T0" fmla="*/ 26 w 37"/>
                <a:gd name="T1" fmla="*/ 1 h 34"/>
                <a:gd name="T2" fmla="*/ 22 w 37"/>
                <a:gd name="T3" fmla="*/ 6 h 34"/>
                <a:gd name="T4" fmla="*/ 15 w 37"/>
                <a:gd name="T5" fmla="*/ 13 h 34"/>
                <a:gd name="T6" fmla="*/ 5 w 37"/>
                <a:gd name="T7" fmla="*/ 21 h 34"/>
                <a:gd name="T8" fmla="*/ 5 w 37"/>
                <a:gd name="T9" fmla="*/ 21 h 34"/>
                <a:gd name="T10" fmla="*/ 34 w 37"/>
                <a:gd name="T11" fmla="*/ 5 h 34"/>
                <a:gd name="T12" fmla="*/ 36 w 37"/>
                <a:gd name="T13" fmla="*/ 5 h 34"/>
                <a:gd name="T14" fmla="*/ 36 w 37"/>
                <a:gd name="T15" fmla="*/ 6 h 34"/>
                <a:gd name="T16" fmla="*/ 24 w 37"/>
                <a:gd name="T17" fmla="*/ 21 h 34"/>
                <a:gd name="T18" fmla="*/ 34 w 37"/>
                <a:gd name="T19" fmla="*/ 14 h 34"/>
                <a:gd name="T20" fmla="*/ 36 w 37"/>
                <a:gd name="T21" fmla="*/ 15 h 34"/>
                <a:gd name="T22" fmla="*/ 25 w 37"/>
                <a:gd name="T23" fmla="*/ 24 h 34"/>
                <a:gd name="T24" fmla="*/ 28 w 37"/>
                <a:gd name="T25" fmla="*/ 24 h 34"/>
                <a:gd name="T26" fmla="*/ 36 w 37"/>
                <a:gd name="T27" fmla="*/ 21 h 34"/>
                <a:gd name="T28" fmla="*/ 34 w 37"/>
                <a:gd name="T29" fmla="*/ 24 h 34"/>
                <a:gd name="T30" fmla="*/ 28 w 37"/>
                <a:gd name="T31" fmla="*/ 30 h 34"/>
                <a:gd name="T32" fmla="*/ 26 w 37"/>
                <a:gd name="T33" fmla="*/ 28 h 34"/>
                <a:gd name="T34" fmla="*/ 30 w 37"/>
                <a:gd name="T35" fmla="*/ 26 h 34"/>
                <a:gd name="T36" fmla="*/ 25 w 37"/>
                <a:gd name="T37" fmla="*/ 28 h 34"/>
                <a:gd name="T38" fmla="*/ 16 w 37"/>
                <a:gd name="T39" fmla="*/ 34 h 34"/>
                <a:gd name="T40" fmla="*/ 15 w 37"/>
                <a:gd name="T41" fmla="*/ 32 h 34"/>
                <a:gd name="T42" fmla="*/ 19 w 37"/>
                <a:gd name="T43" fmla="*/ 27 h 34"/>
                <a:gd name="T44" fmla="*/ 29 w 37"/>
                <a:gd name="T45" fmla="*/ 19 h 34"/>
                <a:gd name="T46" fmla="*/ 16 w 37"/>
                <a:gd name="T47" fmla="*/ 26 h 34"/>
                <a:gd name="T48" fmla="*/ 9 w 37"/>
                <a:gd name="T49" fmla="*/ 30 h 34"/>
                <a:gd name="T50" fmla="*/ 8 w 37"/>
                <a:gd name="T51" fmla="*/ 28 h 34"/>
                <a:gd name="T52" fmla="*/ 8 w 37"/>
                <a:gd name="T53" fmla="*/ 27 h 34"/>
                <a:gd name="T54" fmla="*/ 28 w 37"/>
                <a:gd name="T55" fmla="*/ 10 h 34"/>
                <a:gd name="T56" fmla="*/ 5 w 37"/>
                <a:gd name="T57" fmla="*/ 23 h 34"/>
                <a:gd name="T58" fmla="*/ 0 w 37"/>
                <a:gd name="T59" fmla="*/ 23 h 34"/>
                <a:gd name="T60" fmla="*/ 5 w 37"/>
                <a:gd name="T61" fmla="*/ 18 h 34"/>
                <a:gd name="T62" fmla="*/ 15 w 37"/>
                <a:gd name="T63" fmla="*/ 11 h 34"/>
                <a:gd name="T64" fmla="*/ 22 w 37"/>
                <a:gd name="T65" fmla="*/ 3 h 34"/>
                <a:gd name="T66" fmla="*/ 5 w 37"/>
                <a:gd name="T67" fmla="*/ 14 h 34"/>
                <a:gd name="T68" fmla="*/ 4 w 37"/>
                <a:gd name="T69" fmla="*/ 14 h 34"/>
                <a:gd name="T70" fmla="*/ 5 w 37"/>
                <a:gd name="T71" fmla="*/ 13 h 34"/>
                <a:gd name="T72" fmla="*/ 25 w 37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" h="34">
                  <a:moveTo>
                    <a:pt x="25" y="0"/>
                  </a:moveTo>
                  <a:lnTo>
                    <a:pt x="26" y="1"/>
                  </a:lnTo>
                  <a:lnTo>
                    <a:pt x="26" y="1"/>
                  </a:lnTo>
                  <a:lnTo>
                    <a:pt x="22" y="6"/>
                  </a:lnTo>
                  <a:lnTo>
                    <a:pt x="19" y="10"/>
                  </a:lnTo>
                  <a:lnTo>
                    <a:pt x="15" y="13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4" y="22"/>
                  </a:lnTo>
                  <a:lnTo>
                    <a:pt x="5" y="21"/>
                  </a:lnTo>
                  <a:lnTo>
                    <a:pt x="20" y="13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13" y="26"/>
                  </a:lnTo>
                  <a:lnTo>
                    <a:pt x="24" y="21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0" y="21"/>
                  </a:lnTo>
                  <a:lnTo>
                    <a:pt x="25" y="24"/>
                  </a:lnTo>
                  <a:lnTo>
                    <a:pt x="20" y="30"/>
                  </a:lnTo>
                  <a:lnTo>
                    <a:pt x="28" y="24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7" y="21"/>
                  </a:lnTo>
                  <a:lnTo>
                    <a:pt x="34" y="24"/>
                  </a:lnTo>
                  <a:lnTo>
                    <a:pt x="32" y="27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6" y="28"/>
                  </a:lnTo>
                  <a:lnTo>
                    <a:pt x="30" y="26"/>
                  </a:lnTo>
                  <a:lnTo>
                    <a:pt x="33" y="23"/>
                  </a:lnTo>
                  <a:lnTo>
                    <a:pt x="25" y="28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5" y="34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9" y="27"/>
                  </a:lnTo>
                  <a:lnTo>
                    <a:pt x="24" y="23"/>
                  </a:lnTo>
                  <a:lnTo>
                    <a:pt x="29" y="19"/>
                  </a:lnTo>
                  <a:lnTo>
                    <a:pt x="22" y="22"/>
                  </a:lnTo>
                  <a:lnTo>
                    <a:pt x="16" y="26"/>
                  </a:lnTo>
                  <a:lnTo>
                    <a:pt x="11" y="30"/>
                  </a:lnTo>
                  <a:lnTo>
                    <a:pt x="9" y="30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27"/>
                  </a:lnTo>
                  <a:lnTo>
                    <a:pt x="19" y="18"/>
                  </a:lnTo>
                  <a:lnTo>
                    <a:pt x="28" y="10"/>
                  </a:lnTo>
                  <a:lnTo>
                    <a:pt x="17" y="17"/>
                  </a:lnTo>
                  <a:lnTo>
                    <a:pt x="5" y="23"/>
                  </a:lnTo>
                  <a:lnTo>
                    <a:pt x="2" y="24"/>
                  </a:lnTo>
                  <a:lnTo>
                    <a:pt x="0" y="23"/>
                  </a:lnTo>
                  <a:lnTo>
                    <a:pt x="2" y="22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3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24" y="1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1060"/>
            <p:cNvSpPr>
              <a:spLocks/>
            </p:cNvSpPr>
            <p:nvPr/>
          </p:nvSpPr>
          <p:spPr bwMode="auto">
            <a:xfrm>
              <a:off x="5226050" y="322262"/>
              <a:ext cx="247650" cy="52388"/>
            </a:xfrm>
            <a:custGeom>
              <a:avLst/>
              <a:gdLst>
                <a:gd name="T0" fmla="*/ 4 w 156"/>
                <a:gd name="T1" fmla="*/ 16 h 33"/>
                <a:gd name="T2" fmla="*/ 17 w 156"/>
                <a:gd name="T3" fmla="*/ 7 h 33"/>
                <a:gd name="T4" fmla="*/ 21 w 156"/>
                <a:gd name="T5" fmla="*/ 15 h 33"/>
                <a:gd name="T6" fmla="*/ 18 w 156"/>
                <a:gd name="T7" fmla="*/ 25 h 33"/>
                <a:gd name="T8" fmla="*/ 21 w 156"/>
                <a:gd name="T9" fmla="*/ 24 h 33"/>
                <a:gd name="T10" fmla="*/ 50 w 156"/>
                <a:gd name="T11" fmla="*/ 5 h 33"/>
                <a:gd name="T12" fmla="*/ 41 w 156"/>
                <a:gd name="T13" fmla="*/ 21 h 33"/>
                <a:gd name="T14" fmla="*/ 67 w 156"/>
                <a:gd name="T15" fmla="*/ 3 h 33"/>
                <a:gd name="T16" fmla="*/ 47 w 156"/>
                <a:gd name="T17" fmla="*/ 25 h 33"/>
                <a:gd name="T18" fmla="*/ 68 w 156"/>
                <a:gd name="T19" fmla="*/ 7 h 33"/>
                <a:gd name="T20" fmla="*/ 55 w 156"/>
                <a:gd name="T21" fmla="*/ 28 h 33"/>
                <a:gd name="T22" fmla="*/ 65 w 156"/>
                <a:gd name="T23" fmla="*/ 20 h 33"/>
                <a:gd name="T24" fmla="*/ 72 w 156"/>
                <a:gd name="T25" fmla="*/ 25 h 33"/>
                <a:gd name="T26" fmla="*/ 75 w 156"/>
                <a:gd name="T27" fmla="*/ 22 h 33"/>
                <a:gd name="T28" fmla="*/ 84 w 156"/>
                <a:gd name="T29" fmla="*/ 22 h 33"/>
                <a:gd name="T30" fmla="*/ 116 w 156"/>
                <a:gd name="T31" fmla="*/ 3 h 33"/>
                <a:gd name="T32" fmla="*/ 127 w 156"/>
                <a:gd name="T33" fmla="*/ 4 h 33"/>
                <a:gd name="T34" fmla="*/ 137 w 156"/>
                <a:gd name="T35" fmla="*/ 4 h 33"/>
                <a:gd name="T36" fmla="*/ 144 w 156"/>
                <a:gd name="T37" fmla="*/ 7 h 33"/>
                <a:gd name="T38" fmla="*/ 153 w 156"/>
                <a:gd name="T39" fmla="*/ 7 h 33"/>
                <a:gd name="T40" fmla="*/ 143 w 156"/>
                <a:gd name="T41" fmla="*/ 29 h 33"/>
                <a:gd name="T42" fmla="*/ 149 w 156"/>
                <a:gd name="T43" fmla="*/ 22 h 33"/>
                <a:gd name="T44" fmla="*/ 149 w 156"/>
                <a:gd name="T45" fmla="*/ 29 h 33"/>
                <a:gd name="T46" fmla="*/ 153 w 156"/>
                <a:gd name="T47" fmla="*/ 32 h 33"/>
                <a:gd name="T48" fmla="*/ 150 w 156"/>
                <a:gd name="T49" fmla="*/ 24 h 33"/>
                <a:gd name="T50" fmla="*/ 139 w 156"/>
                <a:gd name="T51" fmla="*/ 33 h 33"/>
                <a:gd name="T52" fmla="*/ 150 w 156"/>
                <a:gd name="T53" fmla="*/ 9 h 33"/>
                <a:gd name="T54" fmla="*/ 128 w 156"/>
                <a:gd name="T55" fmla="*/ 33 h 33"/>
                <a:gd name="T56" fmla="*/ 141 w 156"/>
                <a:gd name="T57" fmla="*/ 13 h 33"/>
                <a:gd name="T58" fmla="*/ 116 w 156"/>
                <a:gd name="T59" fmla="*/ 32 h 33"/>
                <a:gd name="T60" fmla="*/ 133 w 156"/>
                <a:gd name="T61" fmla="*/ 9 h 33"/>
                <a:gd name="T62" fmla="*/ 126 w 156"/>
                <a:gd name="T63" fmla="*/ 7 h 33"/>
                <a:gd name="T64" fmla="*/ 97 w 156"/>
                <a:gd name="T65" fmla="*/ 32 h 33"/>
                <a:gd name="T66" fmla="*/ 115 w 156"/>
                <a:gd name="T67" fmla="*/ 5 h 33"/>
                <a:gd name="T68" fmla="*/ 82 w 156"/>
                <a:gd name="T69" fmla="*/ 32 h 33"/>
                <a:gd name="T70" fmla="*/ 97 w 156"/>
                <a:gd name="T71" fmla="*/ 13 h 33"/>
                <a:gd name="T72" fmla="*/ 82 w 156"/>
                <a:gd name="T73" fmla="*/ 22 h 33"/>
                <a:gd name="T74" fmla="*/ 96 w 156"/>
                <a:gd name="T75" fmla="*/ 5 h 33"/>
                <a:gd name="T76" fmla="*/ 65 w 156"/>
                <a:gd name="T77" fmla="*/ 30 h 33"/>
                <a:gd name="T78" fmla="*/ 82 w 156"/>
                <a:gd name="T79" fmla="*/ 7 h 33"/>
                <a:gd name="T80" fmla="*/ 50 w 156"/>
                <a:gd name="T81" fmla="*/ 32 h 33"/>
                <a:gd name="T82" fmla="*/ 72 w 156"/>
                <a:gd name="T83" fmla="*/ 5 h 33"/>
                <a:gd name="T84" fmla="*/ 43 w 156"/>
                <a:gd name="T85" fmla="*/ 29 h 33"/>
                <a:gd name="T86" fmla="*/ 61 w 156"/>
                <a:gd name="T87" fmla="*/ 7 h 33"/>
                <a:gd name="T88" fmla="*/ 34 w 156"/>
                <a:gd name="T89" fmla="*/ 30 h 33"/>
                <a:gd name="T90" fmla="*/ 52 w 156"/>
                <a:gd name="T91" fmla="*/ 5 h 33"/>
                <a:gd name="T92" fmla="*/ 27 w 156"/>
                <a:gd name="T93" fmla="*/ 28 h 33"/>
                <a:gd name="T94" fmla="*/ 41 w 156"/>
                <a:gd name="T95" fmla="*/ 9 h 33"/>
                <a:gd name="T96" fmla="*/ 13 w 156"/>
                <a:gd name="T97" fmla="*/ 30 h 33"/>
                <a:gd name="T98" fmla="*/ 29 w 156"/>
                <a:gd name="T99" fmla="*/ 12 h 33"/>
                <a:gd name="T100" fmla="*/ 31 w 156"/>
                <a:gd name="T101" fmla="*/ 8 h 33"/>
                <a:gd name="T102" fmla="*/ 9 w 156"/>
                <a:gd name="T103" fmla="*/ 20 h 33"/>
                <a:gd name="T104" fmla="*/ 3 w 156"/>
                <a:gd name="T105" fmla="*/ 21 h 33"/>
                <a:gd name="T106" fmla="*/ 12 w 156"/>
                <a:gd name="T107" fmla="*/ 4 h 33"/>
                <a:gd name="T108" fmla="*/ 3 w 156"/>
                <a:gd name="T109" fmla="*/ 15 h 33"/>
                <a:gd name="T110" fmla="*/ 14 w 156"/>
                <a:gd name="T1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6" h="33">
                  <a:moveTo>
                    <a:pt x="14" y="0"/>
                  </a:moveTo>
                  <a:lnTo>
                    <a:pt x="14" y="0"/>
                  </a:lnTo>
                  <a:lnTo>
                    <a:pt x="16" y="1"/>
                  </a:lnTo>
                  <a:lnTo>
                    <a:pt x="14" y="3"/>
                  </a:lnTo>
                  <a:lnTo>
                    <a:pt x="10" y="8"/>
                  </a:lnTo>
                  <a:lnTo>
                    <a:pt x="6" y="13"/>
                  </a:lnTo>
                  <a:lnTo>
                    <a:pt x="5" y="15"/>
                  </a:lnTo>
                  <a:lnTo>
                    <a:pt x="4" y="16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10" y="12"/>
                  </a:lnTo>
                  <a:lnTo>
                    <a:pt x="17" y="7"/>
                  </a:lnTo>
                  <a:lnTo>
                    <a:pt x="24" y="3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3"/>
                  </a:lnTo>
                  <a:lnTo>
                    <a:pt x="26" y="3"/>
                  </a:lnTo>
                  <a:lnTo>
                    <a:pt x="17" y="16"/>
                  </a:lnTo>
                  <a:lnTo>
                    <a:pt x="5" y="26"/>
                  </a:lnTo>
                  <a:lnTo>
                    <a:pt x="21" y="15"/>
                  </a:lnTo>
                  <a:lnTo>
                    <a:pt x="37" y="3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3"/>
                  </a:lnTo>
                  <a:lnTo>
                    <a:pt x="33" y="11"/>
                  </a:lnTo>
                  <a:lnTo>
                    <a:pt x="26" y="17"/>
                  </a:lnTo>
                  <a:lnTo>
                    <a:pt x="18" y="25"/>
                  </a:lnTo>
                  <a:lnTo>
                    <a:pt x="17" y="26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8" y="26"/>
                  </a:lnTo>
                  <a:lnTo>
                    <a:pt x="20" y="25"/>
                  </a:lnTo>
                  <a:lnTo>
                    <a:pt x="21" y="25"/>
                  </a:lnTo>
                  <a:lnTo>
                    <a:pt x="21" y="24"/>
                  </a:lnTo>
                  <a:lnTo>
                    <a:pt x="34" y="13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50" y="1"/>
                  </a:lnTo>
                  <a:lnTo>
                    <a:pt x="48" y="3"/>
                  </a:lnTo>
                  <a:lnTo>
                    <a:pt x="44" y="9"/>
                  </a:lnTo>
                  <a:lnTo>
                    <a:pt x="50" y="5"/>
                  </a:lnTo>
                  <a:lnTo>
                    <a:pt x="55" y="1"/>
                  </a:lnTo>
                  <a:lnTo>
                    <a:pt x="56" y="1"/>
                  </a:lnTo>
                  <a:lnTo>
                    <a:pt x="56" y="1"/>
                  </a:lnTo>
                  <a:lnTo>
                    <a:pt x="58" y="1"/>
                  </a:lnTo>
                  <a:lnTo>
                    <a:pt x="58" y="3"/>
                  </a:lnTo>
                  <a:lnTo>
                    <a:pt x="48" y="11"/>
                  </a:lnTo>
                  <a:lnTo>
                    <a:pt x="42" y="20"/>
                  </a:lnTo>
                  <a:lnTo>
                    <a:pt x="41" y="21"/>
                  </a:lnTo>
                  <a:lnTo>
                    <a:pt x="39" y="24"/>
                  </a:lnTo>
                  <a:lnTo>
                    <a:pt x="38" y="25"/>
                  </a:lnTo>
                  <a:lnTo>
                    <a:pt x="37" y="26"/>
                  </a:lnTo>
                  <a:lnTo>
                    <a:pt x="44" y="21"/>
                  </a:lnTo>
                  <a:lnTo>
                    <a:pt x="54" y="11"/>
                  </a:lnTo>
                  <a:lnTo>
                    <a:pt x="65" y="3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7" y="4"/>
                  </a:lnTo>
                  <a:lnTo>
                    <a:pt x="60" y="11"/>
                  </a:lnTo>
                  <a:lnTo>
                    <a:pt x="54" y="17"/>
                  </a:lnTo>
                  <a:lnTo>
                    <a:pt x="52" y="18"/>
                  </a:lnTo>
                  <a:lnTo>
                    <a:pt x="51" y="20"/>
                  </a:lnTo>
                  <a:lnTo>
                    <a:pt x="50" y="21"/>
                  </a:lnTo>
                  <a:lnTo>
                    <a:pt x="48" y="22"/>
                  </a:lnTo>
                  <a:lnTo>
                    <a:pt x="47" y="25"/>
                  </a:lnTo>
                  <a:lnTo>
                    <a:pt x="47" y="25"/>
                  </a:lnTo>
                  <a:lnTo>
                    <a:pt x="46" y="26"/>
                  </a:lnTo>
                  <a:lnTo>
                    <a:pt x="47" y="26"/>
                  </a:lnTo>
                  <a:lnTo>
                    <a:pt x="48" y="25"/>
                  </a:lnTo>
                  <a:lnTo>
                    <a:pt x="54" y="20"/>
                  </a:lnTo>
                  <a:lnTo>
                    <a:pt x="58" y="16"/>
                  </a:lnTo>
                  <a:lnTo>
                    <a:pt x="63" y="11"/>
                  </a:lnTo>
                  <a:lnTo>
                    <a:pt x="68" y="7"/>
                  </a:lnTo>
                  <a:lnTo>
                    <a:pt x="73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4"/>
                  </a:lnTo>
                  <a:lnTo>
                    <a:pt x="67" y="15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5" y="28"/>
                  </a:lnTo>
                  <a:lnTo>
                    <a:pt x="55" y="28"/>
                  </a:lnTo>
                  <a:lnTo>
                    <a:pt x="56" y="26"/>
                  </a:lnTo>
                  <a:lnTo>
                    <a:pt x="58" y="26"/>
                  </a:lnTo>
                  <a:lnTo>
                    <a:pt x="59" y="25"/>
                  </a:lnTo>
                  <a:lnTo>
                    <a:pt x="61" y="24"/>
                  </a:lnTo>
                  <a:lnTo>
                    <a:pt x="63" y="22"/>
                  </a:lnTo>
                  <a:lnTo>
                    <a:pt x="64" y="21"/>
                  </a:lnTo>
                  <a:lnTo>
                    <a:pt x="65" y="20"/>
                  </a:lnTo>
                  <a:lnTo>
                    <a:pt x="69" y="16"/>
                  </a:lnTo>
                  <a:lnTo>
                    <a:pt x="75" y="11"/>
                  </a:lnTo>
                  <a:lnTo>
                    <a:pt x="80" y="7"/>
                  </a:lnTo>
                  <a:lnTo>
                    <a:pt x="85" y="4"/>
                  </a:lnTo>
                  <a:lnTo>
                    <a:pt x="86" y="4"/>
                  </a:lnTo>
                  <a:lnTo>
                    <a:pt x="86" y="5"/>
                  </a:lnTo>
                  <a:lnTo>
                    <a:pt x="78" y="15"/>
                  </a:lnTo>
                  <a:lnTo>
                    <a:pt x="72" y="25"/>
                  </a:lnTo>
                  <a:lnTo>
                    <a:pt x="71" y="26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71" y="26"/>
                  </a:lnTo>
                  <a:lnTo>
                    <a:pt x="72" y="25"/>
                  </a:lnTo>
                  <a:lnTo>
                    <a:pt x="73" y="24"/>
                  </a:lnTo>
                  <a:lnTo>
                    <a:pt x="75" y="22"/>
                  </a:lnTo>
                  <a:lnTo>
                    <a:pt x="75" y="21"/>
                  </a:lnTo>
                  <a:lnTo>
                    <a:pt x="86" y="11"/>
                  </a:lnTo>
                  <a:lnTo>
                    <a:pt x="98" y="3"/>
                  </a:lnTo>
                  <a:lnTo>
                    <a:pt x="99" y="3"/>
                  </a:lnTo>
                  <a:lnTo>
                    <a:pt x="99" y="4"/>
                  </a:lnTo>
                  <a:lnTo>
                    <a:pt x="93" y="12"/>
                  </a:lnTo>
                  <a:lnTo>
                    <a:pt x="85" y="21"/>
                  </a:lnTo>
                  <a:lnTo>
                    <a:pt x="84" y="22"/>
                  </a:lnTo>
                  <a:lnTo>
                    <a:pt x="96" y="12"/>
                  </a:lnTo>
                  <a:lnTo>
                    <a:pt x="107" y="4"/>
                  </a:lnTo>
                  <a:lnTo>
                    <a:pt x="109" y="4"/>
                  </a:lnTo>
                  <a:lnTo>
                    <a:pt x="109" y="5"/>
                  </a:lnTo>
                  <a:lnTo>
                    <a:pt x="102" y="13"/>
                  </a:lnTo>
                  <a:lnTo>
                    <a:pt x="109" y="8"/>
                  </a:lnTo>
                  <a:lnTo>
                    <a:pt x="116" y="3"/>
                  </a:lnTo>
                  <a:lnTo>
                    <a:pt x="116" y="3"/>
                  </a:lnTo>
                  <a:lnTo>
                    <a:pt x="118" y="3"/>
                  </a:lnTo>
                  <a:lnTo>
                    <a:pt x="118" y="3"/>
                  </a:lnTo>
                  <a:lnTo>
                    <a:pt x="118" y="4"/>
                  </a:lnTo>
                  <a:lnTo>
                    <a:pt x="115" y="12"/>
                  </a:lnTo>
                  <a:lnTo>
                    <a:pt x="110" y="20"/>
                  </a:lnTo>
                  <a:lnTo>
                    <a:pt x="114" y="15"/>
                  </a:lnTo>
                  <a:lnTo>
                    <a:pt x="120" y="9"/>
                  </a:lnTo>
                  <a:lnTo>
                    <a:pt x="127" y="4"/>
                  </a:lnTo>
                  <a:lnTo>
                    <a:pt x="128" y="4"/>
                  </a:lnTo>
                  <a:lnTo>
                    <a:pt x="128" y="5"/>
                  </a:lnTo>
                  <a:lnTo>
                    <a:pt x="118" y="21"/>
                  </a:lnTo>
                  <a:lnTo>
                    <a:pt x="116" y="22"/>
                  </a:lnTo>
                  <a:lnTo>
                    <a:pt x="115" y="24"/>
                  </a:lnTo>
                  <a:lnTo>
                    <a:pt x="126" y="13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9" y="4"/>
                  </a:lnTo>
                  <a:lnTo>
                    <a:pt x="139" y="4"/>
                  </a:lnTo>
                  <a:lnTo>
                    <a:pt x="139" y="5"/>
                  </a:lnTo>
                  <a:lnTo>
                    <a:pt x="131" y="17"/>
                  </a:lnTo>
                  <a:lnTo>
                    <a:pt x="120" y="29"/>
                  </a:lnTo>
                  <a:lnTo>
                    <a:pt x="131" y="17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45" y="7"/>
                  </a:lnTo>
                  <a:lnTo>
                    <a:pt x="145" y="7"/>
                  </a:lnTo>
                  <a:lnTo>
                    <a:pt x="143" y="15"/>
                  </a:lnTo>
                  <a:lnTo>
                    <a:pt x="137" y="21"/>
                  </a:lnTo>
                  <a:lnTo>
                    <a:pt x="136" y="24"/>
                  </a:lnTo>
                  <a:lnTo>
                    <a:pt x="141" y="18"/>
                  </a:lnTo>
                  <a:lnTo>
                    <a:pt x="147" y="12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4" y="7"/>
                  </a:lnTo>
                  <a:lnTo>
                    <a:pt x="154" y="8"/>
                  </a:lnTo>
                  <a:lnTo>
                    <a:pt x="152" y="15"/>
                  </a:lnTo>
                  <a:lnTo>
                    <a:pt x="148" y="21"/>
                  </a:lnTo>
                  <a:lnTo>
                    <a:pt x="144" y="26"/>
                  </a:lnTo>
                  <a:lnTo>
                    <a:pt x="143" y="29"/>
                  </a:lnTo>
                  <a:lnTo>
                    <a:pt x="141" y="29"/>
                  </a:lnTo>
                  <a:lnTo>
                    <a:pt x="143" y="29"/>
                  </a:lnTo>
                  <a:lnTo>
                    <a:pt x="143" y="28"/>
                  </a:lnTo>
                  <a:lnTo>
                    <a:pt x="144" y="26"/>
                  </a:lnTo>
                  <a:lnTo>
                    <a:pt x="145" y="25"/>
                  </a:lnTo>
                  <a:lnTo>
                    <a:pt x="147" y="24"/>
                  </a:lnTo>
                  <a:lnTo>
                    <a:pt x="148" y="22"/>
                  </a:lnTo>
                  <a:lnTo>
                    <a:pt x="149" y="22"/>
                  </a:lnTo>
                  <a:lnTo>
                    <a:pt x="150" y="21"/>
                  </a:lnTo>
                  <a:lnTo>
                    <a:pt x="152" y="20"/>
                  </a:lnTo>
                  <a:lnTo>
                    <a:pt x="153" y="18"/>
                  </a:lnTo>
                  <a:lnTo>
                    <a:pt x="154" y="18"/>
                  </a:lnTo>
                  <a:lnTo>
                    <a:pt x="156" y="18"/>
                  </a:lnTo>
                  <a:lnTo>
                    <a:pt x="156" y="18"/>
                  </a:lnTo>
                  <a:lnTo>
                    <a:pt x="153" y="25"/>
                  </a:lnTo>
                  <a:lnTo>
                    <a:pt x="149" y="29"/>
                  </a:lnTo>
                  <a:lnTo>
                    <a:pt x="149" y="30"/>
                  </a:lnTo>
                  <a:lnTo>
                    <a:pt x="150" y="30"/>
                  </a:lnTo>
                  <a:lnTo>
                    <a:pt x="150" y="30"/>
                  </a:lnTo>
                  <a:lnTo>
                    <a:pt x="152" y="30"/>
                  </a:lnTo>
                  <a:lnTo>
                    <a:pt x="153" y="29"/>
                  </a:lnTo>
                  <a:lnTo>
                    <a:pt x="154" y="30"/>
                  </a:lnTo>
                  <a:lnTo>
                    <a:pt x="154" y="30"/>
                  </a:lnTo>
                  <a:lnTo>
                    <a:pt x="153" y="32"/>
                  </a:lnTo>
                  <a:lnTo>
                    <a:pt x="150" y="32"/>
                  </a:lnTo>
                  <a:lnTo>
                    <a:pt x="147" y="33"/>
                  </a:lnTo>
                  <a:lnTo>
                    <a:pt x="145" y="32"/>
                  </a:lnTo>
                  <a:lnTo>
                    <a:pt x="147" y="32"/>
                  </a:lnTo>
                  <a:lnTo>
                    <a:pt x="149" y="28"/>
                  </a:lnTo>
                  <a:lnTo>
                    <a:pt x="150" y="26"/>
                  </a:lnTo>
                  <a:lnTo>
                    <a:pt x="150" y="25"/>
                  </a:lnTo>
                  <a:lnTo>
                    <a:pt x="150" y="24"/>
                  </a:lnTo>
                  <a:lnTo>
                    <a:pt x="149" y="25"/>
                  </a:lnTo>
                  <a:lnTo>
                    <a:pt x="148" y="25"/>
                  </a:lnTo>
                  <a:lnTo>
                    <a:pt x="147" y="26"/>
                  </a:lnTo>
                  <a:lnTo>
                    <a:pt x="144" y="28"/>
                  </a:lnTo>
                  <a:lnTo>
                    <a:pt x="143" y="29"/>
                  </a:lnTo>
                  <a:lnTo>
                    <a:pt x="141" y="30"/>
                  </a:lnTo>
                  <a:lnTo>
                    <a:pt x="140" y="32"/>
                  </a:lnTo>
                  <a:lnTo>
                    <a:pt x="139" y="33"/>
                  </a:lnTo>
                  <a:lnTo>
                    <a:pt x="137" y="33"/>
                  </a:lnTo>
                  <a:lnTo>
                    <a:pt x="137" y="32"/>
                  </a:lnTo>
                  <a:lnTo>
                    <a:pt x="137" y="32"/>
                  </a:lnTo>
                  <a:lnTo>
                    <a:pt x="144" y="22"/>
                  </a:lnTo>
                  <a:lnTo>
                    <a:pt x="150" y="13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50" y="9"/>
                  </a:lnTo>
                  <a:lnTo>
                    <a:pt x="150" y="11"/>
                  </a:lnTo>
                  <a:lnTo>
                    <a:pt x="149" y="12"/>
                  </a:lnTo>
                  <a:lnTo>
                    <a:pt x="148" y="12"/>
                  </a:lnTo>
                  <a:lnTo>
                    <a:pt x="148" y="13"/>
                  </a:lnTo>
                  <a:lnTo>
                    <a:pt x="147" y="15"/>
                  </a:lnTo>
                  <a:lnTo>
                    <a:pt x="141" y="21"/>
                  </a:lnTo>
                  <a:lnTo>
                    <a:pt x="135" y="28"/>
                  </a:lnTo>
                  <a:lnTo>
                    <a:pt x="128" y="33"/>
                  </a:lnTo>
                  <a:lnTo>
                    <a:pt x="127" y="33"/>
                  </a:lnTo>
                  <a:lnTo>
                    <a:pt x="126" y="33"/>
                  </a:lnTo>
                  <a:lnTo>
                    <a:pt x="126" y="33"/>
                  </a:lnTo>
                  <a:lnTo>
                    <a:pt x="126" y="32"/>
                  </a:lnTo>
                  <a:lnTo>
                    <a:pt x="131" y="28"/>
                  </a:lnTo>
                  <a:lnTo>
                    <a:pt x="135" y="22"/>
                  </a:lnTo>
                  <a:lnTo>
                    <a:pt x="139" y="17"/>
                  </a:lnTo>
                  <a:lnTo>
                    <a:pt x="141" y="13"/>
                  </a:lnTo>
                  <a:lnTo>
                    <a:pt x="143" y="9"/>
                  </a:lnTo>
                  <a:lnTo>
                    <a:pt x="137" y="15"/>
                  </a:lnTo>
                  <a:lnTo>
                    <a:pt x="131" y="21"/>
                  </a:lnTo>
                  <a:lnTo>
                    <a:pt x="124" y="26"/>
                  </a:lnTo>
                  <a:lnTo>
                    <a:pt x="118" y="33"/>
                  </a:lnTo>
                  <a:lnTo>
                    <a:pt x="118" y="33"/>
                  </a:lnTo>
                  <a:lnTo>
                    <a:pt x="116" y="33"/>
                  </a:lnTo>
                  <a:lnTo>
                    <a:pt x="116" y="32"/>
                  </a:lnTo>
                  <a:lnTo>
                    <a:pt x="116" y="32"/>
                  </a:lnTo>
                  <a:lnTo>
                    <a:pt x="127" y="20"/>
                  </a:lnTo>
                  <a:lnTo>
                    <a:pt x="133" y="11"/>
                  </a:lnTo>
                  <a:lnTo>
                    <a:pt x="135" y="8"/>
                  </a:lnTo>
                  <a:lnTo>
                    <a:pt x="136" y="8"/>
                  </a:lnTo>
                  <a:lnTo>
                    <a:pt x="136" y="7"/>
                  </a:lnTo>
                  <a:lnTo>
                    <a:pt x="135" y="8"/>
                  </a:lnTo>
                  <a:lnTo>
                    <a:pt x="133" y="9"/>
                  </a:lnTo>
                  <a:lnTo>
                    <a:pt x="111" y="32"/>
                  </a:lnTo>
                  <a:lnTo>
                    <a:pt x="110" y="32"/>
                  </a:lnTo>
                  <a:lnTo>
                    <a:pt x="110" y="30"/>
                  </a:lnTo>
                  <a:lnTo>
                    <a:pt x="110" y="30"/>
                  </a:lnTo>
                  <a:lnTo>
                    <a:pt x="120" y="13"/>
                  </a:lnTo>
                  <a:lnTo>
                    <a:pt x="122" y="12"/>
                  </a:lnTo>
                  <a:lnTo>
                    <a:pt x="124" y="9"/>
                  </a:lnTo>
                  <a:lnTo>
                    <a:pt x="126" y="7"/>
                  </a:lnTo>
                  <a:lnTo>
                    <a:pt x="118" y="13"/>
                  </a:lnTo>
                  <a:lnTo>
                    <a:pt x="109" y="22"/>
                  </a:lnTo>
                  <a:lnTo>
                    <a:pt x="99" y="32"/>
                  </a:lnTo>
                  <a:lnTo>
                    <a:pt x="97" y="33"/>
                  </a:lnTo>
                  <a:lnTo>
                    <a:pt x="96" y="33"/>
                  </a:lnTo>
                  <a:lnTo>
                    <a:pt x="96" y="33"/>
                  </a:lnTo>
                  <a:lnTo>
                    <a:pt x="96" y="32"/>
                  </a:lnTo>
                  <a:lnTo>
                    <a:pt x="97" y="32"/>
                  </a:lnTo>
                  <a:lnTo>
                    <a:pt x="102" y="26"/>
                  </a:lnTo>
                  <a:lnTo>
                    <a:pt x="107" y="20"/>
                  </a:lnTo>
                  <a:lnTo>
                    <a:pt x="111" y="15"/>
                  </a:lnTo>
                  <a:lnTo>
                    <a:pt x="111" y="13"/>
                  </a:lnTo>
                  <a:lnTo>
                    <a:pt x="113" y="11"/>
                  </a:lnTo>
                  <a:lnTo>
                    <a:pt x="114" y="8"/>
                  </a:lnTo>
                  <a:lnTo>
                    <a:pt x="114" y="7"/>
                  </a:lnTo>
                  <a:lnTo>
                    <a:pt x="115" y="5"/>
                  </a:lnTo>
                  <a:lnTo>
                    <a:pt x="111" y="8"/>
                  </a:lnTo>
                  <a:lnTo>
                    <a:pt x="107" y="12"/>
                  </a:lnTo>
                  <a:lnTo>
                    <a:pt x="97" y="21"/>
                  </a:lnTo>
                  <a:lnTo>
                    <a:pt x="85" y="32"/>
                  </a:lnTo>
                  <a:lnTo>
                    <a:pt x="84" y="33"/>
                  </a:lnTo>
                  <a:lnTo>
                    <a:pt x="82" y="33"/>
                  </a:lnTo>
                  <a:lnTo>
                    <a:pt x="82" y="32"/>
                  </a:lnTo>
                  <a:lnTo>
                    <a:pt x="82" y="32"/>
                  </a:lnTo>
                  <a:lnTo>
                    <a:pt x="82" y="30"/>
                  </a:lnTo>
                  <a:lnTo>
                    <a:pt x="90" y="24"/>
                  </a:lnTo>
                  <a:lnTo>
                    <a:pt x="97" y="16"/>
                  </a:lnTo>
                  <a:lnTo>
                    <a:pt x="99" y="13"/>
                  </a:lnTo>
                  <a:lnTo>
                    <a:pt x="102" y="9"/>
                  </a:lnTo>
                  <a:lnTo>
                    <a:pt x="105" y="7"/>
                  </a:lnTo>
                  <a:lnTo>
                    <a:pt x="101" y="9"/>
                  </a:lnTo>
                  <a:lnTo>
                    <a:pt x="97" y="13"/>
                  </a:lnTo>
                  <a:lnTo>
                    <a:pt x="90" y="18"/>
                  </a:lnTo>
                  <a:lnTo>
                    <a:pt x="84" y="25"/>
                  </a:lnTo>
                  <a:lnTo>
                    <a:pt x="76" y="30"/>
                  </a:lnTo>
                  <a:lnTo>
                    <a:pt x="76" y="32"/>
                  </a:lnTo>
                  <a:lnTo>
                    <a:pt x="75" y="32"/>
                  </a:lnTo>
                  <a:lnTo>
                    <a:pt x="75" y="30"/>
                  </a:lnTo>
                  <a:lnTo>
                    <a:pt x="75" y="30"/>
                  </a:lnTo>
                  <a:lnTo>
                    <a:pt x="82" y="22"/>
                  </a:lnTo>
                  <a:lnTo>
                    <a:pt x="89" y="13"/>
                  </a:lnTo>
                  <a:lnTo>
                    <a:pt x="90" y="13"/>
                  </a:lnTo>
                  <a:lnTo>
                    <a:pt x="90" y="12"/>
                  </a:lnTo>
                  <a:lnTo>
                    <a:pt x="93" y="11"/>
                  </a:lnTo>
                  <a:lnTo>
                    <a:pt x="94" y="9"/>
                  </a:lnTo>
                  <a:lnTo>
                    <a:pt x="96" y="8"/>
                  </a:lnTo>
                  <a:lnTo>
                    <a:pt x="96" y="7"/>
                  </a:lnTo>
                  <a:lnTo>
                    <a:pt x="96" y="5"/>
                  </a:lnTo>
                  <a:lnTo>
                    <a:pt x="96" y="7"/>
                  </a:lnTo>
                  <a:lnTo>
                    <a:pt x="93" y="8"/>
                  </a:lnTo>
                  <a:lnTo>
                    <a:pt x="80" y="18"/>
                  </a:lnTo>
                  <a:lnTo>
                    <a:pt x="67" y="30"/>
                  </a:lnTo>
                  <a:lnTo>
                    <a:pt x="67" y="32"/>
                  </a:lnTo>
                  <a:lnTo>
                    <a:pt x="65" y="32"/>
                  </a:lnTo>
                  <a:lnTo>
                    <a:pt x="65" y="30"/>
                  </a:lnTo>
                  <a:lnTo>
                    <a:pt x="65" y="30"/>
                  </a:lnTo>
                  <a:lnTo>
                    <a:pt x="73" y="20"/>
                  </a:lnTo>
                  <a:lnTo>
                    <a:pt x="80" y="11"/>
                  </a:lnTo>
                  <a:lnTo>
                    <a:pt x="81" y="9"/>
                  </a:lnTo>
                  <a:lnTo>
                    <a:pt x="81" y="9"/>
                  </a:lnTo>
                  <a:lnTo>
                    <a:pt x="82" y="8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2" y="7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3" y="15"/>
                  </a:lnTo>
                  <a:lnTo>
                    <a:pt x="67" y="21"/>
                  </a:lnTo>
                  <a:lnTo>
                    <a:pt x="61" y="25"/>
                  </a:lnTo>
                  <a:lnTo>
                    <a:pt x="54" y="30"/>
                  </a:lnTo>
                  <a:lnTo>
                    <a:pt x="51" y="32"/>
                  </a:lnTo>
                  <a:lnTo>
                    <a:pt x="50" y="32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50" y="29"/>
                  </a:lnTo>
                  <a:lnTo>
                    <a:pt x="58" y="21"/>
                  </a:lnTo>
                  <a:lnTo>
                    <a:pt x="65" y="13"/>
                  </a:lnTo>
                  <a:lnTo>
                    <a:pt x="67" y="11"/>
                  </a:lnTo>
                  <a:lnTo>
                    <a:pt x="69" y="8"/>
                  </a:lnTo>
                  <a:lnTo>
                    <a:pt x="72" y="5"/>
                  </a:lnTo>
                  <a:lnTo>
                    <a:pt x="64" y="12"/>
                  </a:lnTo>
                  <a:lnTo>
                    <a:pt x="58" y="18"/>
                  </a:lnTo>
                  <a:lnTo>
                    <a:pt x="52" y="24"/>
                  </a:lnTo>
                  <a:lnTo>
                    <a:pt x="44" y="29"/>
                  </a:lnTo>
                  <a:lnTo>
                    <a:pt x="44" y="30"/>
                  </a:lnTo>
                  <a:lnTo>
                    <a:pt x="43" y="30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8" y="21"/>
                  </a:lnTo>
                  <a:lnTo>
                    <a:pt x="55" y="13"/>
                  </a:lnTo>
                  <a:lnTo>
                    <a:pt x="55" y="12"/>
                  </a:lnTo>
                  <a:lnTo>
                    <a:pt x="56" y="12"/>
                  </a:lnTo>
                  <a:lnTo>
                    <a:pt x="58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3" y="5"/>
                  </a:lnTo>
                  <a:lnTo>
                    <a:pt x="63" y="5"/>
                  </a:lnTo>
                  <a:lnTo>
                    <a:pt x="61" y="7"/>
                  </a:lnTo>
                  <a:lnTo>
                    <a:pt x="60" y="8"/>
                  </a:lnTo>
                  <a:lnTo>
                    <a:pt x="58" y="11"/>
                  </a:lnTo>
                  <a:lnTo>
                    <a:pt x="47" y="20"/>
                  </a:lnTo>
                  <a:lnTo>
                    <a:pt x="37" y="29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8" y="22"/>
                  </a:lnTo>
                  <a:lnTo>
                    <a:pt x="43" y="16"/>
                  </a:lnTo>
                  <a:lnTo>
                    <a:pt x="46" y="11"/>
                  </a:lnTo>
                  <a:lnTo>
                    <a:pt x="51" y="7"/>
                  </a:lnTo>
                  <a:lnTo>
                    <a:pt x="52" y="5"/>
                  </a:lnTo>
                  <a:lnTo>
                    <a:pt x="54" y="4"/>
                  </a:lnTo>
                  <a:lnTo>
                    <a:pt x="52" y="4"/>
                  </a:lnTo>
                  <a:lnTo>
                    <a:pt x="51" y="5"/>
                  </a:lnTo>
                  <a:lnTo>
                    <a:pt x="39" y="17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7" y="29"/>
                  </a:lnTo>
                  <a:lnTo>
                    <a:pt x="27" y="28"/>
                  </a:lnTo>
                  <a:lnTo>
                    <a:pt x="27" y="28"/>
                  </a:lnTo>
                  <a:lnTo>
                    <a:pt x="44" y="5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4" y="5"/>
                  </a:lnTo>
                  <a:lnTo>
                    <a:pt x="43" y="7"/>
                  </a:lnTo>
                  <a:lnTo>
                    <a:pt x="42" y="8"/>
                  </a:lnTo>
                  <a:lnTo>
                    <a:pt x="41" y="9"/>
                  </a:lnTo>
                  <a:lnTo>
                    <a:pt x="39" y="9"/>
                  </a:lnTo>
                  <a:lnTo>
                    <a:pt x="39" y="11"/>
                  </a:lnTo>
                  <a:lnTo>
                    <a:pt x="34" y="15"/>
                  </a:lnTo>
                  <a:lnTo>
                    <a:pt x="29" y="2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2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8" y="22"/>
                  </a:lnTo>
                  <a:lnTo>
                    <a:pt x="25" y="16"/>
                  </a:lnTo>
                  <a:lnTo>
                    <a:pt x="26" y="16"/>
                  </a:lnTo>
                  <a:lnTo>
                    <a:pt x="27" y="15"/>
                  </a:lnTo>
                  <a:lnTo>
                    <a:pt x="29" y="12"/>
                  </a:lnTo>
                  <a:lnTo>
                    <a:pt x="30" y="11"/>
                  </a:lnTo>
                  <a:lnTo>
                    <a:pt x="31" y="9"/>
                  </a:lnTo>
                  <a:lnTo>
                    <a:pt x="33" y="8"/>
                  </a:lnTo>
                  <a:lnTo>
                    <a:pt x="34" y="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5"/>
                  </a:lnTo>
                  <a:lnTo>
                    <a:pt x="31" y="8"/>
                  </a:lnTo>
                  <a:lnTo>
                    <a:pt x="18" y="18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3" y="29"/>
                  </a:lnTo>
                  <a:lnTo>
                    <a:pt x="1" y="29"/>
                  </a:lnTo>
                  <a:lnTo>
                    <a:pt x="3" y="28"/>
                  </a:lnTo>
                  <a:lnTo>
                    <a:pt x="3" y="26"/>
                  </a:lnTo>
                  <a:lnTo>
                    <a:pt x="9" y="20"/>
                  </a:lnTo>
                  <a:lnTo>
                    <a:pt x="16" y="13"/>
                  </a:lnTo>
                  <a:lnTo>
                    <a:pt x="21" y="7"/>
                  </a:lnTo>
                  <a:lnTo>
                    <a:pt x="22" y="5"/>
                  </a:lnTo>
                  <a:lnTo>
                    <a:pt x="24" y="4"/>
                  </a:lnTo>
                  <a:lnTo>
                    <a:pt x="22" y="5"/>
                  </a:lnTo>
                  <a:lnTo>
                    <a:pt x="20" y="7"/>
                  </a:lnTo>
                  <a:lnTo>
                    <a:pt x="12" y="13"/>
                  </a:lnTo>
                  <a:lnTo>
                    <a:pt x="3" y="21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3" y="16"/>
                  </a:lnTo>
                  <a:lnTo>
                    <a:pt x="9" y="7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9" y="5"/>
                  </a:lnTo>
                  <a:lnTo>
                    <a:pt x="8" y="8"/>
                  </a:lnTo>
                  <a:lnTo>
                    <a:pt x="6" y="9"/>
                  </a:lnTo>
                  <a:lnTo>
                    <a:pt x="5" y="11"/>
                  </a:lnTo>
                  <a:lnTo>
                    <a:pt x="4" y="13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3"/>
                  </a:lnTo>
                  <a:lnTo>
                    <a:pt x="3" y="11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1061"/>
            <p:cNvSpPr>
              <a:spLocks/>
            </p:cNvSpPr>
            <p:nvPr/>
          </p:nvSpPr>
          <p:spPr bwMode="auto">
            <a:xfrm>
              <a:off x="5319712" y="411162"/>
              <a:ext cx="41275" cy="44450"/>
            </a:xfrm>
            <a:custGeom>
              <a:avLst/>
              <a:gdLst>
                <a:gd name="T0" fmla="*/ 17 w 26"/>
                <a:gd name="T1" fmla="*/ 0 h 28"/>
                <a:gd name="T2" fmla="*/ 18 w 26"/>
                <a:gd name="T3" fmla="*/ 0 h 28"/>
                <a:gd name="T4" fmla="*/ 18 w 26"/>
                <a:gd name="T5" fmla="*/ 2 h 28"/>
                <a:gd name="T6" fmla="*/ 16 w 26"/>
                <a:gd name="T7" fmla="*/ 4 h 28"/>
                <a:gd name="T8" fmla="*/ 12 w 26"/>
                <a:gd name="T9" fmla="*/ 8 h 28"/>
                <a:gd name="T10" fmla="*/ 8 w 26"/>
                <a:gd name="T11" fmla="*/ 12 h 28"/>
                <a:gd name="T12" fmla="*/ 13 w 26"/>
                <a:gd name="T13" fmla="*/ 10 h 28"/>
                <a:gd name="T14" fmla="*/ 19 w 26"/>
                <a:gd name="T15" fmla="*/ 6 h 28"/>
                <a:gd name="T16" fmla="*/ 21 w 26"/>
                <a:gd name="T17" fmla="*/ 7 h 28"/>
                <a:gd name="T18" fmla="*/ 21 w 26"/>
                <a:gd name="T19" fmla="*/ 7 h 28"/>
                <a:gd name="T20" fmla="*/ 21 w 26"/>
                <a:gd name="T21" fmla="*/ 8 h 28"/>
                <a:gd name="T22" fmla="*/ 16 w 26"/>
                <a:gd name="T23" fmla="*/ 12 h 28"/>
                <a:gd name="T24" fmla="*/ 10 w 26"/>
                <a:gd name="T25" fmla="*/ 17 h 28"/>
                <a:gd name="T26" fmla="*/ 16 w 26"/>
                <a:gd name="T27" fmla="*/ 14 h 28"/>
                <a:gd name="T28" fmla="*/ 22 w 26"/>
                <a:gd name="T29" fmla="*/ 11 h 28"/>
                <a:gd name="T30" fmla="*/ 22 w 26"/>
                <a:gd name="T31" fmla="*/ 11 h 28"/>
                <a:gd name="T32" fmla="*/ 23 w 26"/>
                <a:gd name="T33" fmla="*/ 12 h 28"/>
                <a:gd name="T34" fmla="*/ 19 w 26"/>
                <a:gd name="T35" fmla="*/ 16 h 28"/>
                <a:gd name="T36" fmla="*/ 17 w 26"/>
                <a:gd name="T37" fmla="*/ 20 h 28"/>
                <a:gd name="T38" fmla="*/ 13 w 26"/>
                <a:gd name="T39" fmla="*/ 23 h 28"/>
                <a:gd name="T40" fmla="*/ 19 w 26"/>
                <a:gd name="T41" fmla="*/ 20 h 28"/>
                <a:gd name="T42" fmla="*/ 25 w 26"/>
                <a:gd name="T43" fmla="*/ 17 h 28"/>
                <a:gd name="T44" fmla="*/ 26 w 26"/>
                <a:gd name="T45" fmla="*/ 19 h 28"/>
                <a:gd name="T46" fmla="*/ 26 w 26"/>
                <a:gd name="T47" fmla="*/ 19 h 28"/>
                <a:gd name="T48" fmla="*/ 23 w 26"/>
                <a:gd name="T49" fmla="*/ 24 h 28"/>
                <a:gd name="T50" fmla="*/ 21 w 26"/>
                <a:gd name="T51" fmla="*/ 27 h 28"/>
                <a:gd name="T52" fmla="*/ 21 w 26"/>
                <a:gd name="T53" fmla="*/ 28 h 28"/>
                <a:gd name="T54" fmla="*/ 19 w 26"/>
                <a:gd name="T55" fmla="*/ 28 h 28"/>
                <a:gd name="T56" fmla="*/ 19 w 26"/>
                <a:gd name="T57" fmla="*/ 28 h 28"/>
                <a:gd name="T58" fmla="*/ 18 w 26"/>
                <a:gd name="T59" fmla="*/ 27 h 28"/>
                <a:gd name="T60" fmla="*/ 19 w 26"/>
                <a:gd name="T61" fmla="*/ 27 h 28"/>
                <a:gd name="T62" fmla="*/ 21 w 26"/>
                <a:gd name="T63" fmla="*/ 24 h 28"/>
                <a:gd name="T64" fmla="*/ 23 w 26"/>
                <a:gd name="T65" fmla="*/ 20 h 28"/>
                <a:gd name="T66" fmla="*/ 17 w 26"/>
                <a:gd name="T67" fmla="*/ 23 h 28"/>
                <a:gd name="T68" fmla="*/ 10 w 26"/>
                <a:gd name="T69" fmla="*/ 27 h 28"/>
                <a:gd name="T70" fmla="*/ 10 w 26"/>
                <a:gd name="T71" fmla="*/ 27 h 28"/>
                <a:gd name="T72" fmla="*/ 9 w 26"/>
                <a:gd name="T73" fmla="*/ 25 h 28"/>
                <a:gd name="T74" fmla="*/ 13 w 26"/>
                <a:gd name="T75" fmla="*/ 21 h 28"/>
                <a:gd name="T76" fmla="*/ 16 w 26"/>
                <a:gd name="T77" fmla="*/ 17 h 28"/>
                <a:gd name="T78" fmla="*/ 19 w 26"/>
                <a:gd name="T79" fmla="*/ 15 h 28"/>
                <a:gd name="T80" fmla="*/ 12 w 26"/>
                <a:gd name="T81" fmla="*/ 19 h 28"/>
                <a:gd name="T82" fmla="*/ 5 w 26"/>
                <a:gd name="T83" fmla="*/ 23 h 28"/>
                <a:gd name="T84" fmla="*/ 4 w 26"/>
                <a:gd name="T85" fmla="*/ 23 h 28"/>
                <a:gd name="T86" fmla="*/ 4 w 26"/>
                <a:gd name="T87" fmla="*/ 23 h 28"/>
                <a:gd name="T88" fmla="*/ 4 w 26"/>
                <a:gd name="T89" fmla="*/ 21 h 28"/>
                <a:gd name="T90" fmla="*/ 10 w 26"/>
                <a:gd name="T91" fmla="*/ 16 h 28"/>
                <a:gd name="T92" fmla="*/ 16 w 26"/>
                <a:gd name="T93" fmla="*/ 10 h 28"/>
                <a:gd name="T94" fmla="*/ 9 w 26"/>
                <a:gd name="T95" fmla="*/ 14 h 28"/>
                <a:gd name="T96" fmla="*/ 1 w 26"/>
                <a:gd name="T97" fmla="*/ 17 h 28"/>
                <a:gd name="T98" fmla="*/ 0 w 26"/>
                <a:gd name="T99" fmla="*/ 17 h 28"/>
                <a:gd name="T100" fmla="*/ 0 w 26"/>
                <a:gd name="T101" fmla="*/ 16 h 28"/>
                <a:gd name="T102" fmla="*/ 0 w 26"/>
                <a:gd name="T103" fmla="*/ 16 h 28"/>
                <a:gd name="T104" fmla="*/ 0 w 26"/>
                <a:gd name="T105" fmla="*/ 16 h 28"/>
                <a:gd name="T106" fmla="*/ 8 w 26"/>
                <a:gd name="T107" fmla="*/ 10 h 28"/>
                <a:gd name="T108" fmla="*/ 13 w 26"/>
                <a:gd name="T109" fmla="*/ 4 h 28"/>
                <a:gd name="T110" fmla="*/ 4 w 26"/>
                <a:gd name="T111" fmla="*/ 10 h 28"/>
                <a:gd name="T112" fmla="*/ 2 w 26"/>
                <a:gd name="T113" fmla="*/ 10 h 28"/>
                <a:gd name="T114" fmla="*/ 2 w 26"/>
                <a:gd name="T115" fmla="*/ 8 h 28"/>
                <a:gd name="T116" fmla="*/ 2 w 26"/>
                <a:gd name="T117" fmla="*/ 8 h 28"/>
                <a:gd name="T118" fmla="*/ 2 w 26"/>
                <a:gd name="T119" fmla="*/ 7 h 28"/>
                <a:gd name="T120" fmla="*/ 4 w 26"/>
                <a:gd name="T121" fmla="*/ 7 h 28"/>
                <a:gd name="T122" fmla="*/ 9 w 26"/>
                <a:gd name="T123" fmla="*/ 4 h 28"/>
                <a:gd name="T124" fmla="*/ 17 w 26"/>
                <a:gd name="T12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" h="28">
                  <a:moveTo>
                    <a:pt x="17" y="0"/>
                  </a:moveTo>
                  <a:lnTo>
                    <a:pt x="18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8"/>
                  </a:lnTo>
                  <a:lnTo>
                    <a:pt x="8" y="12"/>
                  </a:lnTo>
                  <a:lnTo>
                    <a:pt x="13" y="10"/>
                  </a:lnTo>
                  <a:lnTo>
                    <a:pt x="19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8"/>
                  </a:lnTo>
                  <a:lnTo>
                    <a:pt x="16" y="12"/>
                  </a:lnTo>
                  <a:lnTo>
                    <a:pt x="10" y="17"/>
                  </a:lnTo>
                  <a:lnTo>
                    <a:pt x="16" y="14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3" y="12"/>
                  </a:lnTo>
                  <a:lnTo>
                    <a:pt x="19" y="16"/>
                  </a:lnTo>
                  <a:lnTo>
                    <a:pt x="17" y="20"/>
                  </a:lnTo>
                  <a:lnTo>
                    <a:pt x="13" y="23"/>
                  </a:lnTo>
                  <a:lnTo>
                    <a:pt x="19" y="20"/>
                  </a:lnTo>
                  <a:lnTo>
                    <a:pt x="25" y="17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3" y="24"/>
                  </a:lnTo>
                  <a:lnTo>
                    <a:pt x="21" y="27"/>
                  </a:lnTo>
                  <a:lnTo>
                    <a:pt x="21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8" y="27"/>
                  </a:lnTo>
                  <a:lnTo>
                    <a:pt x="19" y="27"/>
                  </a:lnTo>
                  <a:lnTo>
                    <a:pt x="21" y="24"/>
                  </a:lnTo>
                  <a:lnTo>
                    <a:pt x="23" y="20"/>
                  </a:lnTo>
                  <a:lnTo>
                    <a:pt x="17" y="23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9" y="25"/>
                  </a:lnTo>
                  <a:lnTo>
                    <a:pt x="13" y="21"/>
                  </a:lnTo>
                  <a:lnTo>
                    <a:pt x="16" y="17"/>
                  </a:lnTo>
                  <a:lnTo>
                    <a:pt x="19" y="15"/>
                  </a:lnTo>
                  <a:lnTo>
                    <a:pt x="12" y="19"/>
                  </a:lnTo>
                  <a:lnTo>
                    <a:pt x="5" y="23"/>
                  </a:lnTo>
                  <a:lnTo>
                    <a:pt x="4" y="23"/>
                  </a:lnTo>
                  <a:lnTo>
                    <a:pt x="4" y="23"/>
                  </a:lnTo>
                  <a:lnTo>
                    <a:pt x="4" y="21"/>
                  </a:lnTo>
                  <a:lnTo>
                    <a:pt x="10" y="16"/>
                  </a:lnTo>
                  <a:lnTo>
                    <a:pt x="16" y="10"/>
                  </a:lnTo>
                  <a:lnTo>
                    <a:pt x="9" y="14"/>
                  </a:lnTo>
                  <a:lnTo>
                    <a:pt x="1" y="17"/>
                  </a:lnTo>
                  <a:lnTo>
                    <a:pt x="0" y="17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8" y="10"/>
                  </a:lnTo>
                  <a:lnTo>
                    <a:pt x="13" y="4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7"/>
                  </a:lnTo>
                  <a:lnTo>
                    <a:pt x="4" y="7"/>
                  </a:lnTo>
                  <a:lnTo>
                    <a:pt x="9" y="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0" name="Freeform 33"/>
          <p:cNvSpPr>
            <a:spLocks noEditPoints="1"/>
          </p:cNvSpPr>
          <p:nvPr/>
        </p:nvSpPr>
        <p:spPr bwMode="auto">
          <a:xfrm rot="16591036">
            <a:off x="1559511" y="4534414"/>
            <a:ext cx="520700" cy="3435372"/>
          </a:xfrm>
          <a:custGeom>
            <a:avLst/>
            <a:gdLst>
              <a:gd name="T0" fmla="*/ 191 w 328"/>
              <a:gd name="T1" fmla="*/ 2764 h 2957"/>
              <a:gd name="T2" fmla="*/ 64 w 328"/>
              <a:gd name="T3" fmla="*/ 2767 h 2957"/>
              <a:gd name="T4" fmla="*/ 88 w 328"/>
              <a:gd name="T5" fmla="*/ 2911 h 2957"/>
              <a:gd name="T6" fmla="*/ 179 w 328"/>
              <a:gd name="T7" fmla="*/ 2938 h 2957"/>
              <a:gd name="T8" fmla="*/ 287 w 328"/>
              <a:gd name="T9" fmla="*/ 2908 h 2957"/>
              <a:gd name="T10" fmla="*/ 300 w 328"/>
              <a:gd name="T11" fmla="*/ 2858 h 2957"/>
              <a:gd name="T12" fmla="*/ 271 w 328"/>
              <a:gd name="T13" fmla="*/ 2675 h 2957"/>
              <a:gd name="T14" fmla="*/ 83 w 328"/>
              <a:gd name="T15" fmla="*/ 2683 h 2957"/>
              <a:gd name="T16" fmla="*/ 45 w 328"/>
              <a:gd name="T17" fmla="*/ 2723 h 2957"/>
              <a:gd name="T18" fmla="*/ 144 w 328"/>
              <a:gd name="T19" fmla="*/ 2749 h 2957"/>
              <a:gd name="T20" fmla="*/ 290 w 328"/>
              <a:gd name="T21" fmla="*/ 2719 h 2957"/>
              <a:gd name="T22" fmla="*/ 149 w 328"/>
              <a:gd name="T23" fmla="*/ 478 h 2957"/>
              <a:gd name="T24" fmla="*/ 75 w 328"/>
              <a:gd name="T25" fmla="*/ 481 h 2957"/>
              <a:gd name="T26" fmla="*/ 107 w 328"/>
              <a:gd name="T27" fmla="*/ 2592 h 2957"/>
              <a:gd name="T28" fmla="*/ 189 w 328"/>
              <a:gd name="T29" fmla="*/ 2113 h 2957"/>
              <a:gd name="T30" fmla="*/ 62 w 328"/>
              <a:gd name="T31" fmla="*/ 473 h 2957"/>
              <a:gd name="T32" fmla="*/ 16 w 328"/>
              <a:gd name="T33" fmla="*/ 478 h 2957"/>
              <a:gd name="T34" fmla="*/ 53 w 328"/>
              <a:gd name="T35" fmla="*/ 2586 h 2957"/>
              <a:gd name="T36" fmla="*/ 86 w 328"/>
              <a:gd name="T37" fmla="*/ 1704 h 2957"/>
              <a:gd name="T38" fmla="*/ 62 w 328"/>
              <a:gd name="T39" fmla="*/ 473 h 2957"/>
              <a:gd name="T40" fmla="*/ 227 w 328"/>
              <a:gd name="T41" fmla="*/ 2581 h 2957"/>
              <a:gd name="T42" fmla="*/ 208 w 328"/>
              <a:gd name="T43" fmla="*/ 470 h 2957"/>
              <a:gd name="T44" fmla="*/ 181 w 328"/>
              <a:gd name="T45" fmla="*/ 476 h 2957"/>
              <a:gd name="T46" fmla="*/ 53 w 328"/>
              <a:gd name="T47" fmla="*/ 253 h 2957"/>
              <a:gd name="T48" fmla="*/ 19 w 328"/>
              <a:gd name="T49" fmla="*/ 460 h 2957"/>
              <a:gd name="T50" fmla="*/ 45 w 328"/>
              <a:gd name="T51" fmla="*/ 463 h 2957"/>
              <a:gd name="T52" fmla="*/ 54 w 328"/>
              <a:gd name="T53" fmla="*/ 446 h 2957"/>
              <a:gd name="T54" fmla="*/ 69 w 328"/>
              <a:gd name="T55" fmla="*/ 441 h 2957"/>
              <a:gd name="T56" fmla="*/ 91 w 328"/>
              <a:gd name="T57" fmla="*/ 471 h 2957"/>
              <a:gd name="T58" fmla="*/ 142 w 328"/>
              <a:gd name="T59" fmla="*/ 446 h 2957"/>
              <a:gd name="T60" fmla="*/ 146 w 328"/>
              <a:gd name="T61" fmla="*/ 436 h 2957"/>
              <a:gd name="T62" fmla="*/ 158 w 328"/>
              <a:gd name="T63" fmla="*/ 434 h 2957"/>
              <a:gd name="T64" fmla="*/ 168 w 328"/>
              <a:gd name="T65" fmla="*/ 450 h 2957"/>
              <a:gd name="T66" fmla="*/ 197 w 328"/>
              <a:gd name="T67" fmla="*/ 454 h 2957"/>
              <a:gd name="T68" fmla="*/ 155 w 328"/>
              <a:gd name="T69" fmla="*/ 327 h 2957"/>
              <a:gd name="T70" fmla="*/ 122 w 328"/>
              <a:gd name="T71" fmla="*/ 228 h 2957"/>
              <a:gd name="T72" fmla="*/ 57 w 328"/>
              <a:gd name="T73" fmla="*/ 220 h 2957"/>
              <a:gd name="T74" fmla="*/ 82 w 328"/>
              <a:gd name="T75" fmla="*/ 0 h 2957"/>
              <a:gd name="T76" fmla="*/ 162 w 328"/>
              <a:gd name="T77" fmla="*/ 271 h 2957"/>
              <a:gd name="T78" fmla="*/ 223 w 328"/>
              <a:gd name="T79" fmla="*/ 442 h 2957"/>
              <a:gd name="T80" fmla="*/ 300 w 328"/>
              <a:gd name="T81" fmla="*/ 2573 h 2957"/>
              <a:gd name="T82" fmla="*/ 324 w 328"/>
              <a:gd name="T83" fmla="*/ 2618 h 2957"/>
              <a:gd name="T84" fmla="*/ 327 w 328"/>
              <a:gd name="T85" fmla="*/ 2675 h 2957"/>
              <a:gd name="T86" fmla="*/ 312 w 328"/>
              <a:gd name="T87" fmla="*/ 2731 h 2957"/>
              <a:gd name="T88" fmla="*/ 322 w 328"/>
              <a:gd name="T89" fmla="*/ 2869 h 2957"/>
              <a:gd name="T90" fmla="*/ 269 w 328"/>
              <a:gd name="T91" fmla="*/ 2941 h 2957"/>
              <a:gd name="T92" fmla="*/ 155 w 328"/>
              <a:gd name="T93" fmla="*/ 2956 h 2957"/>
              <a:gd name="T94" fmla="*/ 62 w 328"/>
              <a:gd name="T95" fmla="*/ 2905 h 2957"/>
              <a:gd name="T96" fmla="*/ 51 w 328"/>
              <a:gd name="T97" fmla="*/ 2760 h 2957"/>
              <a:gd name="T98" fmla="*/ 30 w 328"/>
              <a:gd name="T99" fmla="*/ 2664 h 2957"/>
              <a:gd name="T100" fmla="*/ 33 w 328"/>
              <a:gd name="T101" fmla="*/ 2597 h 2957"/>
              <a:gd name="T102" fmla="*/ 45 w 328"/>
              <a:gd name="T103" fmla="*/ 2602 h 2957"/>
              <a:gd name="T104" fmla="*/ 49 w 328"/>
              <a:gd name="T105" fmla="*/ 2656 h 2957"/>
              <a:gd name="T106" fmla="*/ 211 w 328"/>
              <a:gd name="T107" fmla="*/ 2664 h 2957"/>
              <a:gd name="T108" fmla="*/ 300 w 328"/>
              <a:gd name="T109" fmla="*/ 2634 h 2957"/>
              <a:gd name="T110" fmla="*/ 285 w 328"/>
              <a:gd name="T111" fmla="*/ 2594 h 2957"/>
              <a:gd name="T112" fmla="*/ 232 w 328"/>
              <a:gd name="T113" fmla="*/ 2598 h 2957"/>
              <a:gd name="T114" fmla="*/ 32 w 328"/>
              <a:gd name="T115" fmla="*/ 2590 h 2957"/>
              <a:gd name="T116" fmla="*/ 32 w 328"/>
              <a:gd name="T117" fmla="*/ 2113 h 2957"/>
              <a:gd name="T118" fmla="*/ 0 w 328"/>
              <a:gd name="T119" fmla="*/ 460 h 2957"/>
              <a:gd name="T120" fmla="*/ 9 w 328"/>
              <a:gd name="T121" fmla="*/ 417 h 2957"/>
              <a:gd name="T122" fmla="*/ 72 w 328"/>
              <a:gd name="T123" fmla="*/ 5 h 29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28" h="2957">
                <a:moveTo>
                  <a:pt x="292" y="2744"/>
                </a:moveTo>
                <a:lnTo>
                  <a:pt x="267" y="2754"/>
                </a:lnTo>
                <a:lnTo>
                  <a:pt x="242" y="2759"/>
                </a:lnTo>
                <a:lnTo>
                  <a:pt x="216" y="2762"/>
                </a:lnTo>
                <a:lnTo>
                  <a:pt x="191" y="2764"/>
                </a:lnTo>
                <a:lnTo>
                  <a:pt x="166" y="2767"/>
                </a:lnTo>
                <a:lnTo>
                  <a:pt x="141" y="2770"/>
                </a:lnTo>
                <a:lnTo>
                  <a:pt x="114" y="2773"/>
                </a:lnTo>
                <a:lnTo>
                  <a:pt x="88" y="2772"/>
                </a:lnTo>
                <a:lnTo>
                  <a:pt x="64" y="2767"/>
                </a:lnTo>
                <a:lnTo>
                  <a:pt x="74" y="2829"/>
                </a:lnTo>
                <a:lnTo>
                  <a:pt x="74" y="2852"/>
                </a:lnTo>
                <a:lnTo>
                  <a:pt x="75" y="2874"/>
                </a:lnTo>
                <a:lnTo>
                  <a:pt x="80" y="2897"/>
                </a:lnTo>
                <a:lnTo>
                  <a:pt x="88" y="2911"/>
                </a:lnTo>
                <a:lnTo>
                  <a:pt x="102" y="2922"/>
                </a:lnTo>
                <a:lnTo>
                  <a:pt x="120" y="2930"/>
                </a:lnTo>
                <a:lnTo>
                  <a:pt x="139" y="2935"/>
                </a:lnTo>
                <a:lnTo>
                  <a:pt x="160" y="2938"/>
                </a:lnTo>
                <a:lnTo>
                  <a:pt x="179" y="2938"/>
                </a:lnTo>
                <a:lnTo>
                  <a:pt x="199" y="2937"/>
                </a:lnTo>
                <a:lnTo>
                  <a:pt x="215" y="2935"/>
                </a:lnTo>
                <a:lnTo>
                  <a:pt x="245" y="2929"/>
                </a:lnTo>
                <a:lnTo>
                  <a:pt x="274" y="2916"/>
                </a:lnTo>
                <a:lnTo>
                  <a:pt x="287" y="2908"/>
                </a:lnTo>
                <a:lnTo>
                  <a:pt x="296" y="2900"/>
                </a:lnTo>
                <a:lnTo>
                  <a:pt x="303" y="2889"/>
                </a:lnTo>
                <a:lnTo>
                  <a:pt x="303" y="2874"/>
                </a:lnTo>
                <a:lnTo>
                  <a:pt x="301" y="2866"/>
                </a:lnTo>
                <a:lnTo>
                  <a:pt x="300" y="2858"/>
                </a:lnTo>
                <a:lnTo>
                  <a:pt x="298" y="2850"/>
                </a:lnTo>
                <a:lnTo>
                  <a:pt x="288" y="2797"/>
                </a:lnTo>
                <a:lnTo>
                  <a:pt x="292" y="2744"/>
                </a:lnTo>
                <a:close/>
                <a:moveTo>
                  <a:pt x="293" y="2664"/>
                </a:moveTo>
                <a:lnTo>
                  <a:pt x="271" y="2675"/>
                </a:lnTo>
                <a:lnTo>
                  <a:pt x="245" y="2680"/>
                </a:lnTo>
                <a:lnTo>
                  <a:pt x="218" y="2682"/>
                </a:lnTo>
                <a:lnTo>
                  <a:pt x="194" y="2683"/>
                </a:lnTo>
                <a:lnTo>
                  <a:pt x="104" y="2683"/>
                </a:lnTo>
                <a:lnTo>
                  <a:pt x="83" y="2683"/>
                </a:lnTo>
                <a:lnTo>
                  <a:pt x="61" y="2680"/>
                </a:lnTo>
                <a:lnTo>
                  <a:pt x="41" y="2672"/>
                </a:lnTo>
                <a:lnTo>
                  <a:pt x="38" y="2690"/>
                </a:lnTo>
                <a:lnTo>
                  <a:pt x="40" y="2707"/>
                </a:lnTo>
                <a:lnTo>
                  <a:pt x="45" y="2723"/>
                </a:lnTo>
                <a:lnTo>
                  <a:pt x="54" y="2736"/>
                </a:lnTo>
                <a:lnTo>
                  <a:pt x="69" y="2748"/>
                </a:lnTo>
                <a:lnTo>
                  <a:pt x="86" y="2752"/>
                </a:lnTo>
                <a:lnTo>
                  <a:pt x="115" y="2752"/>
                </a:lnTo>
                <a:lnTo>
                  <a:pt x="144" y="2749"/>
                </a:lnTo>
                <a:lnTo>
                  <a:pt x="171" y="2746"/>
                </a:lnTo>
                <a:lnTo>
                  <a:pt x="215" y="2741"/>
                </a:lnTo>
                <a:lnTo>
                  <a:pt x="258" y="2735"/>
                </a:lnTo>
                <a:lnTo>
                  <a:pt x="275" y="2728"/>
                </a:lnTo>
                <a:lnTo>
                  <a:pt x="290" y="2719"/>
                </a:lnTo>
                <a:lnTo>
                  <a:pt x="301" y="2707"/>
                </a:lnTo>
                <a:lnTo>
                  <a:pt x="308" y="2693"/>
                </a:lnTo>
                <a:lnTo>
                  <a:pt x="306" y="2679"/>
                </a:lnTo>
                <a:lnTo>
                  <a:pt x="293" y="2664"/>
                </a:lnTo>
                <a:close/>
                <a:moveTo>
                  <a:pt x="149" y="478"/>
                </a:moveTo>
                <a:lnTo>
                  <a:pt x="134" y="489"/>
                </a:lnTo>
                <a:lnTo>
                  <a:pt x="118" y="495"/>
                </a:lnTo>
                <a:lnTo>
                  <a:pt x="102" y="495"/>
                </a:lnTo>
                <a:lnTo>
                  <a:pt x="88" y="491"/>
                </a:lnTo>
                <a:lnTo>
                  <a:pt x="75" y="481"/>
                </a:lnTo>
                <a:lnTo>
                  <a:pt x="80" y="580"/>
                </a:lnTo>
                <a:lnTo>
                  <a:pt x="82" y="680"/>
                </a:lnTo>
                <a:lnTo>
                  <a:pt x="88" y="915"/>
                </a:lnTo>
                <a:lnTo>
                  <a:pt x="104" y="1754"/>
                </a:lnTo>
                <a:lnTo>
                  <a:pt x="107" y="2592"/>
                </a:lnTo>
                <a:lnTo>
                  <a:pt x="107" y="2592"/>
                </a:lnTo>
                <a:lnTo>
                  <a:pt x="158" y="2592"/>
                </a:lnTo>
                <a:lnTo>
                  <a:pt x="210" y="2586"/>
                </a:lnTo>
                <a:lnTo>
                  <a:pt x="210" y="2582"/>
                </a:lnTo>
                <a:lnTo>
                  <a:pt x="189" y="2113"/>
                </a:lnTo>
                <a:lnTo>
                  <a:pt x="174" y="1704"/>
                </a:lnTo>
                <a:lnTo>
                  <a:pt x="162" y="1295"/>
                </a:lnTo>
                <a:lnTo>
                  <a:pt x="152" y="886"/>
                </a:lnTo>
                <a:lnTo>
                  <a:pt x="149" y="478"/>
                </a:lnTo>
                <a:close/>
                <a:moveTo>
                  <a:pt x="62" y="473"/>
                </a:moveTo>
                <a:lnTo>
                  <a:pt x="56" y="478"/>
                </a:lnTo>
                <a:lnTo>
                  <a:pt x="49" y="481"/>
                </a:lnTo>
                <a:lnTo>
                  <a:pt x="43" y="484"/>
                </a:lnTo>
                <a:lnTo>
                  <a:pt x="29" y="483"/>
                </a:lnTo>
                <a:lnTo>
                  <a:pt x="16" y="478"/>
                </a:lnTo>
                <a:lnTo>
                  <a:pt x="24" y="628"/>
                </a:lnTo>
                <a:lnTo>
                  <a:pt x="29" y="781"/>
                </a:lnTo>
                <a:lnTo>
                  <a:pt x="32" y="933"/>
                </a:lnTo>
                <a:lnTo>
                  <a:pt x="48" y="1758"/>
                </a:lnTo>
                <a:lnTo>
                  <a:pt x="53" y="2586"/>
                </a:lnTo>
                <a:lnTo>
                  <a:pt x="53" y="2586"/>
                </a:lnTo>
                <a:lnTo>
                  <a:pt x="90" y="2592"/>
                </a:lnTo>
                <a:lnTo>
                  <a:pt x="90" y="2590"/>
                </a:lnTo>
                <a:lnTo>
                  <a:pt x="90" y="2118"/>
                </a:lnTo>
                <a:lnTo>
                  <a:pt x="86" y="1704"/>
                </a:lnTo>
                <a:lnTo>
                  <a:pt x="80" y="1290"/>
                </a:lnTo>
                <a:lnTo>
                  <a:pt x="70" y="872"/>
                </a:lnTo>
                <a:lnTo>
                  <a:pt x="65" y="667"/>
                </a:lnTo>
                <a:lnTo>
                  <a:pt x="62" y="571"/>
                </a:lnTo>
                <a:lnTo>
                  <a:pt x="62" y="473"/>
                </a:lnTo>
                <a:close/>
                <a:moveTo>
                  <a:pt x="162" y="468"/>
                </a:moveTo>
                <a:lnTo>
                  <a:pt x="171" y="925"/>
                </a:lnTo>
                <a:lnTo>
                  <a:pt x="186" y="1478"/>
                </a:lnTo>
                <a:lnTo>
                  <a:pt x="205" y="2029"/>
                </a:lnTo>
                <a:lnTo>
                  <a:pt x="227" y="2581"/>
                </a:lnTo>
                <a:lnTo>
                  <a:pt x="279" y="2565"/>
                </a:lnTo>
                <a:lnTo>
                  <a:pt x="263" y="2100"/>
                </a:lnTo>
                <a:lnTo>
                  <a:pt x="235" y="1273"/>
                </a:lnTo>
                <a:lnTo>
                  <a:pt x="219" y="870"/>
                </a:lnTo>
                <a:lnTo>
                  <a:pt x="208" y="470"/>
                </a:lnTo>
                <a:lnTo>
                  <a:pt x="203" y="473"/>
                </a:lnTo>
                <a:lnTo>
                  <a:pt x="197" y="474"/>
                </a:lnTo>
                <a:lnTo>
                  <a:pt x="191" y="476"/>
                </a:lnTo>
                <a:lnTo>
                  <a:pt x="186" y="476"/>
                </a:lnTo>
                <a:lnTo>
                  <a:pt x="181" y="476"/>
                </a:lnTo>
                <a:lnTo>
                  <a:pt x="174" y="474"/>
                </a:lnTo>
                <a:lnTo>
                  <a:pt x="168" y="471"/>
                </a:lnTo>
                <a:lnTo>
                  <a:pt x="162" y="468"/>
                </a:lnTo>
                <a:close/>
                <a:moveTo>
                  <a:pt x="57" y="220"/>
                </a:moveTo>
                <a:lnTo>
                  <a:pt x="53" y="253"/>
                </a:lnTo>
                <a:lnTo>
                  <a:pt x="32" y="375"/>
                </a:lnTo>
                <a:lnTo>
                  <a:pt x="29" y="402"/>
                </a:lnTo>
                <a:lnTo>
                  <a:pt x="24" y="430"/>
                </a:lnTo>
                <a:lnTo>
                  <a:pt x="16" y="455"/>
                </a:lnTo>
                <a:lnTo>
                  <a:pt x="19" y="460"/>
                </a:lnTo>
                <a:lnTo>
                  <a:pt x="24" y="463"/>
                </a:lnTo>
                <a:lnTo>
                  <a:pt x="29" y="466"/>
                </a:lnTo>
                <a:lnTo>
                  <a:pt x="35" y="466"/>
                </a:lnTo>
                <a:lnTo>
                  <a:pt x="40" y="466"/>
                </a:lnTo>
                <a:lnTo>
                  <a:pt x="45" y="463"/>
                </a:lnTo>
                <a:lnTo>
                  <a:pt x="48" y="460"/>
                </a:lnTo>
                <a:lnTo>
                  <a:pt x="49" y="457"/>
                </a:lnTo>
                <a:lnTo>
                  <a:pt x="51" y="454"/>
                </a:lnTo>
                <a:lnTo>
                  <a:pt x="53" y="449"/>
                </a:lnTo>
                <a:lnTo>
                  <a:pt x="54" y="446"/>
                </a:lnTo>
                <a:lnTo>
                  <a:pt x="57" y="442"/>
                </a:lnTo>
                <a:lnTo>
                  <a:pt x="59" y="439"/>
                </a:lnTo>
                <a:lnTo>
                  <a:pt x="62" y="439"/>
                </a:lnTo>
                <a:lnTo>
                  <a:pt x="65" y="439"/>
                </a:lnTo>
                <a:lnTo>
                  <a:pt x="69" y="441"/>
                </a:lnTo>
                <a:lnTo>
                  <a:pt x="70" y="444"/>
                </a:lnTo>
                <a:lnTo>
                  <a:pt x="72" y="446"/>
                </a:lnTo>
                <a:lnTo>
                  <a:pt x="72" y="447"/>
                </a:lnTo>
                <a:lnTo>
                  <a:pt x="80" y="462"/>
                </a:lnTo>
                <a:lnTo>
                  <a:pt x="91" y="471"/>
                </a:lnTo>
                <a:lnTo>
                  <a:pt x="104" y="476"/>
                </a:lnTo>
                <a:lnTo>
                  <a:pt x="120" y="474"/>
                </a:lnTo>
                <a:lnTo>
                  <a:pt x="131" y="466"/>
                </a:lnTo>
                <a:lnTo>
                  <a:pt x="138" y="457"/>
                </a:lnTo>
                <a:lnTo>
                  <a:pt x="142" y="446"/>
                </a:lnTo>
                <a:lnTo>
                  <a:pt x="142" y="442"/>
                </a:lnTo>
                <a:lnTo>
                  <a:pt x="142" y="439"/>
                </a:lnTo>
                <a:lnTo>
                  <a:pt x="144" y="438"/>
                </a:lnTo>
                <a:lnTo>
                  <a:pt x="146" y="436"/>
                </a:lnTo>
                <a:lnTo>
                  <a:pt x="146" y="436"/>
                </a:lnTo>
                <a:lnTo>
                  <a:pt x="146" y="436"/>
                </a:lnTo>
                <a:lnTo>
                  <a:pt x="149" y="433"/>
                </a:lnTo>
                <a:lnTo>
                  <a:pt x="152" y="431"/>
                </a:lnTo>
                <a:lnTo>
                  <a:pt x="155" y="433"/>
                </a:lnTo>
                <a:lnTo>
                  <a:pt x="158" y="434"/>
                </a:lnTo>
                <a:lnTo>
                  <a:pt x="160" y="436"/>
                </a:lnTo>
                <a:lnTo>
                  <a:pt x="162" y="442"/>
                </a:lnTo>
                <a:lnTo>
                  <a:pt x="163" y="447"/>
                </a:lnTo>
                <a:lnTo>
                  <a:pt x="166" y="449"/>
                </a:lnTo>
                <a:lnTo>
                  <a:pt x="168" y="450"/>
                </a:lnTo>
                <a:lnTo>
                  <a:pt x="174" y="454"/>
                </a:lnTo>
                <a:lnTo>
                  <a:pt x="179" y="457"/>
                </a:lnTo>
                <a:lnTo>
                  <a:pt x="186" y="457"/>
                </a:lnTo>
                <a:lnTo>
                  <a:pt x="192" y="457"/>
                </a:lnTo>
                <a:lnTo>
                  <a:pt x="197" y="454"/>
                </a:lnTo>
                <a:lnTo>
                  <a:pt x="200" y="450"/>
                </a:lnTo>
                <a:lnTo>
                  <a:pt x="203" y="447"/>
                </a:lnTo>
                <a:lnTo>
                  <a:pt x="183" y="409"/>
                </a:lnTo>
                <a:lnTo>
                  <a:pt x="166" y="369"/>
                </a:lnTo>
                <a:lnTo>
                  <a:pt x="155" y="327"/>
                </a:lnTo>
                <a:lnTo>
                  <a:pt x="144" y="284"/>
                </a:lnTo>
                <a:lnTo>
                  <a:pt x="133" y="242"/>
                </a:lnTo>
                <a:lnTo>
                  <a:pt x="128" y="224"/>
                </a:lnTo>
                <a:lnTo>
                  <a:pt x="125" y="226"/>
                </a:lnTo>
                <a:lnTo>
                  <a:pt x="122" y="228"/>
                </a:lnTo>
                <a:lnTo>
                  <a:pt x="118" y="228"/>
                </a:lnTo>
                <a:lnTo>
                  <a:pt x="102" y="232"/>
                </a:lnTo>
                <a:lnTo>
                  <a:pt x="88" y="232"/>
                </a:lnTo>
                <a:lnTo>
                  <a:pt x="72" y="228"/>
                </a:lnTo>
                <a:lnTo>
                  <a:pt x="57" y="220"/>
                </a:lnTo>
                <a:close/>
                <a:moveTo>
                  <a:pt x="72" y="128"/>
                </a:moveTo>
                <a:lnTo>
                  <a:pt x="70" y="138"/>
                </a:lnTo>
                <a:lnTo>
                  <a:pt x="72" y="138"/>
                </a:lnTo>
                <a:lnTo>
                  <a:pt x="72" y="128"/>
                </a:lnTo>
                <a:close/>
                <a:moveTo>
                  <a:pt x="82" y="0"/>
                </a:moveTo>
                <a:lnTo>
                  <a:pt x="85" y="2"/>
                </a:lnTo>
                <a:lnTo>
                  <a:pt x="88" y="3"/>
                </a:lnTo>
                <a:lnTo>
                  <a:pt x="90" y="6"/>
                </a:lnTo>
                <a:lnTo>
                  <a:pt x="150" y="228"/>
                </a:lnTo>
                <a:lnTo>
                  <a:pt x="162" y="271"/>
                </a:lnTo>
                <a:lnTo>
                  <a:pt x="173" y="314"/>
                </a:lnTo>
                <a:lnTo>
                  <a:pt x="186" y="357"/>
                </a:lnTo>
                <a:lnTo>
                  <a:pt x="202" y="399"/>
                </a:lnTo>
                <a:lnTo>
                  <a:pt x="221" y="439"/>
                </a:lnTo>
                <a:lnTo>
                  <a:pt x="223" y="442"/>
                </a:lnTo>
                <a:lnTo>
                  <a:pt x="223" y="444"/>
                </a:lnTo>
                <a:lnTo>
                  <a:pt x="223" y="447"/>
                </a:lnTo>
                <a:lnTo>
                  <a:pt x="232" y="683"/>
                </a:lnTo>
                <a:lnTo>
                  <a:pt x="240" y="920"/>
                </a:lnTo>
                <a:lnTo>
                  <a:pt x="300" y="2573"/>
                </a:lnTo>
                <a:lnTo>
                  <a:pt x="300" y="2576"/>
                </a:lnTo>
                <a:lnTo>
                  <a:pt x="298" y="2578"/>
                </a:lnTo>
                <a:lnTo>
                  <a:pt x="312" y="2587"/>
                </a:lnTo>
                <a:lnTo>
                  <a:pt x="322" y="2602"/>
                </a:lnTo>
                <a:lnTo>
                  <a:pt x="324" y="2618"/>
                </a:lnTo>
                <a:lnTo>
                  <a:pt x="320" y="2634"/>
                </a:lnTo>
                <a:lnTo>
                  <a:pt x="312" y="2650"/>
                </a:lnTo>
                <a:lnTo>
                  <a:pt x="311" y="2651"/>
                </a:lnTo>
                <a:lnTo>
                  <a:pt x="320" y="2661"/>
                </a:lnTo>
                <a:lnTo>
                  <a:pt x="327" y="2675"/>
                </a:lnTo>
                <a:lnTo>
                  <a:pt x="328" y="2691"/>
                </a:lnTo>
                <a:lnTo>
                  <a:pt x="325" y="2707"/>
                </a:lnTo>
                <a:lnTo>
                  <a:pt x="319" y="2720"/>
                </a:lnTo>
                <a:lnTo>
                  <a:pt x="312" y="2728"/>
                </a:lnTo>
                <a:lnTo>
                  <a:pt x="312" y="2731"/>
                </a:lnTo>
                <a:lnTo>
                  <a:pt x="309" y="2767"/>
                </a:lnTo>
                <a:lnTo>
                  <a:pt x="309" y="2802"/>
                </a:lnTo>
                <a:lnTo>
                  <a:pt x="314" y="2836"/>
                </a:lnTo>
                <a:lnTo>
                  <a:pt x="319" y="2852"/>
                </a:lnTo>
                <a:lnTo>
                  <a:pt x="322" y="2869"/>
                </a:lnTo>
                <a:lnTo>
                  <a:pt x="324" y="2885"/>
                </a:lnTo>
                <a:lnTo>
                  <a:pt x="320" y="2901"/>
                </a:lnTo>
                <a:lnTo>
                  <a:pt x="308" y="2919"/>
                </a:lnTo>
                <a:lnTo>
                  <a:pt x="290" y="2932"/>
                </a:lnTo>
                <a:lnTo>
                  <a:pt x="269" y="2941"/>
                </a:lnTo>
                <a:lnTo>
                  <a:pt x="245" y="2949"/>
                </a:lnTo>
                <a:lnTo>
                  <a:pt x="223" y="2954"/>
                </a:lnTo>
                <a:lnTo>
                  <a:pt x="202" y="2957"/>
                </a:lnTo>
                <a:lnTo>
                  <a:pt x="181" y="2957"/>
                </a:lnTo>
                <a:lnTo>
                  <a:pt x="155" y="2956"/>
                </a:lnTo>
                <a:lnTo>
                  <a:pt x="130" y="2953"/>
                </a:lnTo>
                <a:lnTo>
                  <a:pt x="106" y="2946"/>
                </a:lnTo>
                <a:lnTo>
                  <a:pt x="85" y="2935"/>
                </a:lnTo>
                <a:lnTo>
                  <a:pt x="69" y="2919"/>
                </a:lnTo>
                <a:lnTo>
                  <a:pt x="62" y="2905"/>
                </a:lnTo>
                <a:lnTo>
                  <a:pt x="59" y="2889"/>
                </a:lnTo>
                <a:lnTo>
                  <a:pt x="57" y="2873"/>
                </a:lnTo>
                <a:lnTo>
                  <a:pt x="56" y="2857"/>
                </a:lnTo>
                <a:lnTo>
                  <a:pt x="53" y="2760"/>
                </a:lnTo>
                <a:lnTo>
                  <a:pt x="51" y="2760"/>
                </a:lnTo>
                <a:lnTo>
                  <a:pt x="35" y="2744"/>
                </a:lnTo>
                <a:lnTo>
                  <a:pt x="24" y="2727"/>
                </a:lnTo>
                <a:lnTo>
                  <a:pt x="21" y="2706"/>
                </a:lnTo>
                <a:lnTo>
                  <a:pt x="22" y="2685"/>
                </a:lnTo>
                <a:lnTo>
                  <a:pt x="30" y="2664"/>
                </a:lnTo>
                <a:lnTo>
                  <a:pt x="22" y="2651"/>
                </a:lnTo>
                <a:lnTo>
                  <a:pt x="17" y="2637"/>
                </a:lnTo>
                <a:lnTo>
                  <a:pt x="19" y="2622"/>
                </a:lnTo>
                <a:lnTo>
                  <a:pt x="24" y="2608"/>
                </a:lnTo>
                <a:lnTo>
                  <a:pt x="33" y="2597"/>
                </a:lnTo>
                <a:lnTo>
                  <a:pt x="37" y="2594"/>
                </a:lnTo>
                <a:lnTo>
                  <a:pt x="40" y="2595"/>
                </a:lnTo>
                <a:lnTo>
                  <a:pt x="41" y="2597"/>
                </a:lnTo>
                <a:lnTo>
                  <a:pt x="45" y="2598"/>
                </a:lnTo>
                <a:lnTo>
                  <a:pt x="45" y="2602"/>
                </a:lnTo>
                <a:lnTo>
                  <a:pt x="43" y="2605"/>
                </a:lnTo>
                <a:lnTo>
                  <a:pt x="37" y="2618"/>
                </a:lnTo>
                <a:lnTo>
                  <a:pt x="35" y="2632"/>
                </a:lnTo>
                <a:lnTo>
                  <a:pt x="38" y="2647"/>
                </a:lnTo>
                <a:lnTo>
                  <a:pt x="49" y="2656"/>
                </a:lnTo>
                <a:lnTo>
                  <a:pt x="61" y="2661"/>
                </a:lnTo>
                <a:lnTo>
                  <a:pt x="75" y="2664"/>
                </a:lnTo>
                <a:lnTo>
                  <a:pt x="90" y="2664"/>
                </a:lnTo>
                <a:lnTo>
                  <a:pt x="170" y="2666"/>
                </a:lnTo>
                <a:lnTo>
                  <a:pt x="211" y="2664"/>
                </a:lnTo>
                <a:lnTo>
                  <a:pt x="253" y="2659"/>
                </a:lnTo>
                <a:lnTo>
                  <a:pt x="267" y="2656"/>
                </a:lnTo>
                <a:lnTo>
                  <a:pt x="280" y="2651"/>
                </a:lnTo>
                <a:lnTo>
                  <a:pt x="293" y="2643"/>
                </a:lnTo>
                <a:lnTo>
                  <a:pt x="300" y="2634"/>
                </a:lnTo>
                <a:lnTo>
                  <a:pt x="304" y="2624"/>
                </a:lnTo>
                <a:lnTo>
                  <a:pt x="306" y="2614"/>
                </a:lnTo>
                <a:lnTo>
                  <a:pt x="303" y="2605"/>
                </a:lnTo>
                <a:lnTo>
                  <a:pt x="296" y="2598"/>
                </a:lnTo>
                <a:lnTo>
                  <a:pt x="285" y="2594"/>
                </a:lnTo>
                <a:lnTo>
                  <a:pt x="282" y="2592"/>
                </a:lnTo>
                <a:lnTo>
                  <a:pt x="279" y="2589"/>
                </a:lnTo>
                <a:lnTo>
                  <a:pt x="279" y="2586"/>
                </a:lnTo>
                <a:lnTo>
                  <a:pt x="279" y="2582"/>
                </a:lnTo>
                <a:lnTo>
                  <a:pt x="232" y="2598"/>
                </a:lnTo>
                <a:lnTo>
                  <a:pt x="183" y="2608"/>
                </a:lnTo>
                <a:lnTo>
                  <a:pt x="133" y="2610"/>
                </a:lnTo>
                <a:lnTo>
                  <a:pt x="83" y="2605"/>
                </a:lnTo>
                <a:lnTo>
                  <a:pt x="35" y="2592"/>
                </a:lnTo>
                <a:lnTo>
                  <a:pt x="32" y="2590"/>
                </a:lnTo>
                <a:lnTo>
                  <a:pt x="32" y="2589"/>
                </a:lnTo>
                <a:lnTo>
                  <a:pt x="32" y="2587"/>
                </a:lnTo>
                <a:lnTo>
                  <a:pt x="32" y="2584"/>
                </a:lnTo>
                <a:lnTo>
                  <a:pt x="32" y="2584"/>
                </a:lnTo>
                <a:lnTo>
                  <a:pt x="32" y="2113"/>
                </a:lnTo>
                <a:lnTo>
                  <a:pt x="21" y="1286"/>
                </a:lnTo>
                <a:lnTo>
                  <a:pt x="11" y="878"/>
                </a:lnTo>
                <a:lnTo>
                  <a:pt x="6" y="739"/>
                </a:lnTo>
                <a:lnTo>
                  <a:pt x="1" y="600"/>
                </a:lnTo>
                <a:lnTo>
                  <a:pt x="0" y="460"/>
                </a:lnTo>
                <a:lnTo>
                  <a:pt x="1" y="457"/>
                </a:lnTo>
                <a:lnTo>
                  <a:pt x="1" y="455"/>
                </a:lnTo>
                <a:lnTo>
                  <a:pt x="3" y="454"/>
                </a:lnTo>
                <a:lnTo>
                  <a:pt x="3" y="452"/>
                </a:lnTo>
                <a:lnTo>
                  <a:pt x="9" y="417"/>
                </a:lnTo>
                <a:lnTo>
                  <a:pt x="14" y="382"/>
                </a:lnTo>
                <a:lnTo>
                  <a:pt x="17" y="348"/>
                </a:lnTo>
                <a:lnTo>
                  <a:pt x="35" y="236"/>
                </a:lnTo>
                <a:lnTo>
                  <a:pt x="70" y="8"/>
                </a:lnTo>
                <a:lnTo>
                  <a:pt x="72" y="5"/>
                </a:lnTo>
                <a:lnTo>
                  <a:pt x="75" y="2"/>
                </a:lnTo>
                <a:lnTo>
                  <a:pt x="78" y="0"/>
                </a:lnTo>
                <a:lnTo>
                  <a:pt x="8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" name="Freeform 36"/>
          <p:cNvSpPr>
            <a:spLocks noEditPoints="1"/>
          </p:cNvSpPr>
          <p:nvPr/>
        </p:nvSpPr>
        <p:spPr bwMode="auto">
          <a:xfrm rot="14818525">
            <a:off x="9784554" y="3676513"/>
            <a:ext cx="576156" cy="3613652"/>
          </a:xfrm>
          <a:custGeom>
            <a:avLst/>
            <a:gdLst>
              <a:gd name="T0" fmla="*/ 68 w 566"/>
              <a:gd name="T1" fmla="*/ 2595 h 2674"/>
              <a:gd name="T2" fmla="*/ 509 w 566"/>
              <a:gd name="T3" fmla="*/ 2608 h 2674"/>
              <a:gd name="T4" fmla="*/ 52 w 566"/>
              <a:gd name="T5" fmla="*/ 55 h 2674"/>
              <a:gd name="T6" fmla="*/ 26 w 566"/>
              <a:gd name="T7" fmla="*/ 641 h 2674"/>
              <a:gd name="T8" fmla="*/ 50 w 566"/>
              <a:gd name="T9" fmla="*/ 1020 h 2674"/>
              <a:gd name="T10" fmla="*/ 388 w 566"/>
              <a:gd name="T11" fmla="*/ 21 h 2674"/>
              <a:gd name="T12" fmla="*/ 69 w 566"/>
              <a:gd name="T13" fmla="*/ 1579 h 2674"/>
              <a:gd name="T14" fmla="*/ 534 w 566"/>
              <a:gd name="T15" fmla="*/ 2429 h 2674"/>
              <a:gd name="T16" fmla="*/ 454 w 566"/>
              <a:gd name="T17" fmla="*/ 2419 h 2674"/>
              <a:gd name="T18" fmla="*/ 507 w 566"/>
              <a:gd name="T19" fmla="*/ 2406 h 2674"/>
              <a:gd name="T20" fmla="*/ 504 w 566"/>
              <a:gd name="T21" fmla="*/ 2331 h 2674"/>
              <a:gd name="T22" fmla="*/ 520 w 566"/>
              <a:gd name="T23" fmla="*/ 2315 h 2674"/>
              <a:gd name="T24" fmla="*/ 513 w 566"/>
              <a:gd name="T25" fmla="*/ 2220 h 2674"/>
              <a:gd name="T26" fmla="*/ 452 w 566"/>
              <a:gd name="T27" fmla="*/ 2206 h 2674"/>
              <a:gd name="T28" fmla="*/ 512 w 566"/>
              <a:gd name="T29" fmla="*/ 2198 h 2674"/>
              <a:gd name="T30" fmla="*/ 502 w 566"/>
              <a:gd name="T31" fmla="*/ 2137 h 2674"/>
              <a:gd name="T32" fmla="*/ 520 w 566"/>
              <a:gd name="T33" fmla="*/ 2122 h 2674"/>
              <a:gd name="T34" fmla="*/ 449 w 566"/>
              <a:gd name="T35" fmla="*/ 2050 h 2674"/>
              <a:gd name="T36" fmla="*/ 451 w 566"/>
              <a:gd name="T37" fmla="*/ 2031 h 2674"/>
              <a:gd name="T38" fmla="*/ 521 w 566"/>
              <a:gd name="T39" fmla="*/ 1964 h 2674"/>
              <a:gd name="T40" fmla="*/ 486 w 566"/>
              <a:gd name="T41" fmla="*/ 1940 h 2674"/>
              <a:gd name="T42" fmla="*/ 539 w 566"/>
              <a:gd name="T43" fmla="*/ 1848 h 2674"/>
              <a:gd name="T44" fmla="*/ 428 w 566"/>
              <a:gd name="T45" fmla="*/ 1845 h 2674"/>
              <a:gd name="T46" fmla="*/ 541 w 566"/>
              <a:gd name="T47" fmla="*/ 1755 h 2674"/>
              <a:gd name="T48" fmla="*/ 488 w 566"/>
              <a:gd name="T49" fmla="*/ 1752 h 2674"/>
              <a:gd name="T50" fmla="*/ 541 w 566"/>
              <a:gd name="T51" fmla="*/ 1651 h 2674"/>
              <a:gd name="T52" fmla="*/ 438 w 566"/>
              <a:gd name="T53" fmla="*/ 1640 h 2674"/>
              <a:gd name="T54" fmla="*/ 507 w 566"/>
              <a:gd name="T55" fmla="*/ 1553 h 2674"/>
              <a:gd name="T56" fmla="*/ 504 w 566"/>
              <a:gd name="T57" fmla="*/ 1537 h 2674"/>
              <a:gd name="T58" fmla="*/ 491 w 566"/>
              <a:gd name="T59" fmla="*/ 1460 h 2674"/>
              <a:gd name="T60" fmla="*/ 462 w 566"/>
              <a:gd name="T61" fmla="*/ 1443 h 2674"/>
              <a:gd name="T62" fmla="*/ 489 w 566"/>
              <a:gd name="T63" fmla="*/ 1356 h 2674"/>
              <a:gd name="T64" fmla="*/ 523 w 566"/>
              <a:gd name="T65" fmla="*/ 1340 h 2674"/>
              <a:gd name="T66" fmla="*/ 462 w 566"/>
              <a:gd name="T67" fmla="*/ 1263 h 2674"/>
              <a:gd name="T68" fmla="*/ 462 w 566"/>
              <a:gd name="T69" fmla="*/ 1246 h 2674"/>
              <a:gd name="T70" fmla="*/ 486 w 566"/>
              <a:gd name="T71" fmla="*/ 1151 h 2674"/>
              <a:gd name="T72" fmla="*/ 534 w 566"/>
              <a:gd name="T73" fmla="*/ 1129 h 2674"/>
              <a:gd name="T74" fmla="*/ 435 w 566"/>
              <a:gd name="T75" fmla="*/ 1042 h 2674"/>
              <a:gd name="T76" fmla="*/ 544 w 566"/>
              <a:gd name="T77" fmla="*/ 1023 h 2674"/>
              <a:gd name="T78" fmla="*/ 483 w 566"/>
              <a:gd name="T79" fmla="*/ 944 h 2674"/>
              <a:gd name="T80" fmla="*/ 544 w 566"/>
              <a:gd name="T81" fmla="*/ 915 h 2674"/>
              <a:gd name="T82" fmla="*/ 432 w 566"/>
              <a:gd name="T83" fmla="*/ 837 h 2674"/>
              <a:gd name="T84" fmla="*/ 544 w 566"/>
              <a:gd name="T85" fmla="*/ 739 h 2674"/>
              <a:gd name="T86" fmla="*/ 485 w 566"/>
              <a:gd name="T87" fmla="*/ 725 h 2674"/>
              <a:gd name="T88" fmla="*/ 475 w 566"/>
              <a:gd name="T89" fmla="*/ 526 h 2674"/>
              <a:gd name="T90" fmla="*/ 510 w 566"/>
              <a:gd name="T91" fmla="*/ 507 h 2674"/>
              <a:gd name="T92" fmla="*/ 417 w 566"/>
              <a:gd name="T93" fmla="*/ 423 h 2674"/>
              <a:gd name="T94" fmla="*/ 480 w 566"/>
              <a:gd name="T95" fmla="*/ 396 h 2674"/>
              <a:gd name="T96" fmla="*/ 493 w 566"/>
              <a:gd name="T97" fmla="*/ 334 h 2674"/>
              <a:gd name="T98" fmla="*/ 505 w 566"/>
              <a:gd name="T99" fmla="*/ 313 h 2674"/>
              <a:gd name="T100" fmla="*/ 448 w 566"/>
              <a:gd name="T101" fmla="*/ 217 h 2674"/>
              <a:gd name="T102" fmla="*/ 515 w 566"/>
              <a:gd name="T103" fmla="*/ 184 h 2674"/>
              <a:gd name="T104" fmla="*/ 550 w 566"/>
              <a:gd name="T105" fmla="*/ 7 h 2674"/>
              <a:gd name="T106" fmla="*/ 566 w 566"/>
              <a:gd name="T107" fmla="*/ 574 h 2674"/>
              <a:gd name="T108" fmla="*/ 541 w 566"/>
              <a:gd name="T109" fmla="*/ 2595 h 2674"/>
              <a:gd name="T110" fmla="*/ 382 w 566"/>
              <a:gd name="T111" fmla="*/ 2632 h 2674"/>
              <a:gd name="T112" fmla="*/ 21 w 566"/>
              <a:gd name="T113" fmla="*/ 2674 h 2674"/>
              <a:gd name="T114" fmla="*/ 4 w 566"/>
              <a:gd name="T115" fmla="*/ 1089 h 2674"/>
              <a:gd name="T116" fmla="*/ 29 w 566"/>
              <a:gd name="T117" fmla="*/ 67 h 2674"/>
              <a:gd name="T118" fmla="*/ 73 w 566"/>
              <a:gd name="T119" fmla="*/ 13 h 2674"/>
              <a:gd name="T120" fmla="*/ 311 w 566"/>
              <a:gd name="T121" fmla="*/ 0 h 2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66" h="2674">
                <a:moveTo>
                  <a:pt x="533" y="2570"/>
                </a:moveTo>
                <a:lnTo>
                  <a:pt x="525" y="2570"/>
                </a:lnTo>
                <a:lnTo>
                  <a:pt x="525" y="2570"/>
                </a:lnTo>
                <a:lnTo>
                  <a:pt x="409" y="2573"/>
                </a:lnTo>
                <a:lnTo>
                  <a:pt x="295" y="2579"/>
                </a:lnTo>
                <a:lnTo>
                  <a:pt x="183" y="2587"/>
                </a:lnTo>
                <a:lnTo>
                  <a:pt x="71" y="2595"/>
                </a:lnTo>
                <a:lnTo>
                  <a:pt x="68" y="2595"/>
                </a:lnTo>
                <a:lnTo>
                  <a:pt x="31" y="2653"/>
                </a:lnTo>
                <a:lnTo>
                  <a:pt x="109" y="2640"/>
                </a:lnTo>
                <a:lnTo>
                  <a:pt x="190" y="2632"/>
                </a:lnTo>
                <a:lnTo>
                  <a:pt x="270" y="2624"/>
                </a:lnTo>
                <a:lnTo>
                  <a:pt x="387" y="2615"/>
                </a:lnTo>
                <a:lnTo>
                  <a:pt x="504" y="2608"/>
                </a:lnTo>
                <a:lnTo>
                  <a:pt x="507" y="2608"/>
                </a:lnTo>
                <a:lnTo>
                  <a:pt x="509" y="2608"/>
                </a:lnTo>
                <a:lnTo>
                  <a:pt x="515" y="2600"/>
                </a:lnTo>
                <a:lnTo>
                  <a:pt x="521" y="2592"/>
                </a:lnTo>
                <a:lnTo>
                  <a:pt x="526" y="2584"/>
                </a:lnTo>
                <a:lnTo>
                  <a:pt x="529" y="2576"/>
                </a:lnTo>
                <a:lnTo>
                  <a:pt x="533" y="2570"/>
                </a:lnTo>
                <a:close/>
                <a:moveTo>
                  <a:pt x="65" y="31"/>
                </a:moveTo>
                <a:lnTo>
                  <a:pt x="58" y="42"/>
                </a:lnTo>
                <a:lnTo>
                  <a:pt x="52" y="55"/>
                </a:lnTo>
                <a:lnTo>
                  <a:pt x="47" y="64"/>
                </a:lnTo>
                <a:lnTo>
                  <a:pt x="44" y="75"/>
                </a:lnTo>
                <a:lnTo>
                  <a:pt x="37" y="83"/>
                </a:lnTo>
                <a:lnTo>
                  <a:pt x="36" y="85"/>
                </a:lnTo>
                <a:lnTo>
                  <a:pt x="34" y="85"/>
                </a:lnTo>
                <a:lnTo>
                  <a:pt x="34" y="271"/>
                </a:lnTo>
                <a:lnTo>
                  <a:pt x="29" y="455"/>
                </a:lnTo>
                <a:lnTo>
                  <a:pt x="26" y="641"/>
                </a:lnTo>
                <a:lnTo>
                  <a:pt x="20" y="1303"/>
                </a:lnTo>
                <a:lnTo>
                  <a:pt x="21" y="1965"/>
                </a:lnTo>
                <a:lnTo>
                  <a:pt x="29" y="2627"/>
                </a:lnTo>
                <a:lnTo>
                  <a:pt x="57" y="2584"/>
                </a:lnTo>
                <a:lnTo>
                  <a:pt x="53" y="2581"/>
                </a:lnTo>
                <a:lnTo>
                  <a:pt x="53" y="2576"/>
                </a:lnTo>
                <a:lnTo>
                  <a:pt x="50" y="2018"/>
                </a:lnTo>
                <a:lnTo>
                  <a:pt x="50" y="1020"/>
                </a:lnTo>
                <a:lnTo>
                  <a:pt x="53" y="689"/>
                </a:lnTo>
                <a:lnTo>
                  <a:pt x="57" y="359"/>
                </a:lnTo>
                <a:lnTo>
                  <a:pt x="65" y="31"/>
                </a:lnTo>
                <a:close/>
                <a:moveTo>
                  <a:pt x="550" y="19"/>
                </a:moveTo>
                <a:lnTo>
                  <a:pt x="547" y="21"/>
                </a:lnTo>
                <a:lnTo>
                  <a:pt x="545" y="23"/>
                </a:lnTo>
                <a:lnTo>
                  <a:pt x="542" y="23"/>
                </a:lnTo>
                <a:lnTo>
                  <a:pt x="388" y="21"/>
                </a:lnTo>
                <a:lnTo>
                  <a:pt x="234" y="23"/>
                </a:lnTo>
                <a:lnTo>
                  <a:pt x="81" y="23"/>
                </a:lnTo>
                <a:lnTo>
                  <a:pt x="79" y="23"/>
                </a:lnTo>
                <a:lnTo>
                  <a:pt x="77" y="21"/>
                </a:lnTo>
                <a:lnTo>
                  <a:pt x="77" y="21"/>
                </a:lnTo>
                <a:lnTo>
                  <a:pt x="76" y="302"/>
                </a:lnTo>
                <a:lnTo>
                  <a:pt x="74" y="580"/>
                </a:lnTo>
                <a:lnTo>
                  <a:pt x="69" y="1579"/>
                </a:lnTo>
                <a:lnTo>
                  <a:pt x="74" y="2578"/>
                </a:lnTo>
                <a:lnTo>
                  <a:pt x="74" y="2581"/>
                </a:lnTo>
                <a:lnTo>
                  <a:pt x="73" y="2583"/>
                </a:lnTo>
                <a:lnTo>
                  <a:pt x="186" y="2566"/>
                </a:lnTo>
                <a:lnTo>
                  <a:pt x="302" y="2557"/>
                </a:lnTo>
                <a:lnTo>
                  <a:pt x="419" y="2552"/>
                </a:lnTo>
                <a:lnTo>
                  <a:pt x="534" y="2550"/>
                </a:lnTo>
                <a:lnTo>
                  <a:pt x="534" y="2429"/>
                </a:lnTo>
                <a:lnTo>
                  <a:pt x="528" y="2427"/>
                </a:lnTo>
                <a:lnTo>
                  <a:pt x="520" y="2427"/>
                </a:lnTo>
                <a:lnTo>
                  <a:pt x="517" y="2427"/>
                </a:lnTo>
                <a:lnTo>
                  <a:pt x="509" y="2425"/>
                </a:lnTo>
                <a:lnTo>
                  <a:pt x="460" y="2425"/>
                </a:lnTo>
                <a:lnTo>
                  <a:pt x="457" y="2425"/>
                </a:lnTo>
                <a:lnTo>
                  <a:pt x="454" y="2422"/>
                </a:lnTo>
                <a:lnTo>
                  <a:pt x="454" y="2419"/>
                </a:lnTo>
                <a:lnTo>
                  <a:pt x="452" y="2416"/>
                </a:lnTo>
                <a:lnTo>
                  <a:pt x="454" y="2413"/>
                </a:lnTo>
                <a:lnTo>
                  <a:pt x="456" y="2411"/>
                </a:lnTo>
                <a:lnTo>
                  <a:pt x="459" y="2409"/>
                </a:lnTo>
                <a:lnTo>
                  <a:pt x="488" y="2408"/>
                </a:lnTo>
                <a:lnTo>
                  <a:pt x="491" y="2406"/>
                </a:lnTo>
                <a:lnTo>
                  <a:pt x="494" y="2406"/>
                </a:lnTo>
                <a:lnTo>
                  <a:pt x="507" y="2406"/>
                </a:lnTo>
                <a:lnTo>
                  <a:pt x="521" y="2405"/>
                </a:lnTo>
                <a:lnTo>
                  <a:pt x="534" y="2405"/>
                </a:lnTo>
                <a:lnTo>
                  <a:pt x="536" y="2329"/>
                </a:lnTo>
                <a:lnTo>
                  <a:pt x="531" y="2331"/>
                </a:lnTo>
                <a:lnTo>
                  <a:pt x="525" y="2331"/>
                </a:lnTo>
                <a:lnTo>
                  <a:pt x="520" y="2331"/>
                </a:lnTo>
                <a:lnTo>
                  <a:pt x="512" y="2331"/>
                </a:lnTo>
                <a:lnTo>
                  <a:pt x="504" y="2331"/>
                </a:lnTo>
                <a:lnTo>
                  <a:pt x="501" y="2331"/>
                </a:lnTo>
                <a:lnTo>
                  <a:pt x="497" y="2328"/>
                </a:lnTo>
                <a:lnTo>
                  <a:pt x="497" y="2324"/>
                </a:lnTo>
                <a:lnTo>
                  <a:pt x="497" y="2321"/>
                </a:lnTo>
                <a:lnTo>
                  <a:pt x="499" y="2318"/>
                </a:lnTo>
                <a:lnTo>
                  <a:pt x="502" y="2316"/>
                </a:lnTo>
                <a:lnTo>
                  <a:pt x="510" y="2316"/>
                </a:lnTo>
                <a:lnTo>
                  <a:pt x="520" y="2315"/>
                </a:lnTo>
                <a:lnTo>
                  <a:pt x="523" y="2315"/>
                </a:lnTo>
                <a:lnTo>
                  <a:pt x="528" y="2315"/>
                </a:lnTo>
                <a:lnTo>
                  <a:pt x="531" y="2315"/>
                </a:lnTo>
                <a:lnTo>
                  <a:pt x="536" y="2315"/>
                </a:lnTo>
                <a:lnTo>
                  <a:pt x="536" y="2315"/>
                </a:lnTo>
                <a:lnTo>
                  <a:pt x="536" y="2220"/>
                </a:lnTo>
                <a:lnTo>
                  <a:pt x="525" y="2220"/>
                </a:lnTo>
                <a:lnTo>
                  <a:pt x="513" y="2220"/>
                </a:lnTo>
                <a:lnTo>
                  <a:pt x="504" y="2220"/>
                </a:lnTo>
                <a:lnTo>
                  <a:pt x="494" y="2220"/>
                </a:lnTo>
                <a:lnTo>
                  <a:pt x="475" y="2220"/>
                </a:lnTo>
                <a:lnTo>
                  <a:pt x="456" y="2215"/>
                </a:lnTo>
                <a:lnTo>
                  <a:pt x="452" y="2214"/>
                </a:lnTo>
                <a:lnTo>
                  <a:pt x="451" y="2212"/>
                </a:lnTo>
                <a:lnTo>
                  <a:pt x="451" y="2209"/>
                </a:lnTo>
                <a:lnTo>
                  <a:pt x="452" y="2206"/>
                </a:lnTo>
                <a:lnTo>
                  <a:pt x="454" y="2204"/>
                </a:lnTo>
                <a:lnTo>
                  <a:pt x="456" y="2203"/>
                </a:lnTo>
                <a:lnTo>
                  <a:pt x="459" y="2201"/>
                </a:lnTo>
                <a:lnTo>
                  <a:pt x="486" y="2199"/>
                </a:lnTo>
                <a:lnTo>
                  <a:pt x="493" y="2198"/>
                </a:lnTo>
                <a:lnTo>
                  <a:pt x="499" y="2196"/>
                </a:lnTo>
                <a:lnTo>
                  <a:pt x="505" y="2196"/>
                </a:lnTo>
                <a:lnTo>
                  <a:pt x="512" y="2198"/>
                </a:lnTo>
                <a:lnTo>
                  <a:pt x="513" y="2198"/>
                </a:lnTo>
                <a:lnTo>
                  <a:pt x="515" y="2199"/>
                </a:lnTo>
                <a:lnTo>
                  <a:pt x="526" y="2199"/>
                </a:lnTo>
                <a:lnTo>
                  <a:pt x="537" y="2198"/>
                </a:lnTo>
                <a:lnTo>
                  <a:pt x="537" y="2140"/>
                </a:lnTo>
                <a:lnTo>
                  <a:pt x="533" y="2140"/>
                </a:lnTo>
                <a:lnTo>
                  <a:pt x="528" y="2140"/>
                </a:lnTo>
                <a:lnTo>
                  <a:pt x="502" y="2137"/>
                </a:lnTo>
                <a:lnTo>
                  <a:pt x="499" y="2135"/>
                </a:lnTo>
                <a:lnTo>
                  <a:pt x="499" y="2134"/>
                </a:lnTo>
                <a:lnTo>
                  <a:pt x="499" y="2132"/>
                </a:lnTo>
                <a:lnTo>
                  <a:pt x="499" y="2129"/>
                </a:lnTo>
                <a:lnTo>
                  <a:pt x="501" y="2127"/>
                </a:lnTo>
                <a:lnTo>
                  <a:pt x="502" y="2126"/>
                </a:lnTo>
                <a:lnTo>
                  <a:pt x="512" y="2124"/>
                </a:lnTo>
                <a:lnTo>
                  <a:pt x="520" y="2122"/>
                </a:lnTo>
                <a:lnTo>
                  <a:pt x="528" y="2122"/>
                </a:lnTo>
                <a:lnTo>
                  <a:pt x="533" y="2121"/>
                </a:lnTo>
                <a:lnTo>
                  <a:pt x="537" y="2121"/>
                </a:lnTo>
                <a:lnTo>
                  <a:pt x="537" y="2047"/>
                </a:lnTo>
                <a:lnTo>
                  <a:pt x="517" y="2054"/>
                </a:lnTo>
                <a:lnTo>
                  <a:pt x="494" y="2054"/>
                </a:lnTo>
                <a:lnTo>
                  <a:pt x="470" y="2054"/>
                </a:lnTo>
                <a:lnTo>
                  <a:pt x="449" y="2050"/>
                </a:lnTo>
                <a:lnTo>
                  <a:pt x="444" y="2049"/>
                </a:lnTo>
                <a:lnTo>
                  <a:pt x="443" y="2046"/>
                </a:lnTo>
                <a:lnTo>
                  <a:pt x="441" y="2044"/>
                </a:lnTo>
                <a:lnTo>
                  <a:pt x="440" y="2041"/>
                </a:lnTo>
                <a:lnTo>
                  <a:pt x="441" y="2038"/>
                </a:lnTo>
                <a:lnTo>
                  <a:pt x="443" y="2034"/>
                </a:lnTo>
                <a:lnTo>
                  <a:pt x="446" y="2033"/>
                </a:lnTo>
                <a:lnTo>
                  <a:pt x="451" y="2031"/>
                </a:lnTo>
                <a:lnTo>
                  <a:pt x="473" y="2031"/>
                </a:lnTo>
                <a:lnTo>
                  <a:pt x="497" y="2031"/>
                </a:lnTo>
                <a:lnTo>
                  <a:pt x="517" y="2028"/>
                </a:lnTo>
                <a:lnTo>
                  <a:pt x="537" y="2028"/>
                </a:lnTo>
                <a:lnTo>
                  <a:pt x="537" y="2028"/>
                </a:lnTo>
                <a:lnTo>
                  <a:pt x="539" y="2002"/>
                </a:lnTo>
                <a:lnTo>
                  <a:pt x="539" y="1961"/>
                </a:lnTo>
                <a:lnTo>
                  <a:pt x="521" y="1964"/>
                </a:lnTo>
                <a:lnTo>
                  <a:pt x="505" y="1962"/>
                </a:lnTo>
                <a:lnTo>
                  <a:pt x="489" y="1957"/>
                </a:lnTo>
                <a:lnTo>
                  <a:pt x="485" y="1956"/>
                </a:lnTo>
                <a:lnTo>
                  <a:pt x="483" y="1953"/>
                </a:lnTo>
                <a:lnTo>
                  <a:pt x="481" y="1949"/>
                </a:lnTo>
                <a:lnTo>
                  <a:pt x="483" y="1946"/>
                </a:lnTo>
                <a:lnTo>
                  <a:pt x="483" y="1943"/>
                </a:lnTo>
                <a:lnTo>
                  <a:pt x="486" y="1940"/>
                </a:lnTo>
                <a:lnTo>
                  <a:pt x="489" y="1938"/>
                </a:lnTo>
                <a:lnTo>
                  <a:pt x="493" y="1938"/>
                </a:lnTo>
                <a:lnTo>
                  <a:pt x="505" y="1940"/>
                </a:lnTo>
                <a:lnTo>
                  <a:pt x="518" y="1940"/>
                </a:lnTo>
                <a:lnTo>
                  <a:pt x="525" y="1940"/>
                </a:lnTo>
                <a:lnTo>
                  <a:pt x="533" y="1938"/>
                </a:lnTo>
                <a:lnTo>
                  <a:pt x="539" y="1938"/>
                </a:lnTo>
                <a:lnTo>
                  <a:pt x="539" y="1848"/>
                </a:lnTo>
                <a:lnTo>
                  <a:pt x="518" y="1852"/>
                </a:lnTo>
                <a:lnTo>
                  <a:pt x="494" y="1852"/>
                </a:lnTo>
                <a:lnTo>
                  <a:pt x="465" y="1853"/>
                </a:lnTo>
                <a:lnTo>
                  <a:pt x="435" y="1853"/>
                </a:lnTo>
                <a:lnTo>
                  <a:pt x="432" y="1853"/>
                </a:lnTo>
                <a:lnTo>
                  <a:pt x="430" y="1850"/>
                </a:lnTo>
                <a:lnTo>
                  <a:pt x="428" y="1848"/>
                </a:lnTo>
                <a:lnTo>
                  <a:pt x="428" y="1845"/>
                </a:lnTo>
                <a:lnTo>
                  <a:pt x="428" y="1842"/>
                </a:lnTo>
                <a:lnTo>
                  <a:pt x="432" y="1840"/>
                </a:lnTo>
                <a:lnTo>
                  <a:pt x="433" y="1839"/>
                </a:lnTo>
                <a:lnTo>
                  <a:pt x="464" y="1836"/>
                </a:lnTo>
                <a:lnTo>
                  <a:pt x="494" y="1831"/>
                </a:lnTo>
                <a:lnTo>
                  <a:pt x="517" y="1829"/>
                </a:lnTo>
                <a:lnTo>
                  <a:pt x="539" y="1829"/>
                </a:lnTo>
                <a:lnTo>
                  <a:pt x="541" y="1755"/>
                </a:lnTo>
                <a:lnTo>
                  <a:pt x="533" y="1757"/>
                </a:lnTo>
                <a:lnTo>
                  <a:pt x="526" y="1759"/>
                </a:lnTo>
                <a:lnTo>
                  <a:pt x="510" y="1762"/>
                </a:lnTo>
                <a:lnTo>
                  <a:pt x="496" y="1760"/>
                </a:lnTo>
                <a:lnTo>
                  <a:pt x="493" y="1760"/>
                </a:lnTo>
                <a:lnTo>
                  <a:pt x="489" y="1757"/>
                </a:lnTo>
                <a:lnTo>
                  <a:pt x="488" y="1755"/>
                </a:lnTo>
                <a:lnTo>
                  <a:pt x="488" y="1752"/>
                </a:lnTo>
                <a:lnTo>
                  <a:pt x="489" y="1749"/>
                </a:lnTo>
                <a:lnTo>
                  <a:pt x="491" y="1746"/>
                </a:lnTo>
                <a:lnTo>
                  <a:pt x="494" y="1744"/>
                </a:lnTo>
                <a:lnTo>
                  <a:pt x="521" y="1739"/>
                </a:lnTo>
                <a:lnTo>
                  <a:pt x="528" y="1736"/>
                </a:lnTo>
                <a:lnTo>
                  <a:pt x="534" y="1735"/>
                </a:lnTo>
                <a:lnTo>
                  <a:pt x="541" y="1733"/>
                </a:lnTo>
                <a:lnTo>
                  <a:pt x="541" y="1651"/>
                </a:lnTo>
                <a:lnTo>
                  <a:pt x="493" y="1651"/>
                </a:lnTo>
                <a:lnTo>
                  <a:pt x="444" y="1653"/>
                </a:lnTo>
                <a:lnTo>
                  <a:pt x="441" y="1653"/>
                </a:lnTo>
                <a:lnTo>
                  <a:pt x="438" y="1651"/>
                </a:lnTo>
                <a:lnTo>
                  <a:pt x="436" y="1648"/>
                </a:lnTo>
                <a:lnTo>
                  <a:pt x="435" y="1645"/>
                </a:lnTo>
                <a:lnTo>
                  <a:pt x="436" y="1642"/>
                </a:lnTo>
                <a:lnTo>
                  <a:pt x="438" y="1640"/>
                </a:lnTo>
                <a:lnTo>
                  <a:pt x="441" y="1638"/>
                </a:lnTo>
                <a:lnTo>
                  <a:pt x="491" y="1630"/>
                </a:lnTo>
                <a:lnTo>
                  <a:pt x="541" y="1629"/>
                </a:lnTo>
                <a:lnTo>
                  <a:pt x="541" y="1550"/>
                </a:lnTo>
                <a:lnTo>
                  <a:pt x="534" y="1552"/>
                </a:lnTo>
                <a:lnTo>
                  <a:pt x="526" y="1552"/>
                </a:lnTo>
                <a:lnTo>
                  <a:pt x="518" y="1553"/>
                </a:lnTo>
                <a:lnTo>
                  <a:pt x="507" y="1553"/>
                </a:lnTo>
                <a:lnTo>
                  <a:pt x="496" y="1555"/>
                </a:lnTo>
                <a:lnTo>
                  <a:pt x="494" y="1553"/>
                </a:lnTo>
                <a:lnTo>
                  <a:pt x="491" y="1552"/>
                </a:lnTo>
                <a:lnTo>
                  <a:pt x="489" y="1549"/>
                </a:lnTo>
                <a:lnTo>
                  <a:pt x="489" y="1545"/>
                </a:lnTo>
                <a:lnTo>
                  <a:pt x="491" y="1542"/>
                </a:lnTo>
                <a:lnTo>
                  <a:pt x="494" y="1541"/>
                </a:lnTo>
                <a:lnTo>
                  <a:pt x="504" y="1537"/>
                </a:lnTo>
                <a:lnTo>
                  <a:pt x="515" y="1536"/>
                </a:lnTo>
                <a:lnTo>
                  <a:pt x="523" y="1533"/>
                </a:lnTo>
                <a:lnTo>
                  <a:pt x="531" y="1531"/>
                </a:lnTo>
                <a:lnTo>
                  <a:pt x="539" y="1529"/>
                </a:lnTo>
                <a:lnTo>
                  <a:pt x="542" y="1529"/>
                </a:lnTo>
                <a:lnTo>
                  <a:pt x="542" y="1459"/>
                </a:lnTo>
                <a:lnTo>
                  <a:pt x="517" y="1460"/>
                </a:lnTo>
                <a:lnTo>
                  <a:pt x="491" y="1460"/>
                </a:lnTo>
                <a:lnTo>
                  <a:pt x="464" y="1462"/>
                </a:lnTo>
                <a:lnTo>
                  <a:pt x="436" y="1459"/>
                </a:lnTo>
                <a:lnTo>
                  <a:pt x="435" y="1457"/>
                </a:lnTo>
                <a:lnTo>
                  <a:pt x="433" y="1456"/>
                </a:lnTo>
                <a:lnTo>
                  <a:pt x="433" y="1452"/>
                </a:lnTo>
                <a:lnTo>
                  <a:pt x="435" y="1451"/>
                </a:lnTo>
                <a:lnTo>
                  <a:pt x="436" y="1449"/>
                </a:lnTo>
                <a:lnTo>
                  <a:pt x="462" y="1443"/>
                </a:lnTo>
                <a:lnTo>
                  <a:pt x="489" y="1440"/>
                </a:lnTo>
                <a:lnTo>
                  <a:pt x="517" y="1438"/>
                </a:lnTo>
                <a:lnTo>
                  <a:pt x="542" y="1438"/>
                </a:lnTo>
                <a:lnTo>
                  <a:pt x="542" y="1358"/>
                </a:lnTo>
                <a:lnTo>
                  <a:pt x="526" y="1361"/>
                </a:lnTo>
                <a:lnTo>
                  <a:pt x="509" y="1359"/>
                </a:lnTo>
                <a:lnTo>
                  <a:pt x="493" y="1358"/>
                </a:lnTo>
                <a:lnTo>
                  <a:pt x="489" y="1356"/>
                </a:lnTo>
                <a:lnTo>
                  <a:pt x="486" y="1355"/>
                </a:lnTo>
                <a:lnTo>
                  <a:pt x="486" y="1351"/>
                </a:lnTo>
                <a:lnTo>
                  <a:pt x="485" y="1348"/>
                </a:lnTo>
                <a:lnTo>
                  <a:pt x="486" y="1345"/>
                </a:lnTo>
                <a:lnTo>
                  <a:pt x="488" y="1342"/>
                </a:lnTo>
                <a:lnTo>
                  <a:pt x="491" y="1340"/>
                </a:lnTo>
                <a:lnTo>
                  <a:pt x="494" y="1340"/>
                </a:lnTo>
                <a:lnTo>
                  <a:pt x="523" y="1340"/>
                </a:lnTo>
                <a:lnTo>
                  <a:pt x="529" y="1339"/>
                </a:lnTo>
                <a:lnTo>
                  <a:pt x="536" y="1337"/>
                </a:lnTo>
                <a:lnTo>
                  <a:pt x="542" y="1337"/>
                </a:lnTo>
                <a:lnTo>
                  <a:pt x="544" y="1257"/>
                </a:lnTo>
                <a:lnTo>
                  <a:pt x="528" y="1262"/>
                </a:lnTo>
                <a:lnTo>
                  <a:pt x="510" y="1263"/>
                </a:lnTo>
                <a:lnTo>
                  <a:pt x="494" y="1263"/>
                </a:lnTo>
                <a:lnTo>
                  <a:pt x="462" y="1263"/>
                </a:lnTo>
                <a:lnTo>
                  <a:pt x="432" y="1263"/>
                </a:lnTo>
                <a:lnTo>
                  <a:pt x="428" y="1262"/>
                </a:lnTo>
                <a:lnTo>
                  <a:pt x="427" y="1260"/>
                </a:lnTo>
                <a:lnTo>
                  <a:pt x="427" y="1258"/>
                </a:lnTo>
                <a:lnTo>
                  <a:pt x="427" y="1255"/>
                </a:lnTo>
                <a:lnTo>
                  <a:pt x="428" y="1254"/>
                </a:lnTo>
                <a:lnTo>
                  <a:pt x="432" y="1252"/>
                </a:lnTo>
                <a:lnTo>
                  <a:pt x="462" y="1246"/>
                </a:lnTo>
                <a:lnTo>
                  <a:pt x="493" y="1242"/>
                </a:lnTo>
                <a:lnTo>
                  <a:pt x="518" y="1239"/>
                </a:lnTo>
                <a:lnTo>
                  <a:pt x="544" y="1241"/>
                </a:lnTo>
                <a:lnTo>
                  <a:pt x="544" y="1151"/>
                </a:lnTo>
                <a:lnTo>
                  <a:pt x="534" y="1151"/>
                </a:lnTo>
                <a:lnTo>
                  <a:pt x="526" y="1151"/>
                </a:lnTo>
                <a:lnTo>
                  <a:pt x="491" y="1153"/>
                </a:lnTo>
                <a:lnTo>
                  <a:pt x="486" y="1151"/>
                </a:lnTo>
                <a:lnTo>
                  <a:pt x="485" y="1149"/>
                </a:lnTo>
                <a:lnTo>
                  <a:pt x="483" y="1146"/>
                </a:lnTo>
                <a:lnTo>
                  <a:pt x="483" y="1143"/>
                </a:lnTo>
                <a:lnTo>
                  <a:pt x="483" y="1138"/>
                </a:lnTo>
                <a:lnTo>
                  <a:pt x="486" y="1137"/>
                </a:lnTo>
                <a:lnTo>
                  <a:pt x="489" y="1135"/>
                </a:lnTo>
                <a:lnTo>
                  <a:pt x="525" y="1130"/>
                </a:lnTo>
                <a:lnTo>
                  <a:pt x="534" y="1129"/>
                </a:lnTo>
                <a:lnTo>
                  <a:pt x="544" y="1129"/>
                </a:lnTo>
                <a:lnTo>
                  <a:pt x="544" y="1042"/>
                </a:lnTo>
                <a:lnTo>
                  <a:pt x="518" y="1045"/>
                </a:lnTo>
                <a:lnTo>
                  <a:pt x="491" y="1047"/>
                </a:lnTo>
                <a:lnTo>
                  <a:pt x="465" y="1047"/>
                </a:lnTo>
                <a:lnTo>
                  <a:pt x="440" y="1045"/>
                </a:lnTo>
                <a:lnTo>
                  <a:pt x="436" y="1044"/>
                </a:lnTo>
                <a:lnTo>
                  <a:pt x="435" y="1042"/>
                </a:lnTo>
                <a:lnTo>
                  <a:pt x="435" y="1039"/>
                </a:lnTo>
                <a:lnTo>
                  <a:pt x="436" y="1036"/>
                </a:lnTo>
                <a:lnTo>
                  <a:pt x="438" y="1034"/>
                </a:lnTo>
                <a:lnTo>
                  <a:pt x="464" y="1028"/>
                </a:lnTo>
                <a:lnTo>
                  <a:pt x="489" y="1026"/>
                </a:lnTo>
                <a:lnTo>
                  <a:pt x="517" y="1023"/>
                </a:lnTo>
                <a:lnTo>
                  <a:pt x="544" y="1023"/>
                </a:lnTo>
                <a:lnTo>
                  <a:pt x="544" y="1023"/>
                </a:lnTo>
                <a:lnTo>
                  <a:pt x="544" y="1013"/>
                </a:lnTo>
                <a:lnTo>
                  <a:pt x="544" y="935"/>
                </a:lnTo>
                <a:lnTo>
                  <a:pt x="536" y="938"/>
                </a:lnTo>
                <a:lnTo>
                  <a:pt x="528" y="939"/>
                </a:lnTo>
                <a:lnTo>
                  <a:pt x="520" y="941"/>
                </a:lnTo>
                <a:lnTo>
                  <a:pt x="489" y="946"/>
                </a:lnTo>
                <a:lnTo>
                  <a:pt x="486" y="946"/>
                </a:lnTo>
                <a:lnTo>
                  <a:pt x="483" y="944"/>
                </a:lnTo>
                <a:lnTo>
                  <a:pt x="481" y="943"/>
                </a:lnTo>
                <a:lnTo>
                  <a:pt x="481" y="938"/>
                </a:lnTo>
                <a:lnTo>
                  <a:pt x="481" y="935"/>
                </a:lnTo>
                <a:lnTo>
                  <a:pt x="483" y="933"/>
                </a:lnTo>
                <a:lnTo>
                  <a:pt x="486" y="930"/>
                </a:lnTo>
                <a:lnTo>
                  <a:pt x="517" y="922"/>
                </a:lnTo>
                <a:lnTo>
                  <a:pt x="529" y="917"/>
                </a:lnTo>
                <a:lnTo>
                  <a:pt x="544" y="915"/>
                </a:lnTo>
                <a:lnTo>
                  <a:pt x="544" y="915"/>
                </a:lnTo>
                <a:lnTo>
                  <a:pt x="544" y="840"/>
                </a:lnTo>
                <a:lnTo>
                  <a:pt x="520" y="843"/>
                </a:lnTo>
                <a:lnTo>
                  <a:pt x="496" y="843"/>
                </a:lnTo>
                <a:lnTo>
                  <a:pt x="438" y="842"/>
                </a:lnTo>
                <a:lnTo>
                  <a:pt x="435" y="842"/>
                </a:lnTo>
                <a:lnTo>
                  <a:pt x="433" y="838"/>
                </a:lnTo>
                <a:lnTo>
                  <a:pt x="432" y="837"/>
                </a:lnTo>
                <a:lnTo>
                  <a:pt x="432" y="834"/>
                </a:lnTo>
                <a:lnTo>
                  <a:pt x="432" y="830"/>
                </a:lnTo>
                <a:lnTo>
                  <a:pt x="433" y="829"/>
                </a:lnTo>
                <a:lnTo>
                  <a:pt x="436" y="827"/>
                </a:lnTo>
                <a:lnTo>
                  <a:pt x="494" y="822"/>
                </a:lnTo>
                <a:lnTo>
                  <a:pt x="520" y="819"/>
                </a:lnTo>
                <a:lnTo>
                  <a:pt x="544" y="821"/>
                </a:lnTo>
                <a:lnTo>
                  <a:pt x="544" y="739"/>
                </a:lnTo>
                <a:lnTo>
                  <a:pt x="517" y="739"/>
                </a:lnTo>
                <a:lnTo>
                  <a:pt x="488" y="741"/>
                </a:lnTo>
                <a:lnTo>
                  <a:pt x="485" y="739"/>
                </a:lnTo>
                <a:lnTo>
                  <a:pt x="483" y="738"/>
                </a:lnTo>
                <a:lnTo>
                  <a:pt x="481" y="734"/>
                </a:lnTo>
                <a:lnTo>
                  <a:pt x="481" y="731"/>
                </a:lnTo>
                <a:lnTo>
                  <a:pt x="483" y="728"/>
                </a:lnTo>
                <a:lnTo>
                  <a:pt x="485" y="725"/>
                </a:lnTo>
                <a:lnTo>
                  <a:pt x="488" y="725"/>
                </a:lnTo>
                <a:lnTo>
                  <a:pt x="515" y="720"/>
                </a:lnTo>
                <a:lnTo>
                  <a:pt x="544" y="717"/>
                </a:lnTo>
                <a:lnTo>
                  <a:pt x="544" y="523"/>
                </a:lnTo>
                <a:lnTo>
                  <a:pt x="544" y="523"/>
                </a:lnTo>
                <a:lnTo>
                  <a:pt x="528" y="524"/>
                </a:lnTo>
                <a:lnTo>
                  <a:pt x="510" y="524"/>
                </a:lnTo>
                <a:lnTo>
                  <a:pt x="475" y="526"/>
                </a:lnTo>
                <a:lnTo>
                  <a:pt x="472" y="524"/>
                </a:lnTo>
                <a:lnTo>
                  <a:pt x="470" y="523"/>
                </a:lnTo>
                <a:lnTo>
                  <a:pt x="469" y="521"/>
                </a:lnTo>
                <a:lnTo>
                  <a:pt x="469" y="518"/>
                </a:lnTo>
                <a:lnTo>
                  <a:pt x="470" y="515"/>
                </a:lnTo>
                <a:lnTo>
                  <a:pt x="472" y="511"/>
                </a:lnTo>
                <a:lnTo>
                  <a:pt x="475" y="511"/>
                </a:lnTo>
                <a:lnTo>
                  <a:pt x="510" y="507"/>
                </a:lnTo>
                <a:lnTo>
                  <a:pt x="526" y="503"/>
                </a:lnTo>
                <a:lnTo>
                  <a:pt x="542" y="503"/>
                </a:lnTo>
                <a:lnTo>
                  <a:pt x="544" y="503"/>
                </a:lnTo>
                <a:lnTo>
                  <a:pt x="544" y="409"/>
                </a:lnTo>
                <a:lnTo>
                  <a:pt x="542" y="409"/>
                </a:lnTo>
                <a:lnTo>
                  <a:pt x="513" y="415"/>
                </a:lnTo>
                <a:lnTo>
                  <a:pt x="483" y="417"/>
                </a:lnTo>
                <a:lnTo>
                  <a:pt x="417" y="423"/>
                </a:lnTo>
                <a:lnTo>
                  <a:pt x="412" y="423"/>
                </a:lnTo>
                <a:lnTo>
                  <a:pt x="409" y="422"/>
                </a:lnTo>
                <a:lnTo>
                  <a:pt x="408" y="419"/>
                </a:lnTo>
                <a:lnTo>
                  <a:pt x="408" y="415"/>
                </a:lnTo>
                <a:lnTo>
                  <a:pt x="408" y="412"/>
                </a:lnTo>
                <a:lnTo>
                  <a:pt x="409" y="409"/>
                </a:lnTo>
                <a:lnTo>
                  <a:pt x="414" y="407"/>
                </a:lnTo>
                <a:lnTo>
                  <a:pt x="480" y="396"/>
                </a:lnTo>
                <a:lnTo>
                  <a:pt x="499" y="393"/>
                </a:lnTo>
                <a:lnTo>
                  <a:pt x="520" y="391"/>
                </a:lnTo>
                <a:lnTo>
                  <a:pt x="539" y="391"/>
                </a:lnTo>
                <a:lnTo>
                  <a:pt x="542" y="393"/>
                </a:lnTo>
                <a:lnTo>
                  <a:pt x="544" y="394"/>
                </a:lnTo>
                <a:lnTo>
                  <a:pt x="544" y="329"/>
                </a:lnTo>
                <a:lnTo>
                  <a:pt x="518" y="330"/>
                </a:lnTo>
                <a:lnTo>
                  <a:pt x="493" y="334"/>
                </a:lnTo>
                <a:lnTo>
                  <a:pt x="489" y="334"/>
                </a:lnTo>
                <a:lnTo>
                  <a:pt x="486" y="332"/>
                </a:lnTo>
                <a:lnTo>
                  <a:pt x="485" y="330"/>
                </a:lnTo>
                <a:lnTo>
                  <a:pt x="483" y="327"/>
                </a:lnTo>
                <a:lnTo>
                  <a:pt x="483" y="324"/>
                </a:lnTo>
                <a:lnTo>
                  <a:pt x="485" y="321"/>
                </a:lnTo>
                <a:lnTo>
                  <a:pt x="488" y="319"/>
                </a:lnTo>
                <a:lnTo>
                  <a:pt x="505" y="313"/>
                </a:lnTo>
                <a:lnTo>
                  <a:pt x="525" y="310"/>
                </a:lnTo>
                <a:lnTo>
                  <a:pt x="545" y="310"/>
                </a:lnTo>
                <a:lnTo>
                  <a:pt x="545" y="204"/>
                </a:lnTo>
                <a:lnTo>
                  <a:pt x="526" y="207"/>
                </a:lnTo>
                <a:lnTo>
                  <a:pt x="505" y="209"/>
                </a:lnTo>
                <a:lnTo>
                  <a:pt x="454" y="218"/>
                </a:lnTo>
                <a:lnTo>
                  <a:pt x="451" y="218"/>
                </a:lnTo>
                <a:lnTo>
                  <a:pt x="448" y="217"/>
                </a:lnTo>
                <a:lnTo>
                  <a:pt x="446" y="213"/>
                </a:lnTo>
                <a:lnTo>
                  <a:pt x="444" y="212"/>
                </a:lnTo>
                <a:lnTo>
                  <a:pt x="443" y="209"/>
                </a:lnTo>
                <a:lnTo>
                  <a:pt x="444" y="205"/>
                </a:lnTo>
                <a:lnTo>
                  <a:pt x="446" y="202"/>
                </a:lnTo>
                <a:lnTo>
                  <a:pt x="449" y="201"/>
                </a:lnTo>
                <a:lnTo>
                  <a:pt x="501" y="186"/>
                </a:lnTo>
                <a:lnTo>
                  <a:pt x="515" y="184"/>
                </a:lnTo>
                <a:lnTo>
                  <a:pt x="531" y="183"/>
                </a:lnTo>
                <a:lnTo>
                  <a:pt x="545" y="184"/>
                </a:lnTo>
                <a:lnTo>
                  <a:pt x="550" y="19"/>
                </a:lnTo>
                <a:close/>
                <a:moveTo>
                  <a:pt x="311" y="0"/>
                </a:moveTo>
                <a:lnTo>
                  <a:pt x="428" y="2"/>
                </a:lnTo>
                <a:lnTo>
                  <a:pt x="544" y="3"/>
                </a:lnTo>
                <a:lnTo>
                  <a:pt x="547" y="5"/>
                </a:lnTo>
                <a:lnTo>
                  <a:pt x="550" y="7"/>
                </a:lnTo>
                <a:lnTo>
                  <a:pt x="552" y="10"/>
                </a:lnTo>
                <a:lnTo>
                  <a:pt x="553" y="8"/>
                </a:lnTo>
                <a:lnTo>
                  <a:pt x="557" y="8"/>
                </a:lnTo>
                <a:lnTo>
                  <a:pt x="560" y="8"/>
                </a:lnTo>
                <a:lnTo>
                  <a:pt x="561" y="11"/>
                </a:lnTo>
                <a:lnTo>
                  <a:pt x="563" y="15"/>
                </a:lnTo>
                <a:lnTo>
                  <a:pt x="566" y="293"/>
                </a:lnTo>
                <a:lnTo>
                  <a:pt x="566" y="574"/>
                </a:lnTo>
                <a:lnTo>
                  <a:pt x="563" y="1569"/>
                </a:lnTo>
                <a:lnTo>
                  <a:pt x="555" y="2563"/>
                </a:lnTo>
                <a:lnTo>
                  <a:pt x="553" y="2568"/>
                </a:lnTo>
                <a:lnTo>
                  <a:pt x="552" y="2570"/>
                </a:lnTo>
                <a:lnTo>
                  <a:pt x="550" y="2578"/>
                </a:lnTo>
                <a:lnTo>
                  <a:pt x="547" y="2584"/>
                </a:lnTo>
                <a:lnTo>
                  <a:pt x="544" y="2591"/>
                </a:lnTo>
                <a:lnTo>
                  <a:pt x="541" y="2595"/>
                </a:lnTo>
                <a:lnTo>
                  <a:pt x="528" y="2610"/>
                </a:lnTo>
                <a:lnTo>
                  <a:pt x="513" y="2619"/>
                </a:lnTo>
                <a:lnTo>
                  <a:pt x="512" y="2621"/>
                </a:lnTo>
                <a:lnTo>
                  <a:pt x="510" y="2621"/>
                </a:lnTo>
                <a:lnTo>
                  <a:pt x="509" y="2623"/>
                </a:lnTo>
                <a:lnTo>
                  <a:pt x="505" y="2624"/>
                </a:lnTo>
                <a:lnTo>
                  <a:pt x="504" y="2626"/>
                </a:lnTo>
                <a:lnTo>
                  <a:pt x="382" y="2632"/>
                </a:lnTo>
                <a:lnTo>
                  <a:pt x="262" y="2642"/>
                </a:lnTo>
                <a:lnTo>
                  <a:pt x="146" y="2655"/>
                </a:lnTo>
                <a:lnTo>
                  <a:pt x="29" y="2666"/>
                </a:lnTo>
                <a:lnTo>
                  <a:pt x="29" y="2666"/>
                </a:lnTo>
                <a:lnTo>
                  <a:pt x="29" y="2669"/>
                </a:lnTo>
                <a:lnTo>
                  <a:pt x="26" y="2672"/>
                </a:lnTo>
                <a:lnTo>
                  <a:pt x="24" y="2674"/>
                </a:lnTo>
                <a:lnTo>
                  <a:pt x="21" y="2674"/>
                </a:lnTo>
                <a:lnTo>
                  <a:pt x="18" y="2672"/>
                </a:lnTo>
                <a:lnTo>
                  <a:pt x="15" y="2671"/>
                </a:lnTo>
                <a:lnTo>
                  <a:pt x="13" y="2667"/>
                </a:lnTo>
                <a:lnTo>
                  <a:pt x="12" y="2664"/>
                </a:lnTo>
                <a:lnTo>
                  <a:pt x="7" y="2381"/>
                </a:lnTo>
                <a:lnTo>
                  <a:pt x="4" y="2097"/>
                </a:lnTo>
                <a:lnTo>
                  <a:pt x="0" y="1593"/>
                </a:lnTo>
                <a:lnTo>
                  <a:pt x="4" y="1089"/>
                </a:lnTo>
                <a:lnTo>
                  <a:pt x="10" y="580"/>
                </a:lnTo>
                <a:lnTo>
                  <a:pt x="12" y="411"/>
                </a:lnTo>
                <a:lnTo>
                  <a:pt x="15" y="241"/>
                </a:lnTo>
                <a:lnTo>
                  <a:pt x="23" y="72"/>
                </a:lnTo>
                <a:lnTo>
                  <a:pt x="24" y="69"/>
                </a:lnTo>
                <a:lnTo>
                  <a:pt x="24" y="67"/>
                </a:lnTo>
                <a:lnTo>
                  <a:pt x="28" y="67"/>
                </a:lnTo>
                <a:lnTo>
                  <a:pt x="29" y="67"/>
                </a:lnTo>
                <a:lnTo>
                  <a:pt x="34" y="56"/>
                </a:lnTo>
                <a:lnTo>
                  <a:pt x="40" y="45"/>
                </a:lnTo>
                <a:lnTo>
                  <a:pt x="52" y="27"/>
                </a:lnTo>
                <a:lnTo>
                  <a:pt x="63" y="11"/>
                </a:lnTo>
                <a:lnTo>
                  <a:pt x="66" y="10"/>
                </a:lnTo>
                <a:lnTo>
                  <a:pt x="69" y="10"/>
                </a:lnTo>
                <a:lnTo>
                  <a:pt x="71" y="10"/>
                </a:lnTo>
                <a:lnTo>
                  <a:pt x="73" y="13"/>
                </a:lnTo>
                <a:lnTo>
                  <a:pt x="73" y="15"/>
                </a:lnTo>
                <a:lnTo>
                  <a:pt x="76" y="16"/>
                </a:lnTo>
                <a:lnTo>
                  <a:pt x="76" y="15"/>
                </a:lnTo>
                <a:lnTo>
                  <a:pt x="76" y="11"/>
                </a:lnTo>
                <a:lnTo>
                  <a:pt x="77" y="10"/>
                </a:lnTo>
                <a:lnTo>
                  <a:pt x="81" y="10"/>
                </a:lnTo>
                <a:lnTo>
                  <a:pt x="196" y="2"/>
                </a:lnTo>
                <a:lnTo>
                  <a:pt x="31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2" name="Freeform 42"/>
          <p:cNvSpPr>
            <a:spLocks noEditPoints="1"/>
          </p:cNvSpPr>
          <p:nvPr/>
        </p:nvSpPr>
        <p:spPr bwMode="auto">
          <a:xfrm rot="19604845">
            <a:off x="9408104" y="266719"/>
            <a:ext cx="678572" cy="1399615"/>
          </a:xfrm>
          <a:custGeom>
            <a:avLst/>
            <a:gdLst>
              <a:gd name="T0" fmla="*/ 82 w 292"/>
              <a:gd name="T1" fmla="*/ 55 h 826"/>
              <a:gd name="T2" fmla="*/ 26 w 292"/>
              <a:gd name="T3" fmla="*/ 265 h 826"/>
              <a:gd name="T4" fmla="*/ 37 w 292"/>
              <a:gd name="T5" fmla="*/ 686 h 826"/>
              <a:gd name="T6" fmla="*/ 74 w 292"/>
              <a:gd name="T7" fmla="*/ 784 h 826"/>
              <a:gd name="T8" fmla="*/ 166 w 292"/>
              <a:gd name="T9" fmla="*/ 794 h 826"/>
              <a:gd name="T10" fmla="*/ 214 w 292"/>
              <a:gd name="T11" fmla="*/ 685 h 826"/>
              <a:gd name="T12" fmla="*/ 212 w 292"/>
              <a:gd name="T13" fmla="*/ 468 h 826"/>
              <a:gd name="T14" fmla="*/ 169 w 292"/>
              <a:gd name="T15" fmla="*/ 234 h 826"/>
              <a:gd name="T16" fmla="*/ 137 w 292"/>
              <a:gd name="T17" fmla="*/ 210 h 826"/>
              <a:gd name="T18" fmla="*/ 79 w 292"/>
              <a:gd name="T19" fmla="*/ 300 h 826"/>
              <a:gd name="T20" fmla="*/ 85 w 292"/>
              <a:gd name="T21" fmla="*/ 457 h 826"/>
              <a:gd name="T22" fmla="*/ 90 w 292"/>
              <a:gd name="T23" fmla="*/ 313 h 826"/>
              <a:gd name="T24" fmla="*/ 125 w 292"/>
              <a:gd name="T25" fmla="*/ 244 h 826"/>
              <a:gd name="T26" fmla="*/ 159 w 292"/>
              <a:gd name="T27" fmla="*/ 255 h 826"/>
              <a:gd name="T28" fmla="*/ 182 w 292"/>
              <a:gd name="T29" fmla="*/ 337 h 826"/>
              <a:gd name="T30" fmla="*/ 196 w 292"/>
              <a:gd name="T31" fmla="*/ 710 h 826"/>
              <a:gd name="T32" fmla="*/ 143 w 292"/>
              <a:gd name="T33" fmla="*/ 787 h 826"/>
              <a:gd name="T34" fmla="*/ 74 w 292"/>
              <a:gd name="T35" fmla="*/ 742 h 826"/>
              <a:gd name="T36" fmla="*/ 31 w 292"/>
              <a:gd name="T37" fmla="*/ 375 h 826"/>
              <a:gd name="T38" fmla="*/ 85 w 292"/>
              <a:gd name="T39" fmla="*/ 90 h 826"/>
              <a:gd name="T40" fmla="*/ 138 w 292"/>
              <a:gd name="T41" fmla="*/ 39 h 826"/>
              <a:gd name="T42" fmla="*/ 215 w 292"/>
              <a:gd name="T43" fmla="*/ 104 h 826"/>
              <a:gd name="T44" fmla="*/ 236 w 292"/>
              <a:gd name="T45" fmla="*/ 215 h 826"/>
              <a:gd name="T46" fmla="*/ 257 w 292"/>
              <a:gd name="T47" fmla="*/ 507 h 826"/>
              <a:gd name="T48" fmla="*/ 275 w 292"/>
              <a:gd name="T49" fmla="*/ 500 h 826"/>
              <a:gd name="T50" fmla="*/ 249 w 292"/>
              <a:gd name="T51" fmla="*/ 156 h 826"/>
              <a:gd name="T52" fmla="*/ 202 w 292"/>
              <a:gd name="T53" fmla="*/ 42 h 826"/>
              <a:gd name="T54" fmla="*/ 177 w 292"/>
              <a:gd name="T55" fmla="*/ 5 h 826"/>
              <a:gd name="T56" fmla="*/ 257 w 292"/>
              <a:gd name="T57" fmla="*/ 124 h 826"/>
              <a:gd name="T58" fmla="*/ 292 w 292"/>
              <a:gd name="T59" fmla="*/ 505 h 826"/>
              <a:gd name="T60" fmla="*/ 268 w 292"/>
              <a:gd name="T61" fmla="*/ 523 h 826"/>
              <a:gd name="T62" fmla="*/ 243 w 292"/>
              <a:gd name="T63" fmla="*/ 512 h 826"/>
              <a:gd name="T64" fmla="*/ 218 w 292"/>
              <a:gd name="T65" fmla="*/ 194 h 826"/>
              <a:gd name="T66" fmla="*/ 164 w 292"/>
              <a:gd name="T67" fmla="*/ 60 h 826"/>
              <a:gd name="T68" fmla="*/ 97 w 292"/>
              <a:gd name="T69" fmla="*/ 95 h 826"/>
              <a:gd name="T70" fmla="*/ 55 w 292"/>
              <a:gd name="T71" fmla="*/ 258 h 826"/>
              <a:gd name="T72" fmla="*/ 69 w 292"/>
              <a:gd name="T73" fmla="*/ 664 h 826"/>
              <a:gd name="T74" fmla="*/ 111 w 292"/>
              <a:gd name="T75" fmla="*/ 771 h 826"/>
              <a:gd name="T76" fmla="*/ 177 w 292"/>
              <a:gd name="T77" fmla="*/ 725 h 826"/>
              <a:gd name="T78" fmla="*/ 185 w 292"/>
              <a:gd name="T79" fmla="*/ 486 h 826"/>
              <a:gd name="T80" fmla="*/ 148 w 292"/>
              <a:gd name="T81" fmla="*/ 265 h 826"/>
              <a:gd name="T82" fmla="*/ 108 w 292"/>
              <a:gd name="T83" fmla="*/ 292 h 826"/>
              <a:gd name="T84" fmla="*/ 97 w 292"/>
              <a:gd name="T85" fmla="*/ 401 h 826"/>
              <a:gd name="T86" fmla="*/ 89 w 292"/>
              <a:gd name="T87" fmla="*/ 483 h 826"/>
              <a:gd name="T88" fmla="*/ 66 w 292"/>
              <a:gd name="T89" fmla="*/ 476 h 826"/>
              <a:gd name="T90" fmla="*/ 60 w 292"/>
              <a:gd name="T91" fmla="*/ 364 h 826"/>
              <a:gd name="T92" fmla="*/ 101 w 292"/>
              <a:gd name="T93" fmla="*/ 218 h 826"/>
              <a:gd name="T94" fmla="*/ 170 w 292"/>
              <a:gd name="T95" fmla="*/ 212 h 826"/>
              <a:gd name="T96" fmla="*/ 214 w 292"/>
              <a:gd name="T97" fmla="*/ 348 h 826"/>
              <a:gd name="T98" fmla="*/ 228 w 292"/>
              <a:gd name="T99" fmla="*/ 688 h 826"/>
              <a:gd name="T100" fmla="*/ 180 w 292"/>
              <a:gd name="T101" fmla="*/ 805 h 826"/>
              <a:gd name="T102" fmla="*/ 71 w 292"/>
              <a:gd name="T103" fmla="*/ 807 h 826"/>
              <a:gd name="T104" fmla="*/ 23 w 292"/>
              <a:gd name="T105" fmla="*/ 704 h 826"/>
              <a:gd name="T106" fmla="*/ 12 w 292"/>
              <a:gd name="T107" fmla="*/ 263 h 826"/>
              <a:gd name="T108" fmla="*/ 68 w 292"/>
              <a:gd name="T109" fmla="*/ 60 h 826"/>
              <a:gd name="T110" fmla="*/ 154 w 292"/>
              <a:gd name="T111" fmla="*/ 0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92" h="826">
                <a:moveTo>
                  <a:pt x="154" y="13"/>
                </a:moveTo>
                <a:lnTo>
                  <a:pt x="132" y="15"/>
                </a:lnTo>
                <a:lnTo>
                  <a:pt x="113" y="24"/>
                </a:lnTo>
                <a:lnTo>
                  <a:pt x="97" y="39"/>
                </a:lnTo>
                <a:lnTo>
                  <a:pt x="82" y="55"/>
                </a:lnTo>
                <a:lnTo>
                  <a:pt x="71" y="74"/>
                </a:lnTo>
                <a:lnTo>
                  <a:pt x="63" y="93"/>
                </a:lnTo>
                <a:lnTo>
                  <a:pt x="49" y="138"/>
                </a:lnTo>
                <a:lnTo>
                  <a:pt x="39" y="185"/>
                </a:lnTo>
                <a:lnTo>
                  <a:pt x="26" y="265"/>
                </a:lnTo>
                <a:lnTo>
                  <a:pt x="18" y="346"/>
                </a:lnTo>
                <a:lnTo>
                  <a:pt x="15" y="427"/>
                </a:lnTo>
                <a:lnTo>
                  <a:pt x="20" y="548"/>
                </a:lnTo>
                <a:lnTo>
                  <a:pt x="34" y="670"/>
                </a:lnTo>
                <a:lnTo>
                  <a:pt x="37" y="686"/>
                </a:lnTo>
                <a:lnTo>
                  <a:pt x="42" y="707"/>
                </a:lnTo>
                <a:lnTo>
                  <a:pt x="47" y="728"/>
                </a:lnTo>
                <a:lnTo>
                  <a:pt x="53" y="749"/>
                </a:lnTo>
                <a:lnTo>
                  <a:pt x="63" y="768"/>
                </a:lnTo>
                <a:lnTo>
                  <a:pt x="74" y="784"/>
                </a:lnTo>
                <a:lnTo>
                  <a:pt x="87" y="797"/>
                </a:lnTo>
                <a:lnTo>
                  <a:pt x="103" y="807"/>
                </a:lnTo>
                <a:lnTo>
                  <a:pt x="121" y="808"/>
                </a:lnTo>
                <a:lnTo>
                  <a:pt x="143" y="805"/>
                </a:lnTo>
                <a:lnTo>
                  <a:pt x="166" y="794"/>
                </a:lnTo>
                <a:lnTo>
                  <a:pt x="182" y="778"/>
                </a:lnTo>
                <a:lnTo>
                  <a:pt x="194" y="758"/>
                </a:lnTo>
                <a:lnTo>
                  <a:pt x="204" y="736"/>
                </a:lnTo>
                <a:lnTo>
                  <a:pt x="210" y="710"/>
                </a:lnTo>
                <a:lnTo>
                  <a:pt x="214" y="685"/>
                </a:lnTo>
                <a:lnTo>
                  <a:pt x="215" y="657"/>
                </a:lnTo>
                <a:lnTo>
                  <a:pt x="217" y="632"/>
                </a:lnTo>
                <a:lnTo>
                  <a:pt x="217" y="608"/>
                </a:lnTo>
                <a:lnTo>
                  <a:pt x="217" y="587"/>
                </a:lnTo>
                <a:lnTo>
                  <a:pt x="212" y="468"/>
                </a:lnTo>
                <a:lnTo>
                  <a:pt x="199" y="350"/>
                </a:lnTo>
                <a:lnTo>
                  <a:pt x="194" y="313"/>
                </a:lnTo>
                <a:lnTo>
                  <a:pt x="185" y="274"/>
                </a:lnTo>
                <a:lnTo>
                  <a:pt x="170" y="239"/>
                </a:lnTo>
                <a:lnTo>
                  <a:pt x="169" y="234"/>
                </a:lnTo>
                <a:lnTo>
                  <a:pt x="166" y="228"/>
                </a:lnTo>
                <a:lnTo>
                  <a:pt x="164" y="221"/>
                </a:lnTo>
                <a:lnTo>
                  <a:pt x="159" y="218"/>
                </a:lnTo>
                <a:lnTo>
                  <a:pt x="148" y="210"/>
                </a:lnTo>
                <a:lnTo>
                  <a:pt x="137" y="210"/>
                </a:lnTo>
                <a:lnTo>
                  <a:pt x="125" y="215"/>
                </a:lnTo>
                <a:lnTo>
                  <a:pt x="116" y="223"/>
                </a:lnTo>
                <a:lnTo>
                  <a:pt x="101" y="239"/>
                </a:lnTo>
                <a:lnTo>
                  <a:pt x="90" y="260"/>
                </a:lnTo>
                <a:lnTo>
                  <a:pt x="79" y="300"/>
                </a:lnTo>
                <a:lnTo>
                  <a:pt x="74" y="342"/>
                </a:lnTo>
                <a:lnTo>
                  <a:pt x="73" y="385"/>
                </a:lnTo>
                <a:lnTo>
                  <a:pt x="74" y="428"/>
                </a:lnTo>
                <a:lnTo>
                  <a:pt x="76" y="470"/>
                </a:lnTo>
                <a:lnTo>
                  <a:pt x="85" y="457"/>
                </a:lnTo>
                <a:lnTo>
                  <a:pt x="85" y="443"/>
                </a:lnTo>
                <a:lnTo>
                  <a:pt x="84" y="430"/>
                </a:lnTo>
                <a:lnTo>
                  <a:pt x="81" y="391"/>
                </a:lnTo>
                <a:lnTo>
                  <a:pt x="87" y="327"/>
                </a:lnTo>
                <a:lnTo>
                  <a:pt x="90" y="313"/>
                </a:lnTo>
                <a:lnTo>
                  <a:pt x="92" y="297"/>
                </a:lnTo>
                <a:lnTo>
                  <a:pt x="97" y="281"/>
                </a:lnTo>
                <a:lnTo>
                  <a:pt x="103" y="265"/>
                </a:lnTo>
                <a:lnTo>
                  <a:pt x="113" y="252"/>
                </a:lnTo>
                <a:lnTo>
                  <a:pt x="125" y="244"/>
                </a:lnTo>
                <a:lnTo>
                  <a:pt x="125" y="242"/>
                </a:lnTo>
                <a:lnTo>
                  <a:pt x="127" y="241"/>
                </a:lnTo>
                <a:lnTo>
                  <a:pt x="129" y="241"/>
                </a:lnTo>
                <a:lnTo>
                  <a:pt x="146" y="246"/>
                </a:lnTo>
                <a:lnTo>
                  <a:pt x="159" y="255"/>
                </a:lnTo>
                <a:lnTo>
                  <a:pt x="167" y="270"/>
                </a:lnTo>
                <a:lnTo>
                  <a:pt x="174" y="286"/>
                </a:lnTo>
                <a:lnTo>
                  <a:pt x="177" y="303"/>
                </a:lnTo>
                <a:lnTo>
                  <a:pt x="180" y="321"/>
                </a:lnTo>
                <a:lnTo>
                  <a:pt x="182" y="337"/>
                </a:lnTo>
                <a:lnTo>
                  <a:pt x="196" y="430"/>
                </a:lnTo>
                <a:lnTo>
                  <a:pt x="204" y="523"/>
                </a:lnTo>
                <a:lnTo>
                  <a:pt x="206" y="608"/>
                </a:lnTo>
                <a:lnTo>
                  <a:pt x="199" y="691"/>
                </a:lnTo>
                <a:lnTo>
                  <a:pt x="196" y="710"/>
                </a:lnTo>
                <a:lnTo>
                  <a:pt x="191" y="730"/>
                </a:lnTo>
                <a:lnTo>
                  <a:pt x="183" y="749"/>
                </a:lnTo>
                <a:lnTo>
                  <a:pt x="174" y="765"/>
                </a:lnTo>
                <a:lnTo>
                  <a:pt x="161" y="778"/>
                </a:lnTo>
                <a:lnTo>
                  <a:pt x="143" y="787"/>
                </a:lnTo>
                <a:lnTo>
                  <a:pt x="122" y="791"/>
                </a:lnTo>
                <a:lnTo>
                  <a:pt x="106" y="786"/>
                </a:lnTo>
                <a:lnTo>
                  <a:pt x="92" y="776"/>
                </a:lnTo>
                <a:lnTo>
                  <a:pt x="82" y="760"/>
                </a:lnTo>
                <a:lnTo>
                  <a:pt x="74" y="742"/>
                </a:lnTo>
                <a:lnTo>
                  <a:pt x="60" y="691"/>
                </a:lnTo>
                <a:lnTo>
                  <a:pt x="49" y="638"/>
                </a:lnTo>
                <a:lnTo>
                  <a:pt x="41" y="585"/>
                </a:lnTo>
                <a:lnTo>
                  <a:pt x="31" y="481"/>
                </a:lnTo>
                <a:lnTo>
                  <a:pt x="31" y="375"/>
                </a:lnTo>
                <a:lnTo>
                  <a:pt x="41" y="270"/>
                </a:lnTo>
                <a:lnTo>
                  <a:pt x="49" y="217"/>
                </a:lnTo>
                <a:lnTo>
                  <a:pt x="60" y="164"/>
                </a:lnTo>
                <a:lnTo>
                  <a:pt x="76" y="112"/>
                </a:lnTo>
                <a:lnTo>
                  <a:pt x="85" y="90"/>
                </a:lnTo>
                <a:lnTo>
                  <a:pt x="97" y="71"/>
                </a:lnTo>
                <a:lnTo>
                  <a:pt x="113" y="53"/>
                </a:lnTo>
                <a:lnTo>
                  <a:pt x="134" y="40"/>
                </a:lnTo>
                <a:lnTo>
                  <a:pt x="135" y="39"/>
                </a:lnTo>
                <a:lnTo>
                  <a:pt x="138" y="39"/>
                </a:lnTo>
                <a:lnTo>
                  <a:pt x="161" y="42"/>
                </a:lnTo>
                <a:lnTo>
                  <a:pt x="178" y="50"/>
                </a:lnTo>
                <a:lnTo>
                  <a:pt x="193" y="64"/>
                </a:lnTo>
                <a:lnTo>
                  <a:pt x="206" y="84"/>
                </a:lnTo>
                <a:lnTo>
                  <a:pt x="215" y="104"/>
                </a:lnTo>
                <a:lnTo>
                  <a:pt x="222" y="128"/>
                </a:lnTo>
                <a:lnTo>
                  <a:pt x="226" y="153"/>
                </a:lnTo>
                <a:lnTo>
                  <a:pt x="231" y="175"/>
                </a:lnTo>
                <a:lnTo>
                  <a:pt x="234" y="197"/>
                </a:lnTo>
                <a:lnTo>
                  <a:pt x="236" y="215"/>
                </a:lnTo>
                <a:lnTo>
                  <a:pt x="246" y="287"/>
                </a:lnTo>
                <a:lnTo>
                  <a:pt x="254" y="359"/>
                </a:lnTo>
                <a:lnTo>
                  <a:pt x="257" y="433"/>
                </a:lnTo>
                <a:lnTo>
                  <a:pt x="254" y="505"/>
                </a:lnTo>
                <a:lnTo>
                  <a:pt x="257" y="507"/>
                </a:lnTo>
                <a:lnTo>
                  <a:pt x="260" y="508"/>
                </a:lnTo>
                <a:lnTo>
                  <a:pt x="265" y="508"/>
                </a:lnTo>
                <a:lnTo>
                  <a:pt x="268" y="507"/>
                </a:lnTo>
                <a:lnTo>
                  <a:pt x="271" y="504"/>
                </a:lnTo>
                <a:lnTo>
                  <a:pt x="275" y="500"/>
                </a:lnTo>
                <a:lnTo>
                  <a:pt x="276" y="499"/>
                </a:lnTo>
                <a:lnTo>
                  <a:pt x="271" y="371"/>
                </a:lnTo>
                <a:lnTo>
                  <a:pt x="263" y="242"/>
                </a:lnTo>
                <a:lnTo>
                  <a:pt x="257" y="199"/>
                </a:lnTo>
                <a:lnTo>
                  <a:pt x="249" y="156"/>
                </a:lnTo>
                <a:lnTo>
                  <a:pt x="238" y="114"/>
                </a:lnTo>
                <a:lnTo>
                  <a:pt x="231" y="96"/>
                </a:lnTo>
                <a:lnTo>
                  <a:pt x="223" y="79"/>
                </a:lnTo>
                <a:lnTo>
                  <a:pt x="214" y="60"/>
                </a:lnTo>
                <a:lnTo>
                  <a:pt x="202" y="42"/>
                </a:lnTo>
                <a:lnTo>
                  <a:pt x="190" y="28"/>
                </a:lnTo>
                <a:lnTo>
                  <a:pt x="172" y="18"/>
                </a:lnTo>
                <a:lnTo>
                  <a:pt x="154" y="13"/>
                </a:lnTo>
                <a:close/>
                <a:moveTo>
                  <a:pt x="154" y="0"/>
                </a:moveTo>
                <a:lnTo>
                  <a:pt x="177" y="5"/>
                </a:lnTo>
                <a:lnTo>
                  <a:pt x="199" y="19"/>
                </a:lnTo>
                <a:lnTo>
                  <a:pt x="215" y="37"/>
                </a:lnTo>
                <a:lnTo>
                  <a:pt x="230" y="60"/>
                </a:lnTo>
                <a:lnTo>
                  <a:pt x="241" y="82"/>
                </a:lnTo>
                <a:lnTo>
                  <a:pt x="257" y="124"/>
                </a:lnTo>
                <a:lnTo>
                  <a:pt x="268" y="167"/>
                </a:lnTo>
                <a:lnTo>
                  <a:pt x="275" y="212"/>
                </a:lnTo>
                <a:lnTo>
                  <a:pt x="284" y="308"/>
                </a:lnTo>
                <a:lnTo>
                  <a:pt x="289" y="407"/>
                </a:lnTo>
                <a:lnTo>
                  <a:pt x="292" y="505"/>
                </a:lnTo>
                <a:lnTo>
                  <a:pt x="292" y="508"/>
                </a:lnTo>
                <a:lnTo>
                  <a:pt x="289" y="512"/>
                </a:lnTo>
                <a:lnTo>
                  <a:pt x="286" y="512"/>
                </a:lnTo>
                <a:lnTo>
                  <a:pt x="278" y="520"/>
                </a:lnTo>
                <a:lnTo>
                  <a:pt x="268" y="523"/>
                </a:lnTo>
                <a:lnTo>
                  <a:pt x="257" y="521"/>
                </a:lnTo>
                <a:lnTo>
                  <a:pt x="247" y="516"/>
                </a:lnTo>
                <a:lnTo>
                  <a:pt x="246" y="515"/>
                </a:lnTo>
                <a:lnTo>
                  <a:pt x="244" y="513"/>
                </a:lnTo>
                <a:lnTo>
                  <a:pt x="243" y="512"/>
                </a:lnTo>
                <a:lnTo>
                  <a:pt x="241" y="508"/>
                </a:lnTo>
                <a:lnTo>
                  <a:pt x="239" y="423"/>
                </a:lnTo>
                <a:lnTo>
                  <a:pt x="236" y="340"/>
                </a:lnTo>
                <a:lnTo>
                  <a:pt x="228" y="255"/>
                </a:lnTo>
                <a:lnTo>
                  <a:pt x="218" y="194"/>
                </a:lnTo>
                <a:lnTo>
                  <a:pt x="207" y="135"/>
                </a:lnTo>
                <a:lnTo>
                  <a:pt x="201" y="112"/>
                </a:lnTo>
                <a:lnTo>
                  <a:pt x="193" y="92"/>
                </a:lnTo>
                <a:lnTo>
                  <a:pt x="180" y="74"/>
                </a:lnTo>
                <a:lnTo>
                  <a:pt x="164" y="60"/>
                </a:lnTo>
                <a:lnTo>
                  <a:pt x="143" y="50"/>
                </a:lnTo>
                <a:lnTo>
                  <a:pt x="142" y="52"/>
                </a:lnTo>
                <a:lnTo>
                  <a:pt x="122" y="61"/>
                </a:lnTo>
                <a:lnTo>
                  <a:pt x="108" y="77"/>
                </a:lnTo>
                <a:lnTo>
                  <a:pt x="97" y="95"/>
                </a:lnTo>
                <a:lnTo>
                  <a:pt x="89" y="114"/>
                </a:lnTo>
                <a:lnTo>
                  <a:pt x="82" y="135"/>
                </a:lnTo>
                <a:lnTo>
                  <a:pt x="76" y="156"/>
                </a:lnTo>
                <a:lnTo>
                  <a:pt x="71" y="177"/>
                </a:lnTo>
                <a:lnTo>
                  <a:pt x="55" y="258"/>
                </a:lnTo>
                <a:lnTo>
                  <a:pt x="45" y="342"/>
                </a:lnTo>
                <a:lnTo>
                  <a:pt x="42" y="422"/>
                </a:lnTo>
                <a:lnTo>
                  <a:pt x="45" y="504"/>
                </a:lnTo>
                <a:lnTo>
                  <a:pt x="55" y="585"/>
                </a:lnTo>
                <a:lnTo>
                  <a:pt x="69" y="664"/>
                </a:lnTo>
                <a:lnTo>
                  <a:pt x="79" y="702"/>
                </a:lnTo>
                <a:lnTo>
                  <a:pt x="90" y="739"/>
                </a:lnTo>
                <a:lnTo>
                  <a:pt x="95" y="752"/>
                </a:lnTo>
                <a:lnTo>
                  <a:pt x="101" y="763"/>
                </a:lnTo>
                <a:lnTo>
                  <a:pt x="111" y="771"/>
                </a:lnTo>
                <a:lnTo>
                  <a:pt x="125" y="774"/>
                </a:lnTo>
                <a:lnTo>
                  <a:pt x="143" y="770"/>
                </a:lnTo>
                <a:lnTo>
                  <a:pt x="158" y="758"/>
                </a:lnTo>
                <a:lnTo>
                  <a:pt x="167" y="744"/>
                </a:lnTo>
                <a:lnTo>
                  <a:pt x="177" y="725"/>
                </a:lnTo>
                <a:lnTo>
                  <a:pt x="182" y="702"/>
                </a:lnTo>
                <a:lnTo>
                  <a:pt x="185" y="680"/>
                </a:lnTo>
                <a:lnTo>
                  <a:pt x="186" y="659"/>
                </a:lnTo>
                <a:lnTo>
                  <a:pt x="190" y="574"/>
                </a:lnTo>
                <a:lnTo>
                  <a:pt x="185" y="486"/>
                </a:lnTo>
                <a:lnTo>
                  <a:pt x="175" y="398"/>
                </a:lnTo>
                <a:lnTo>
                  <a:pt x="162" y="314"/>
                </a:lnTo>
                <a:lnTo>
                  <a:pt x="159" y="298"/>
                </a:lnTo>
                <a:lnTo>
                  <a:pt x="156" y="281"/>
                </a:lnTo>
                <a:lnTo>
                  <a:pt x="148" y="265"/>
                </a:lnTo>
                <a:lnTo>
                  <a:pt x="137" y="254"/>
                </a:lnTo>
                <a:lnTo>
                  <a:pt x="134" y="255"/>
                </a:lnTo>
                <a:lnTo>
                  <a:pt x="122" y="263"/>
                </a:lnTo>
                <a:lnTo>
                  <a:pt x="114" y="276"/>
                </a:lnTo>
                <a:lnTo>
                  <a:pt x="108" y="292"/>
                </a:lnTo>
                <a:lnTo>
                  <a:pt x="103" y="310"/>
                </a:lnTo>
                <a:lnTo>
                  <a:pt x="101" y="329"/>
                </a:lnTo>
                <a:lnTo>
                  <a:pt x="98" y="345"/>
                </a:lnTo>
                <a:lnTo>
                  <a:pt x="98" y="358"/>
                </a:lnTo>
                <a:lnTo>
                  <a:pt x="97" y="401"/>
                </a:lnTo>
                <a:lnTo>
                  <a:pt x="98" y="444"/>
                </a:lnTo>
                <a:lnTo>
                  <a:pt x="100" y="455"/>
                </a:lnTo>
                <a:lnTo>
                  <a:pt x="100" y="467"/>
                </a:lnTo>
                <a:lnTo>
                  <a:pt x="97" y="476"/>
                </a:lnTo>
                <a:lnTo>
                  <a:pt x="89" y="483"/>
                </a:lnTo>
                <a:lnTo>
                  <a:pt x="82" y="484"/>
                </a:lnTo>
                <a:lnTo>
                  <a:pt x="77" y="484"/>
                </a:lnTo>
                <a:lnTo>
                  <a:pt x="74" y="483"/>
                </a:lnTo>
                <a:lnTo>
                  <a:pt x="69" y="481"/>
                </a:lnTo>
                <a:lnTo>
                  <a:pt x="66" y="476"/>
                </a:lnTo>
                <a:lnTo>
                  <a:pt x="66" y="476"/>
                </a:lnTo>
                <a:lnTo>
                  <a:pt x="66" y="475"/>
                </a:lnTo>
                <a:lnTo>
                  <a:pt x="65" y="473"/>
                </a:lnTo>
                <a:lnTo>
                  <a:pt x="61" y="419"/>
                </a:lnTo>
                <a:lnTo>
                  <a:pt x="60" y="364"/>
                </a:lnTo>
                <a:lnTo>
                  <a:pt x="65" y="310"/>
                </a:lnTo>
                <a:lnTo>
                  <a:pt x="68" y="286"/>
                </a:lnTo>
                <a:lnTo>
                  <a:pt x="76" y="260"/>
                </a:lnTo>
                <a:lnTo>
                  <a:pt x="87" y="237"/>
                </a:lnTo>
                <a:lnTo>
                  <a:pt x="101" y="218"/>
                </a:lnTo>
                <a:lnTo>
                  <a:pt x="114" y="209"/>
                </a:lnTo>
                <a:lnTo>
                  <a:pt x="129" y="201"/>
                </a:lnTo>
                <a:lnTo>
                  <a:pt x="145" y="197"/>
                </a:lnTo>
                <a:lnTo>
                  <a:pt x="158" y="201"/>
                </a:lnTo>
                <a:lnTo>
                  <a:pt x="170" y="212"/>
                </a:lnTo>
                <a:lnTo>
                  <a:pt x="185" y="236"/>
                </a:lnTo>
                <a:lnTo>
                  <a:pt x="196" y="263"/>
                </a:lnTo>
                <a:lnTo>
                  <a:pt x="204" y="290"/>
                </a:lnTo>
                <a:lnTo>
                  <a:pt x="209" y="319"/>
                </a:lnTo>
                <a:lnTo>
                  <a:pt x="214" y="348"/>
                </a:lnTo>
                <a:lnTo>
                  <a:pt x="225" y="444"/>
                </a:lnTo>
                <a:lnTo>
                  <a:pt x="231" y="540"/>
                </a:lnTo>
                <a:lnTo>
                  <a:pt x="231" y="638"/>
                </a:lnTo>
                <a:lnTo>
                  <a:pt x="230" y="662"/>
                </a:lnTo>
                <a:lnTo>
                  <a:pt x="228" y="688"/>
                </a:lnTo>
                <a:lnTo>
                  <a:pt x="223" y="714"/>
                </a:lnTo>
                <a:lnTo>
                  <a:pt x="218" y="739"/>
                </a:lnTo>
                <a:lnTo>
                  <a:pt x="209" y="765"/>
                </a:lnTo>
                <a:lnTo>
                  <a:pt x="196" y="786"/>
                </a:lnTo>
                <a:lnTo>
                  <a:pt x="180" y="805"/>
                </a:lnTo>
                <a:lnTo>
                  <a:pt x="159" y="818"/>
                </a:lnTo>
                <a:lnTo>
                  <a:pt x="134" y="826"/>
                </a:lnTo>
                <a:lnTo>
                  <a:pt x="109" y="826"/>
                </a:lnTo>
                <a:lnTo>
                  <a:pt x="89" y="819"/>
                </a:lnTo>
                <a:lnTo>
                  <a:pt x="71" y="807"/>
                </a:lnTo>
                <a:lnTo>
                  <a:pt x="57" y="791"/>
                </a:lnTo>
                <a:lnTo>
                  <a:pt x="44" y="770"/>
                </a:lnTo>
                <a:lnTo>
                  <a:pt x="34" y="749"/>
                </a:lnTo>
                <a:lnTo>
                  <a:pt x="28" y="726"/>
                </a:lnTo>
                <a:lnTo>
                  <a:pt x="23" y="704"/>
                </a:lnTo>
                <a:lnTo>
                  <a:pt x="8" y="606"/>
                </a:lnTo>
                <a:lnTo>
                  <a:pt x="0" y="507"/>
                </a:lnTo>
                <a:lnTo>
                  <a:pt x="0" y="407"/>
                </a:lnTo>
                <a:lnTo>
                  <a:pt x="4" y="335"/>
                </a:lnTo>
                <a:lnTo>
                  <a:pt x="12" y="263"/>
                </a:lnTo>
                <a:lnTo>
                  <a:pt x="24" y="191"/>
                </a:lnTo>
                <a:lnTo>
                  <a:pt x="42" y="120"/>
                </a:lnTo>
                <a:lnTo>
                  <a:pt x="49" y="101"/>
                </a:lnTo>
                <a:lnTo>
                  <a:pt x="57" y="80"/>
                </a:lnTo>
                <a:lnTo>
                  <a:pt x="68" y="60"/>
                </a:lnTo>
                <a:lnTo>
                  <a:pt x="81" y="40"/>
                </a:lnTo>
                <a:lnTo>
                  <a:pt x="97" y="23"/>
                </a:lnTo>
                <a:lnTo>
                  <a:pt x="114" y="10"/>
                </a:lnTo>
                <a:lnTo>
                  <a:pt x="134" y="2"/>
                </a:lnTo>
                <a:lnTo>
                  <a:pt x="1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73" name="그룹 72"/>
          <p:cNvGrpSpPr/>
          <p:nvPr/>
        </p:nvGrpSpPr>
        <p:grpSpPr>
          <a:xfrm rot="19970222">
            <a:off x="241740" y="4042119"/>
            <a:ext cx="1347788" cy="1768475"/>
            <a:chOff x="4475163" y="379413"/>
            <a:chExt cx="1347788" cy="1768475"/>
          </a:xfrm>
        </p:grpSpPr>
        <p:sp>
          <p:nvSpPr>
            <p:cNvPr id="74" name="Freeform 55"/>
            <p:cNvSpPr>
              <a:spLocks noEditPoints="1"/>
            </p:cNvSpPr>
            <p:nvPr/>
          </p:nvSpPr>
          <p:spPr bwMode="auto">
            <a:xfrm>
              <a:off x="4475163" y="379413"/>
              <a:ext cx="1347788" cy="1768475"/>
            </a:xfrm>
            <a:custGeom>
              <a:avLst/>
              <a:gdLst>
                <a:gd name="T0" fmla="*/ 659 w 849"/>
                <a:gd name="T1" fmla="*/ 1066 h 1114"/>
                <a:gd name="T2" fmla="*/ 94 w 849"/>
                <a:gd name="T3" fmla="*/ 287 h 1114"/>
                <a:gd name="T4" fmla="*/ 112 w 849"/>
                <a:gd name="T5" fmla="*/ 1024 h 1114"/>
                <a:gd name="T6" fmla="*/ 620 w 849"/>
                <a:gd name="T7" fmla="*/ 1037 h 1114"/>
                <a:gd name="T8" fmla="*/ 173 w 849"/>
                <a:gd name="T9" fmla="*/ 1024 h 1114"/>
                <a:gd name="T10" fmla="*/ 85 w 849"/>
                <a:gd name="T11" fmla="*/ 909 h 1114"/>
                <a:gd name="T12" fmla="*/ 107 w 849"/>
                <a:gd name="T13" fmla="*/ 136 h 1114"/>
                <a:gd name="T14" fmla="*/ 50 w 849"/>
                <a:gd name="T15" fmla="*/ 460 h 1114"/>
                <a:gd name="T16" fmla="*/ 66 w 849"/>
                <a:gd name="T17" fmla="*/ 1032 h 1114"/>
                <a:gd name="T18" fmla="*/ 102 w 849"/>
                <a:gd name="T19" fmla="*/ 1031 h 1114"/>
                <a:gd name="T20" fmla="*/ 82 w 849"/>
                <a:gd name="T21" fmla="*/ 253 h 1114"/>
                <a:gd name="T22" fmla="*/ 354 w 849"/>
                <a:gd name="T23" fmla="*/ 167 h 1114"/>
                <a:gd name="T24" fmla="*/ 303 w 849"/>
                <a:gd name="T25" fmla="*/ 147 h 1114"/>
                <a:gd name="T26" fmla="*/ 357 w 849"/>
                <a:gd name="T27" fmla="*/ 102 h 1114"/>
                <a:gd name="T28" fmla="*/ 181 w 849"/>
                <a:gd name="T29" fmla="*/ 171 h 1114"/>
                <a:gd name="T30" fmla="*/ 211 w 849"/>
                <a:gd name="T31" fmla="*/ 107 h 1114"/>
                <a:gd name="T32" fmla="*/ 125 w 849"/>
                <a:gd name="T33" fmla="*/ 139 h 1114"/>
                <a:gd name="T34" fmla="*/ 109 w 849"/>
                <a:gd name="T35" fmla="*/ 833 h 1114"/>
                <a:gd name="T36" fmla="*/ 165 w 849"/>
                <a:gd name="T37" fmla="*/ 1005 h 1114"/>
                <a:gd name="T38" fmla="*/ 800 w 849"/>
                <a:gd name="T39" fmla="*/ 978 h 1114"/>
                <a:gd name="T40" fmla="*/ 825 w 849"/>
                <a:gd name="T41" fmla="*/ 205 h 1114"/>
                <a:gd name="T42" fmla="*/ 779 w 849"/>
                <a:gd name="T43" fmla="*/ 179 h 1114"/>
                <a:gd name="T44" fmla="*/ 739 w 849"/>
                <a:gd name="T45" fmla="*/ 163 h 1114"/>
                <a:gd name="T46" fmla="*/ 744 w 849"/>
                <a:gd name="T47" fmla="*/ 114 h 1114"/>
                <a:gd name="T48" fmla="*/ 628 w 849"/>
                <a:gd name="T49" fmla="*/ 168 h 1114"/>
                <a:gd name="T50" fmla="*/ 673 w 849"/>
                <a:gd name="T51" fmla="*/ 131 h 1114"/>
                <a:gd name="T52" fmla="*/ 529 w 849"/>
                <a:gd name="T53" fmla="*/ 167 h 1114"/>
                <a:gd name="T54" fmla="*/ 543 w 849"/>
                <a:gd name="T55" fmla="*/ 141 h 1114"/>
                <a:gd name="T56" fmla="*/ 429 w 849"/>
                <a:gd name="T57" fmla="*/ 168 h 1114"/>
                <a:gd name="T58" fmla="*/ 409 w 849"/>
                <a:gd name="T59" fmla="*/ 141 h 1114"/>
                <a:gd name="T60" fmla="*/ 131 w 849"/>
                <a:gd name="T61" fmla="*/ 50 h 1114"/>
                <a:gd name="T62" fmla="*/ 122 w 849"/>
                <a:gd name="T63" fmla="*/ 106 h 1114"/>
                <a:gd name="T64" fmla="*/ 152 w 849"/>
                <a:gd name="T65" fmla="*/ 48 h 1114"/>
                <a:gd name="T66" fmla="*/ 790 w 849"/>
                <a:gd name="T67" fmla="*/ 91 h 1114"/>
                <a:gd name="T68" fmla="*/ 381 w 849"/>
                <a:gd name="T69" fmla="*/ 62 h 1114"/>
                <a:gd name="T70" fmla="*/ 449 w 849"/>
                <a:gd name="T71" fmla="*/ 50 h 1114"/>
                <a:gd name="T72" fmla="*/ 606 w 849"/>
                <a:gd name="T73" fmla="*/ 86 h 1114"/>
                <a:gd name="T74" fmla="*/ 535 w 849"/>
                <a:gd name="T75" fmla="*/ 35 h 1114"/>
                <a:gd name="T76" fmla="*/ 571 w 849"/>
                <a:gd name="T77" fmla="*/ 64 h 1114"/>
                <a:gd name="T78" fmla="*/ 231 w 849"/>
                <a:gd name="T79" fmla="*/ 77 h 1114"/>
                <a:gd name="T80" fmla="*/ 316 w 849"/>
                <a:gd name="T81" fmla="*/ 5 h 1114"/>
                <a:gd name="T82" fmla="*/ 449 w 849"/>
                <a:gd name="T83" fmla="*/ 24 h 1114"/>
                <a:gd name="T84" fmla="*/ 587 w 849"/>
                <a:gd name="T85" fmla="*/ 45 h 1114"/>
                <a:gd name="T86" fmla="*/ 729 w 849"/>
                <a:gd name="T87" fmla="*/ 22 h 1114"/>
                <a:gd name="T88" fmla="*/ 835 w 849"/>
                <a:gd name="T89" fmla="*/ 128 h 1114"/>
                <a:gd name="T90" fmla="*/ 840 w 849"/>
                <a:gd name="T91" fmla="*/ 922 h 1114"/>
                <a:gd name="T92" fmla="*/ 765 w 849"/>
                <a:gd name="T93" fmla="*/ 1051 h 1114"/>
                <a:gd name="T94" fmla="*/ 175 w 849"/>
                <a:gd name="T95" fmla="*/ 1072 h 1114"/>
                <a:gd name="T96" fmla="*/ 24 w 849"/>
                <a:gd name="T97" fmla="*/ 901 h 1114"/>
                <a:gd name="T98" fmla="*/ 67 w 849"/>
                <a:gd name="T99" fmla="*/ 159 h 1114"/>
                <a:gd name="T100" fmla="*/ 32 w 849"/>
                <a:gd name="T101" fmla="*/ 1002 h 1114"/>
                <a:gd name="T102" fmla="*/ 256 w 849"/>
                <a:gd name="T103" fmla="*/ 1096 h 1114"/>
                <a:gd name="T104" fmla="*/ 776 w 849"/>
                <a:gd name="T105" fmla="*/ 1064 h 1114"/>
                <a:gd name="T106" fmla="*/ 798 w 849"/>
                <a:gd name="T107" fmla="*/ 1053 h 1114"/>
                <a:gd name="T108" fmla="*/ 388 w 849"/>
                <a:gd name="T109" fmla="*/ 1112 h 1114"/>
                <a:gd name="T110" fmla="*/ 24 w 849"/>
                <a:gd name="T111" fmla="*/ 1026 h 1114"/>
                <a:gd name="T112" fmla="*/ 21 w 849"/>
                <a:gd name="T113" fmla="*/ 247 h 1114"/>
                <a:gd name="T114" fmla="*/ 69 w 849"/>
                <a:gd name="T115" fmla="*/ 59 h 1114"/>
                <a:gd name="T116" fmla="*/ 226 w 849"/>
                <a:gd name="T117" fmla="*/ 3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49" h="1114">
                  <a:moveTo>
                    <a:pt x="761" y="1035"/>
                  </a:moveTo>
                  <a:lnTo>
                    <a:pt x="737" y="1043"/>
                  </a:lnTo>
                  <a:lnTo>
                    <a:pt x="712" y="1048"/>
                  </a:lnTo>
                  <a:lnTo>
                    <a:pt x="684" y="1050"/>
                  </a:lnTo>
                  <a:lnTo>
                    <a:pt x="659" y="1050"/>
                  </a:lnTo>
                  <a:lnTo>
                    <a:pt x="455" y="1059"/>
                  </a:lnTo>
                  <a:lnTo>
                    <a:pt x="343" y="1066"/>
                  </a:lnTo>
                  <a:lnTo>
                    <a:pt x="490" y="1069"/>
                  </a:lnTo>
                  <a:lnTo>
                    <a:pt x="659" y="1066"/>
                  </a:lnTo>
                  <a:lnTo>
                    <a:pt x="680" y="1064"/>
                  </a:lnTo>
                  <a:lnTo>
                    <a:pt x="702" y="1063"/>
                  </a:lnTo>
                  <a:lnTo>
                    <a:pt x="724" y="1056"/>
                  </a:lnTo>
                  <a:lnTo>
                    <a:pt x="745" y="1048"/>
                  </a:lnTo>
                  <a:lnTo>
                    <a:pt x="761" y="1035"/>
                  </a:lnTo>
                  <a:close/>
                  <a:moveTo>
                    <a:pt x="107" y="136"/>
                  </a:moveTo>
                  <a:lnTo>
                    <a:pt x="98" y="186"/>
                  </a:lnTo>
                  <a:lnTo>
                    <a:pt x="94" y="235"/>
                  </a:lnTo>
                  <a:lnTo>
                    <a:pt x="94" y="287"/>
                  </a:lnTo>
                  <a:lnTo>
                    <a:pt x="88" y="463"/>
                  </a:lnTo>
                  <a:lnTo>
                    <a:pt x="78" y="779"/>
                  </a:lnTo>
                  <a:lnTo>
                    <a:pt x="77" y="857"/>
                  </a:lnTo>
                  <a:lnTo>
                    <a:pt x="75" y="934"/>
                  </a:lnTo>
                  <a:lnTo>
                    <a:pt x="75" y="954"/>
                  </a:lnTo>
                  <a:lnTo>
                    <a:pt x="78" y="973"/>
                  </a:lnTo>
                  <a:lnTo>
                    <a:pt x="83" y="990"/>
                  </a:lnTo>
                  <a:lnTo>
                    <a:pt x="94" y="1007"/>
                  </a:lnTo>
                  <a:lnTo>
                    <a:pt x="112" y="1024"/>
                  </a:lnTo>
                  <a:lnTo>
                    <a:pt x="136" y="1035"/>
                  </a:lnTo>
                  <a:lnTo>
                    <a:pt x="159" y="1043"/>
                  </a:lnTo>
                  <a:lnTo>
                    <a:pt x="210" y="1053"/>
                  </a:lnTo>
                  <a:lnTo>
                    <a:pt x="260" y="1056"/>
                  </a:lnTo>
                  <a:lnTo>
                    <a:pt x="312" y="1056"/>
                  </a:lnTo>
                  <a:lnTo>
                    <a:pt x="364" y="1053"/>
                  </a:lnTo>
                  <a:lnTo>
                    <a:pt x="415" y="1050"/>
                  </a:lnTo>
                  <a:lnTo>
                    <a:pt x="466" y="1047"/>
                  </a:lnTo>
                  <a:lnTo>
                    <a:pt x="620" y="1037"/>
                  </a:lnTo>
                  <a:lnTo>
                    <a:pt x="707" y="1032"/>
                  </a:lnTo>
                  <a:lnTo>
                    <a:pt x="728" y="1031"/>
                  </a:lnTo>
                  <a:lnTo>
                    <a:pt x="748" y="1024"/>
                  </a:lnTo>
                  <a:lnTo>
                    <a:pt x="742" y="1026"/>
                  </a:lnTo>
                  <a:lnTo>
                    <a:pt x="654" y="1026"/>
                  </a:lnTo>
                  <a:lnTo>
                    <a:pt x="566" y="1024"/>
                  </a:lnTo>
                  <a:lnTo>
                    <a:pt x="207" y="1023"/>
                  </a:lnTo>
                  <a:lnTo>
                    <a:pt x="191" y="1023"/>
                  </a:lnTo>
                  <a:lnTo>
                    <a:pt x="173" y="1024"/>
                  </a:lnTo>
                  <a:lnTo>
                    <a:pt x="155" y="1024"/>
                  </a:lnTo>
                  <a:lnTo>
                    <a:pt x="136" y="1023"/>
                  </a:lnTo>
                  <a:lnTo>
                    <a:pt x="120" y="1019"/>
                  </a:lnTo>
                  <a:lnTo>
                    <a:pt x="106" y="1011"/>
                  </a:lnTo>
                  <a:lnTo>
                    <a:pt x="94" y="998"/>
                  </a:lnTo>
                  <a:lnTo>
                    <a:pt x="86" y="979"/>
                  </a:lnTo>
                  <a:lnTo>
                    <a:pt x="82" y="957"/>
                  </a:lnTo>
                  <a:lnTo>
                    <a:pt x="82" y="933"/>
                  </a:lnTo>
                  <a:lnTo>
                    <a:pt x="85" y="909"/>
                  </a:lnTo>
                  <a:lnTo>
                    <a:pt x="86" y="886"/>
                  </a:lnTo>
                  <a:lnTo>
                    <a:pt x="88" y="865"/>
                  </a:lnTo>
                  <a:lnTo>
                    <a:pt x="101" y="686"/>
                  </a:lnTo>
                  <a:lnTo>
                    <a:pt x="109" y="505"/>
                  </a:lnTo>
                  <a:lnTo>
                    <a:pt x="114" y="325"/>
                  </a:lnTo>
                  <a:lnTo>
                    <a:pt x="109" y="146"/>
                  </a:lnTo>
                  <a:lnTo>
                    <a:pt x="109" y="143"/>
                  </a:lnTo>
                  <a:lnTo>
                    <a:pt x="110" y="143"/>
                  </a:lnTo>
                  <a:lnTo>
                    <a:pt x="107" y="136"/>
                  </a:lnTo>
                  <a:close/>
                  <a:moveTo>
                    <a:pt x="101" y="128"/>
                  </a:moveTo>
                  <a:lnTo>
                    <a:pt x="88" y="143"/>
                  </a:lnTo>
                  <a:lnTo>
                    <a:pt x="78" y="160"/>
                  </a:lnTo>
                  <a:lnTo>
                    <a:pt x="72" y="183"/>
                  </a:lnTo>
                  <a:lnTo>
                    <a:pt x="67" y="207"/>
                  </a:lnTo>
                  <a:lnTo>
                    <a:pt x="66" y="229"/>
                  </a:lnTo>
                  <a:lnTo>
                    <a:pt x="64" y="252"/>
                  </a:lnTo>
                  <a:lnTo>
                    <a:pt x="62" y="269"/>
                  </a:lnTo>
                  <a:lnTo>
                    <a:pt x="50" y="460"/>
                  </a:lnTo>
                  <a:lnTo>
                    <a:pt x="43" y="630"/>
                  </a:lnTo>
                  <a:lnTo>
                    <a:pt x="40" y="801"/>
                  </a:lnTo>
                  <a:lnTo>
                    <a:pt x="38" y="854"/>
                  </a:lnTo>
                  <a:lnTo>
                    <a:pt x="38" y="909"/>
                  </a:lnTo>
                  <a:lnTo>
                    <a:pt x="43" y="962"/>
                  </a:lnTo>
                  <a:lnTo>
                    <a:pt x="45" y="979"/>
                  </a:lnTo>
                  <a:lnTo>
                    <a:pt x="50" y="998"/>
                  </a:lnTo>
                  <a:lnTo>
                    <a:pt x="56" y="1016"/>
                  </a:lnTo>
                  <a:lnTo>
                    <a:pt x="66" y="1032"/>
                  </a:lnTo>
                  <a:lnTo>
                    <a:pt x="80" y="1045"/>
                  </a:lnTo>
                  <a:lnTo>
                    <a:pt x="98" y="1053"/>
                  </a:lnTo>
                  <a:lnTo>
                    <a:pt x="118" y="1056"/>
                  </a:lnTo>
                  <a:lnTo>
                    <a:pt x="139" y="1056"/>
                  </a:lnTo>
                  <a:lnTo>
                    <a:pt x="159" y="1058"/>
                  </a:lnTo>
                  <a:lnTo>
                    <a:pt x="168" y="1058"/>
                  </a:lnTo>
                  <a:lnTo>
                    <a:pt x="146" y="1051"/>
                  </a:lnTo>
                  <a:lnTo>
                    <a:pt x="125" y="1043"/>
                  </a:lnTo>
                  <a:lnTo>
                    <a:pt x="102" y="1031"/>
                  </a:lnTo>
                  <a:lnTo>
                    <a:pt x="83" y="1015"/>
                  </a:lnTo>
                  <a:lnTo>
                    <a:pt x="70" y="994"/>
                  </a:lnTo>
                  <a:lnTo>
                    <a:pt x="64" y="968"/>
                  </a:lnTo>
                  <a:lnTo>
                    <a:pt x="61" y="926"/>
                  </a:lnTo>
                  <a:lnTo>
                    <a:pt x="61" y="885"/>
                  </a:lnTo>
                  <a:lnTo>
                    <a:pt x="64" y="841"/>
                  </a:lnTo>
                  <a:lnTo>
                    <a:pt x="66" y="801"/>
                  </a:lnTo>
                  <a:lnTo>
                    <a:pt x="77" y="436"/>
                  </a:lnTo>
                  <a:lnTo>
                    <a:pt x="82" y="253"/>
                  </a:lnTo>
                  <a:lnTo>
                    <a:pt x="83" y="221"/>
                  </a:lnTo>
                  <a:lnTo>
                    <a:pt x="85" y="189"/>
                  </a:lnTo>
                  <a:lnTo>
                    <a:pt x="91" y="159"/>
                  </a:lnTo>
                  <a:lnTo>
                    <a:pt x="101" y="128"/>
                  </a:lnTo>
                  <a:close/>
                  <a:moveTo>
                    <a:pt x="381" y="102"/>
                  </a:moveTo>
                  <a:lnTo>
                    <a:pt x="381" y="122"/>
                  </a:lnTo>
                  <a:lnTo>
                    <a:pt x="377" y="139"/>
                  </a:lnTo>
                  <a:lnTo>
                    <a:pt x="367" y="155"/>
                  </a:lnTo>
                  <a:lnTo>
                    <a:pt x="354" y="167"/>
                  </a:lnTo>
                  <a:lnTo>
                    <a:pt x="338" y="173"/>
                  </a:lnTo>
                  <a:lnTo>
                    <a:pt x="320" y="173"/>
                  </a:lnTo>
                  <a:lnTo>
                    <a:pt x="303" y="168"/>
                  </a:lnTo>
                  <a:lnTo>
                    <a:pt x="300" y="165"/>
                  </a:lnTo>
                  <a:lnTo>
                    <a:pt x="298" y="162"/>
                  </a:lnTo>
                  <a:lnTo>
                    <a:pt x="296" y="159"/>
                  </a:lnTo>
                  <a:lnTo>
                    <a:pt x="298" y="154"/>
                  </a:lnTo>
                  <a:lnTo>
                    <a:pt x="300" y="151"/>
                  </a:lnTo>
                  <a:lnTo>
                    <a:pt x="303" y="147"/>
                  </a:lnTo>
                  <a:lnTo>
                    <a:pt x="306" y="146"/>
                  </a:lnTo>
                  <a:lnTo>
                    <a:pt x="311" y="146"/>
                  </a:lnTo>
                  <a:lnTo>
                    <a:pt x="316" y="147"/>
                  </a:lnTo>
                  <a:lnTo>
                    <a:pt x="328" y="151"/>
                  </a:lnTo>
                  <a:lnTo>
                    <a:pt x="340" y="147"/>
                  </a:lnTo>
                  <a:lnTo>
                    <a:pt x="348" y="139"/>
                  </a:lnTo>
                  <a:lnTo>
                    <a:pt x="353" y="128"/>
                  </a:lnTo>
                  <a:lnTo>
                    <a:pt x="356" y="115"/>
                  </a:lnTo>
                  <a:lnTo>
                    <a:pt x="357" y="102"/>
                  </a:lnTo>
                  <a:lnTo>
                    <a:pt x="287" y="104"/>
                  </a:lnTo>
                  <a:lnTo>
                    <a:pt x="234" y="107"/>
                  </a:lnTo>
                  <a:lnTo>
                    <a:pt x="231" y="125"/>
                  </a:lnTo>
                  <a:lnTo>
                    <a:pt x="223" y="143"/>
                  </a:lnTo>
                  <a:lnTo>
                    <a:pt x="211" y="159"/>
                  </a:lnTo>
                  <a:lnTo>
                    <a:pt x="194" y="171"/>
                  </a:lnTo>
                  <a:lnTo>
                    <a:pt x="189" y="173"/>
                  </a:lnTo>
                  <a:lnTo>
                    <a:pt x="186" y="173"/>
                  </a:lnTo>
                  <a:lnTo>
                    <a:pt x="181" y="171"/>
                  </a:lnTo>
                  <a:lnTo>
                    <a:pt x="178" y="168"/>
                  </a:lnTo>
                  <a:lnTo>
                    <a:pt x="176" y="165"/>
                  </a:lnTo>
                  <a:lnTo>
                    <a:pt x="176" y="160"/>
                  </a:lnTo>
                  <a:lnTo>
                    <a:pt x="176" y="157"/>
                  </a:lnTo>
                  <a:lnTo>
                    <a:pt x="178" y="154"/>
                  </a:lnTo>
                  <a:lnTo>
                    <a:pt x="181" y="151"/>
                  </a:lnTo>
                  <a:lnTo>
                    <a:pt x="197" y="138"/>
                  </a:lnTo>
                  <a:lnTo>
                    <a:pt x="207" y="123"/>
                  </a:lnTo>
                  <a:lnTo>
                    <a:pt x="211" y="107"/>
                  </a:lnTo>
                  <a:lnTo>
                    <a:pt x="208" y="109"/>
                  </a:lnTo>
                  <a:lnTo>
                    <a:pt x="171" y="110"/>
                  </a:lnTo>
                  <a:lnTo>
                    <a:pt x="155" y="112"/>
                  </a:lnTo>
                  <a:lnTo>
                    <a:pt x="149" y="112"/>
                  </a:lnTo>
                  <a:lnTo>
                    <a:pt x="143" y="114"/>
                  </a:lnTo>
                  <a:lnTo>
                    <a:pt x="138" y="117"/>
                  </a:lnTo>
                  <a:lnTo>
                    <a:pt x="135" y="120"/>
                  </a:lnTo>
                  <a:lnTo>
                    <a:pt x="133" y="126"/>
                  </a:lnTo>
                  <a:lnTo>
                    <a:pt x="125" y="139"/>
                  </a:lnTo>
                  <a:lnTo>
                    <a:pt x="125" y="143"/>
                  </a:lnTo>
                  <a:lnTo>
                    <a:pt x="125" y="146"/>
                  </a:lnTo>
                  <a:lnTo>
                    <a:pt x="123" y="147"/>
                  </a:lnTo>
                  <a:lnTo>
                    <a:pt x="131" y="261"/>
                  </a:lnTo>
                  <a:lnTo>
                    <a:pt x="135" y="377"/>
                  </a:lnTo>
                  <a:lnTo>
                    <a:pt x="131" y="490"/>
                  </a:lnTo>
                  <a:lnTo>
                    <a:pt x="125" y="606"/>
                  </a:lnTo>
                  <a:lnTo>
                    <a:pt x="117" y="720"/>
                  </a:lnTo>
                  <a:lnTo>
                    <a:pt x="109" y="833"/>
                  </a:lnTo>
                  <a:lnTo>
                    <a:pt x="104" y="914"/>
                  </a:lnTo>
                  <a:lnTo>
                    <a:pt x="102" y="934"/>
                  </a:lnTo>
                  <a:lnTo>
                    <a:pt x="101" y="955"/>
                  </a:lnTo>
                  <a:lnTo>
                    <a:pt x="104" y="976"/>
                  </a:lnTo>
                  <a:lnTo>
                    <a:pt x="110" y="990"/>
                  </a:lnTo>
                  <a:lnTo>
                    <a:pt x="122" y="998"/>
                  </a:lnTo>
                  <a:lnTo>
                    <a:pt x="135" y="1003"/>
                  </a:lnTo>
                  <a:lnTo>
                    <a:pt x="151" y="1005"/>
                  </a:lnTo>
                  <a:lnTo>
                    <a:pt x="165" y="1005"/>
                  </a:lnTo>
                  <a:lnTo>
                    <a:pt x="179" y="1005"/>
                  </a:lnTo>
                  <a:lnTo>
                    <a:pt x="255" y="1005"/>
                  </a:lnTo>
                  <a:lnTo>
                    <a:pt x="561" y="1007"/>
                  </a:lnTo>
                  <a:lnTo>
                    <a:pt x="710" y="1007"/>
                  </a:lnTo>
                  <a:lnTo>
                    <a:pt x="731" y="1007"/>
                  </a:lnTo>
                  <a:lnTo>
                    <a:pt x="750" y="1005"/>
                  </a:lnTo>
                  <a:lnTo>
                    <a:pt x="771" y="1000"/>
                  </a:lnTo>
                  <a:lnTo>
                    <a:pt x="789" y="990"/>
                  </a:lnTo>
                  <a:lnTo>
                    <a:pt x="800" y="978"/>
                  </a:lnTo>
                  <a:lnTo>
                    <a:pt x="808" y="963"/>
                  </a:lnTo>
                  <a:lnTo>
                    <a:pt x="814" y="947"/>
                  </a:lnTo>
                  <a:lnTo>
                    <a:pt x="822" y="906"/>
                  </a:lnTo>
                  <a:lnTo>
                    <a:pt x="824" y="864"/>
                  </a:lnTo>
                  <a:lnTo>
                    <a:pt x="824" y="822"/>
                  </a:lnTo>
                  <a:lnTo>
                    <a:pt x="827" y="668"/>
                  </a:lnTo>
                  <a:lnTo>
                    <a:pt x="829" y="514"/>
                  </a:lnTo>
                  <a:lnTo>
                    <a:pt x="829" y="359"/>
                  </a:lnTo>
                  <a:lnTo>
                    <a:pt x="825" y="205"/>
                  </a:lnTo>
                  <a:lnTo>
                    <a:pt x="825" y="191"/>
                  </a:lnTo>
                  <a:lnTo>
                    <a:pt x="825" y="175"/>
                  </a:lnTo>
                  <a:lnTo>
                    <a:pt x="824" y="157"/>
                  </a:lnTo>
                  <a:lnTo>
                    <a:pt x="821" y="143"/>
                  </a:lnTo>
                  <a:lnTo>
                    <a:pt x="814" y="128"/>
                  </a:lnTo>
                  <a:lnTo>
                    <a:pt x="809" y="146"/>
                  </a:lnTo>
                  <a:lnTo>
                    <a:pt x="801" y="160"/>
                  </a:lnTo>
                  <a:lnTo>
                    <a:pt x="792" y="171"/>
                  </a:lnTo>
                  <a:lnTo>
                    <a:pt x="779" y="179"/>
                  </a:lnTo>
                  <a:lnTo>
                    <a:pt x="763" y="184"/>
                  </a:lnTo>
                  <a:lnTo>
                    <a:pt x="742" y="184"/>
                  </a:lnTo>
                  <a:lnTo>
                    <a:pt x="739" y="183"/>
                  </a:lnTo>
                  <a:lnTo>
                    <a:pt x="736" y="179"/>
                  </a:lnTo>
                  <a:lnTo>
                    <a:pt x="734" y="176"/>
                  </a:lnTo>
                  <a:lnTo>
                    <a:pt x="734" y="173"/>
                  </a:lnTo>
                  <a:lnTo>
                    <a:pt x="736" y="170"/>
                  </a:lnTo>
                  <a:lnTo>
                    <a:pt x="736" y="165"/>
                  </a:lnTo>
                  <a:lnTo>
                    <a:pt x="739" y="163"/>
                  </a:lnTo>
                  <a:lnTo>
                    <a:pt x="742" y="162"/>
                  </a:lnTo>
                  <a:lnTo>
                    <a:pt x="745" y="160"/>
                  </a:lnTo>
                  <a:lnTo>
                    <a:pt x="763" y="159"/>
                  </a:lnTo>
                  <a:lnTo>
                    <a:pt x="774" y="154"/>
                  </a:lnTo>
                  <a:lnTo>
                    <a:pt x="784" y="144"/>
                  </a:lnTo>
                  <a:lnTo>
                    <a:pt x="790" y="131"/>
                  </a:lnTo>
                  <a:lnTo>
                    <a:pt x="792" y="117"/>
                  </a:lnTo>
                  <a:lnTo>
                    <a:pt x="768" y="114"/>
                  </a:lnTo>
                  <a:lnTo>
                    <a:pt x="744" y="114"/>
                  </a:lnTo>
                  <a:lnTo>
                    <a:pt x="716" y="112"/>
                  </a:lnTo>
                  <a:lnTo>
                    <a:pt x="715" y="122"/>
                  </a:lnTo>
                  <a:lnTo>
                    <a:pt x="710" y="131"/>
                  </a:lnTo>
                  <a:lnTo>
                    <a:pt x="696" y="147"/>
                  </a:lnTo>
                  <a:lnTo>
                    <a:pt x="676" y="160"/>
                  </a:lnTo>
                  <a:lnTo>
                    <a:pt x="656" y="167"/>
                  </a:lnTo>
                  <a:lnTo>
                    <a:pt x="635" y="171"/>
                  </a:lnTo>
                  <a:lnTo>
                    <a:pt x="631" y="170"/>
                  </a:lnTo>
                  <a:lnTo>
                    <a:pt x="628" y="168"/>
                  </a:lnTo>
                  <a:lnTo>
                    <a:pt x="627" y="167"/>
                  </a:lnTo>
                  <a:lnTo>
                    <a:pt x="625" y="162"/>
                  </a:lnTo>
                  <a:lnTo>
                    <a:pt x="623" y="159"/>
                  </a:lnTo>
                  <a:lnTo>
                    <a:pt x="625" y="155"/>
                  </a:lnTo>
                  <a:lnTo>
                    <a:pt x="627" y="152"/>
                  </a:lnTo>
                  <a:lnTo>
                    <a:pt x="630" y="151"/>
                  </a:lnTo>
                  <a:lnTo>
                    <a:pt x="644" y="144"/>
                  </a:lnTo>
                  <a:lnTo>
                    <a:pt x="660" y="138"/>
                  </a:lnTo>
                  <a:lnTo>
                    <a:pt x="673" y="131"/>
                  </a:lnTo>
                  <a:lnTo>
                    <a:pt x="684" y="123"/>
                  </a:lnTo>
                  <a:lnTo>
                    <a:pt x="692" y="110"/>
                  </a:lnTo>
                  <a:lnTo>
                    <a:pt x="606" y="107"/>
                  </a:lnTo>
                  <a:lnTo>
                    <a:pt x="599" y="130"/>
                  </a:lnTo>
                  <a:lnTo>
                    <a:pt x="585" y="149"/>
                  </a:lnTo>
                  <a:lnTo>
                    <a:pt x="572" y="159"/>
                  </a:lnTo>
                  <a:lnTo>
                    <a:pt x="559" y="165"/>
                  </a:lnTo>
                  <a:lnTo>
                    <a:pt x="543" y="168"/>
                  </a:lnTo>
                  <a:lnTo>
                    <a:pt x="529" y="167"/>
                  </a:lnTo>
                  <a:lnTo>
                    <a:pt x="514" y="160"/>
                  </a:lnTo>
                  <a:lnTo>
                    <a:pt x="511" y="157"/>
                  </a:lnTo>
                  <a:lnTo>
                    <a:pt x="510" y="154"/>
                  </a:lnTo>
                  <a:lnTo>
                    <a:pt x="510" y="149"/>
                  </a:lnTo>
                  <a:lnTo>
                    <a:pt x="511" y="146"/>
                  </a:lnTo>
                  <a:lnTo>
                    <a:pt x="514" y="143"/>
                  </a:lnTo>
                  <a:lnTo>
                    <a:pt x="518" y="141"/>
                  </a:lnTo>
                  <a:lnTo>
                    <a:pt x="522" y="141"/>
                  </a:lnTo>
                  <a:lnTo>
                    <a:pt x="543" y="141"/>
                  </a:lnTo>
                  <a:lnTo>
                    <a:pt x="561" y="134"/>
                  </a:lnTo>
                  <a:lnTo>
                    <a:pt x="574" y="123"/>
                  </a:lnTo>
                  <a:lnTo>
                    <a:pt x="582" y="106"/>
                  </a:lnTo>
                  <a:lnTo>
                    <a:pt x="498" y="104"/>
                  </a:lnTo>
                  <a:lnTo>
                    <a:pt x="494" y="123"/>
                  </a:lnTo>
                  <a:lnTo>
                    <a:pt x="482" y="141"/>
                  </a:lnTo>
                  <a:lnTo>
                    <a:pt x="468" y="155"/>
                  </a:lnTo>
                  <a:lnTo>
                    <a:pt x="450" y="165"/>
                  </a:lnTo>
                  <a:lnTo>
                    <a:pt x="429" y="168"/>
                  </a:lnTo>
                  <a:lnTo>
                    <a:pt x="407" y="165"/>
                  </a:lnTo>
                  <a:lnTo>
                    <a:pt x="404" y="162"/>
                  </a:lnTo>
                  <a:lnTo>
                    <a:pt x="401" y="159"/>
                  </a:lnTo>
                  <a:lnTo>
                    <a:pt x="399" y="155"/>
                  </a:lnTo>
                  <a:lnTo>
                    <a:pt x="399" y="152"/>
                  </a:lnTo>
                  <a:lnTo>
                    <a:pt x="401" y="149"/>
                  </a:lnTo>
                  <a:lnTo>
                    <a:pt x="402" y="146"/>
                  </a:lnTo>
                  <a:lnTo>
                    <a:pt x="405" y="143"/>
                  </a:lnTo>
                  <a:lnTo>
                    <a:pt x="409" y="141"/>
                  </a:lnTo>
                  <a:lnTo>
                    <a:pt x="413" y="143"/>
                  </a:lnTo>
                  <a:lnTo>
                    <a:pt x="436" y="143"/>
                  </a:lnTo>
                  <a:lnTo>
                    <a:pt x="454" y="134"/>
                  </a:lnTo>
                  <a:lnTo>
                    <a:pt x="468" y="122"/>
                  </a:lnTo>
                  <a:lnTo>
                    <a:pt x="476" y="102"/>
                  </a:lnTo>
                  <a:lnTo>
                    <a:pt x="439" y="102"/>
                  </a:lnTo>
                  <a:lnTo>
                    <a:pt x="381" y="102"/>
                  </a:lnTo>
                  <a:close/>
                  <a:moveTo>
                    <a:pt x="152" y="48"/>
                  </a:moveTo>
                  <a:lnTo>
                    <a:pt x="131" y="50"/>
                  </a:lnTo>
                  <a:lnTo>
                    <a:pt x="112" y="56"/>
                  </a:lnTo>
                  <a:lnTo>
                    <a:pt x="96" y="66"/>
                  </a:lnTo>
                  <a:lnTo>
                    <a:pt x="82" y="78"/>
                  </a:lnTo>
                  <a:lnTo>
                    <a:pt x="72" y="96"/>
                  </a:lnTo>
                  <a:lnTo>
                    <a:pt x="69" y="114"/>
                  </a:lnTo>
                  <a:lnTo>
                    <a:pt x="70" y="134"/>
                  </a:lnTo>
                  <a:lnTo>
                    <a:pt x="90" y="122"/>
                  </a:lnTo>
                  <a:lnTo>
                    <a:pt x="110" y="114"/>
                  </a:lnTo>
                  <a:lnTo>
                    <a:pt x="122" y="106"/>
                  </a:lnTo>
                  <a:lnTo>
                    <a:pt x="136" y="99"/>
                  </a:lnTo>
                  <a:lnTo>
                    <a:pt x="154" y="96"/>
                  </a:lnTo>
                  <a:lnTo>
                    <a:pt x="168" y="93"/>
                  </a:lnTo>
                  <a:lnTo>
                    <a:pt x="181" y="91"/>
                  </a:lnTo>
                  <a:lnTo>
                    <a:pt x="210" y="90"/>
                  </a:lnTo>
                  <a:lnTo>
                    <a:pt x="202" y="74"/>
                  </a:lnTo>
                  <a:lnTo>
                    <a:pt x="189" y="61"/>
                  </a:lnTo>
                  <a:lnTo>
                    <a:pt x="173" y="51"/>
                  </a:lnTo>
                  <a:lnTo>
                    <a:pt x="152" y="48"/>
                  </a:lnTo>
                  <a:close/>
                  <a:moveTo>
                    <a:pt x="739" y="43"/>
                  </a:moveTo>
                  <a:lnTo>
                    <a:pt x="724" y="50"/>
                  </a:lnTo>
                  <a:lnTo>
                    <a:pt x="710" y="62"/>
                  </a:lnTo>
                  <a:lnTo>
                    <a:pt x="715" y="77"/>
                  </a:lnTo>
                  <a:lnTo>
                    <a:pt x="718" y="93"/>
                  </a:lnTo>
                  <a:lnTo>
                    <a:pt x="774" y="98"/>
                  </a:lnTo>
                  <a:lnTo>
                    <a:pt x="784" y="99"/>
                  </a:lnTo>
                  <a:lnTo>
                    <a:pt x="792" y="99"/>
                  </a:lnTo>
                  <a:lnTo>
                    <a:pt x="790" y="91"/>
                  </a:lnTo>
                  <a:lnTo>
                    <a:pt x="789" y="82"/>
                  </a:lnTo>
                  <a:lnTo>
                    <a:pt x="781" y="66"/>
                  </a:lnTo>
                  <a:lnTo>
                    <a:pt x="769" y="53"/>
                  </a:lnTo>
                  <a:lnTo>
                    <a:pt x="755" y="45"/>
                  </a:lnTo>
                  <a:lnTo>
                    <a:pt x="739" y="43"/>
                  </a:lnTo>
                  <a:close/>
                  <a:moveTo>
                    <a:pt x="417" y="42"/>
                  </a:moveTo>
                  <a:lnTo>
                    <a:pt x="402" y="45"/>
                  </a:lnTo>
                  <a:lnTo>
                    <a:pt x="391" y="51"/>
                  </a:lnTo>
                  <a:lnTo>
                    <a:pt x="381" y="62"/>
                  </a:lnTo>
                  <a:lnTo>
                    <a:pt x="380" y="77"/>
                  </a:lnTo>
                  <a:lnTo>
                    <a:pt x="380" y="78"/>
                  </a:lnTo>
                  <a:lnTo>
                    <a:pt x="378" y="80"/>
                  </a:lnTo>
                  <a:lnTo>
                    <a:pt x="380" y="83"/>
                  </a:lnTo>
                  <a:lnTo>
                    <a:pt x="381" y="83"/>
                  </a:lnTo>
                  <a:lnTo>
                    <a:pt x="474" y="83"/>
                  </a:lnTo>
                  <a:lnTo>
                    <a:pt x="473" y="78"/>
                  </a:lnTo>
                  <a:lnTo>
                    <a:pt x="463" y="61"/>
                  </a:lnTo>
                  <a:lnTo>
                    <a:pt x="449" y="50"/>
                  </a:lnTo>
                  <a:lnTo>
                    <a:pt x="431" y="43"/>
                  </a:lnTo>
                  <a:lnTo>
                    <a:pt x="417" y="42"/>
                  </a:lnTo>
                  <a:close/>
                  <a:moveTo>
                    <a:pt x="633" y="37"/>
                  </a:moveTo>
                  <a:lnTo>
                    <a:pt x="619" y="40"/>
                  </a:lnTo>
                  <a:lnTo>
                    <a:pt x="607" y="50"/>
                  </a:lnTo>
                  <a:lnTo>
                    <a:pt x="598" y="64"/>
                  </a:lnTo>
                  <a:lnTo>
                    <a:pt x="601" y="72"/>
                  </a:lnTo>
                  <a:lnTo>
                    <a:pt x="604" y="80"/>
                  </a:lnTo>
                  <a:lnTo>
                    <a:pt x="606" y="86"/>
                  </a:lnTo>
                  <a:lnTo>
                    <a:pt x="694" y="91"/>
                  </a:lnTo>
                  <a:lnTo>
                    <a:pt x="692" y="86"/>
                  </a:lnTo>
                  <a:lnTo>
                    <a:pt x="691" y="80"/>
                  </a:lnTo>
                  <a:lnTo>
                    <a:pt x="684" y="66"/>
                  </a:lnTo>
                  <a:lnTo>
                    <a:pt x="675" y="53"/>
                  </a:lnTo>
                  <a:lnTo>
                    <a:pt x="662" y="43"/>
                  </a:lnTo>
                  <a:lnTo>
                    <a:pt x="647" y="38"/>
                  </a:lnTo>
                  <a:lnTo>
                    <a:pt x="633" y="37"/>
                  </a:lnTo>
                  <a:close/>
                  <a:moveTo>
                    <a:pt x="535" y="35"/>
                  </a:moveTo>
                  <a:lnTo>
                    <a:pt x="522" y="37"/>
                  </a:lnTo>
                  <a:lnTo>
                    <a:pt x="511" y="42"/>
                  </a:lnTo>
                  <a:lnTo>
                    <a:pt x="502" y="51"/>
                  </a:lnTo>
                  <a:lnTo>
                    <a:pt x="492" y="61"/>
                  </a:lnTo>
                  <a:lnTo>
                    <a:pt x="497" y="72"/>
                  </a:lnTo>
                  <a:lnTo>
                    <a:pt x="498" y="83"/>
                  </a:lnTo>
                  <a:lnTo>
                    <a:pt x="580" y="86"/>
                  </a:lnTo>
                  <a:lnTo>
                    <a:pt x="577" y="77"/>
                  </a:lnTo>
                  <a:lnTo>
                    <a:pt x="571" y="64"/>
                  </a:lnTo>
                  <a:lnTo>
                    <a:pt x="561" y="51"/>
                  </a:lnTo>
                  <a:lnTo>
                    <a:pt x="550" y="42"/>
                  </a:lnTo>
                  <a:lnTo>
                    <a:pt x="535" y="35"/>
                  </a:lnTo>
                  <a:close/>
                  <a:moveTo>
                    <a:pt x="288" y="24"/>
                  </a:moveTo>
                  <a:lnTo>
                    <a:pt x="269" y="27"/>
                  </a:lnTo>
                  <a:lnTo>
                    <a:pt x="252" y="35"/>
                  </a:lnTo>
                  <a:lnTo>
                    <a:pt x="237" y="50"/>
                  </a:lnTo>
                  <a:lnTo>
                    <a:pt x="228" y="67"/>
                  </a:lnTo>
                  <a:lnTo>
                    <a:pt x="231" y="77"/>
                  </a:lnTo>
                  <a:lnTo>
                    <a:pt x="234" y="88"/>
                  </a:lnTo>
                  <a:lnTo>
                    <a:pt x="354" y="83"/>
                  </a:lnTo>
                  <a:lnTo>
                    <a:pt x="348" y="66"/>
                  </a:lnTo>
                  <a:lnTo>
                    <a:pt x="338" y="51"/>
                  </a:lnTo>
                  <a:lnTo>
                    <a:pt x="325" y="38"/>
                  </a:lnTo>
                  <a:lnTo>
                    <a:pt x="308" y="29"/>
                  </a:lnTo>
                  <a:lnTo>
                    <a:pt x="288" y="24"/>
                  </a:lnTo>
                  <a:close/>
                  <a:moveTo>
                    <a:pt x="292" y="0"/>
                  </a:moveTo>
                  <a:lnTo>
                    <a:pt x="316" y="5"/>
                  </a:lnTo>
                  <a:lnTo>
                    <a:pt x="338" y="17"/>
                  </a:lnTo>
                  <a:lnTo>
                    <a:pt x="356" y="35"/>
                  </a:lnTo>
                  <a:lnTo>
                    <a:pt x="362" y="43"/>
                  </a:lnTo>
                  <a:lnTo>
                    <a:pt x="367" y="51"/>
                  </a:lnTo>
                  <a:lnTo>
                    <a:pt x="377" y="37"/>
                  </a:lnTo>
                  <a:lnTo>
                    <a:pt x="391" y="25"/>
                  </a:lnTo>
                  <a:lnTo>
                    <a:pt x="410" y="19"/>
                  </a:lnTo>
                  <a:lnTo>
                    <a:pt x="429" y="19"/>
                  </a:lnTo>
                  <a:lnTo>
                    <a:pt x="449" y="24"/>
                  </a:lnTo>
                  <a:lnTo>
                    <a:pt x="466" y="32"/>
                  </a:lnTo>
                  <a:lnTo>
                    <a:pt x="482" y="46"/>
                  </a:lnTo>
                  <a:lnTo>
                    <a:pt x="494" y="32"/>
                  </a:lnTo>
                  <a:lnTo>
                    <a:pt x="506" y="19"/>
                  </a:lnTo>
                  <a:lnTo>
                    <a:pt x="524" y="13"/>
                  </a:lnTo>
                  <a:lnTo>
                    <a:pt x="542" y="13"/>
                  </a:lnTo>
                  <a:lnTo>
                    <a:pt x="559" y="19"/>
                  </a:lnTo>
                  <a:lnTo>
                    <a:pt x="574" y="30"/>
                  </a:lnTo>
                  <a:lnTo>
                    <a:pt x="587" y="45"/>
                  </a:lnTo>
                  <a:lnTo>
                    <a:pt x="598" y="29"/>
                  </a:lnTo>
                  <a:lnTo>
                    <a:pt x="614" y="19"/>
                  </a:lnTo>
                  <a:lnTo>
                    <a:pt x="631" y="14"/>
                  </a:lnTo>
                  <a:lnTo>
                    <a:pt x="649" y="14"/>
                  </a:lnTo>
                  <a:lnTo>
                    <a:pt x="668" y="21"/>
                  </a:lnTo>
                  <a:lnTo>
                    <a:pt x="686" y="30"/>
                  </a:lnTo>
                  <a:lnTo>
                    <a:pt x="700" y="45"/>
                  </a:lnTo>
                  <a:lnTo>
                    <a:pt x="713" y="30"/>
                  </a:lnTo>
                  <a:lnTo>
                    <a:pt x="729" y="22"/>
                  </a:lnTo>
                  <a:lnTo>
                    <a:pt x="747" y="21"/>
                  </a:lnTo>
                  <a:lnTo>
                    <a:pt x="765" y="24"/>
                  </a:lnTo>
                  <a:lnTo>
                    <a:pt x="782" y="32"/>
                  </a:lnTo>
                  <a:lnTo>
                    <a:pt x="797" y="45"/>
                  </a:lnTo>
                  <a:lnTo>
                    <a:pt x="806" y="62"/>
                  </a:lnTo>
                  <a:lnTo>
                    <a:pt x="814" y="85"/>
                  </a:lnTo>
                  <a:lnTo>
                    <a:pt x="816" y="107"/>
                  </a:lnTo>
                  <a:lnTo>
                    <a:pt x="827" y="115"/>
                  </a:lnTo>
                  <a:lnTo>
                    <a:pt x="835" y="128"/>
                  </a:lnTo>
                  <a:lnTo>
                    <a:pt x="840" y="144"/>
                  </a:lnTo>
                  <a:lnTo>
                    <a:pt x="845" y="203"/>
                  </a:lnTo>
                  <a:lnTo>
                    <a:pt x="846" y="263"/>
                  </a:lnTo>
                  <a:lnTo>
                    <a:pt x="846" y="322"/>
                  </a:lnTo>
                  <a:lnTo>
                    <a:pt x="849" y="503"/>
                  </a:lnTo>
                  <a:lnTo>
                    <a:pt x="846" y="684"/>
                  </a:lnTo>
                  <a:lnTo>
                    <a:pt x="843" y="865"/>
                  </a:lnTo>
                  <a:lnTo>
                    <a:pt x="841" y="893"/>
                  </a:lnTo>
                  <a:lnTo>
                    <a:pt x="840" y="922"/>
                  </a:lnTo>
                  <a:lnTo>
                    <a:pt x="833" y="950"/>
                  </a:lnTo>
                  <a:lnTo>
                    <a:pt x="824" y="976"/>
                  </a:lnTo>
                  <a:lnTo>
                    <a:pt x="813" y="992"/>
                  </a:lnTo>
                  <a:lnTo>
                    <a:pt x="800" y="1005"/>
                  </a:lnTo>
                  <a:lnTo>
                    <a:pt x="785" y="1015"/>
                  </a:lnTo>
                  <a:lnTo>
                    <a:pt x="785" y="1016"/>
                  </a:lnTo>
                  <a:lnTo>
                    <a:pt x="785" y="1018"/>
                  </a:lnTo>
                  <a:lnTo>
                    <a:pt x="777" y="1037"/>
                  </a:lnTo>
                  <a:lnTo>
                    <a:pt x="765" y="1051"/>
                  </a:lnTo>
                  <a:lnTo>
                    <a:pt x="747" y="1063"/>
                  </a:lnTo>
                  <a:lnTo>
                    <a:pt x="729" y="1071"/>
                  </a:lnTo>
                  <a:lnTo>
                    <a:pt x="708" y="1075"/>
                  </a:lnTo>
                  <a:lnTo>
                    <a:pt x="689" y="1079"/>
                  </a:lnTo>
                  <a:lnTo>
                    <a:pt x="619" y="1082"/>
                  </a:lnTo>
                  <a:lnTo>
                    <a:pt x="550" y="1083"/>
                  </a:lnTo>
                  <a:lnTo>
                    <a:pt x="479" y="1082"/>
                  </a:lnTo>
                  <a:lnTo>
                    <a:pt x="279" y="1077"/>
                  </a:lnTo>
                  <a:lnTo>
                    <a:pt x="175" y="1072"/>
                  </a:lnTo>
                  <a:lnTo>
                    <a:pt x="135" y="1071"/>
                  </a:lnTo>
                  <a:lnTo>
                    <a:pt x="96" y="1066"/>
                  </a:lnTo>
                  <a:lnTo>
                    <a:pt x="75" y="1056"/>
                  </a:lnTo>
                  <a:lnTo>
                    <a:pt x="59" y="1043"/>
                  </a:lnTo>
                  <a:lnTo>
                    <a:pt x="48" y="1026"/>
                  </a:lnTo>
                  <a:lnTo>
                    <a:pt x="38" y="1007"/>
                  </a:lnTo>
                  <a:lnTo>
                    <a:pt x="34" y="986"/>
                  </a:lnTo>
                  <a:lnTo>
                    <a:pt x="29" y="963"/>
                  </a:lnTo>
                  <a:lnTo>
                    <a:pt x="24" y="901"/>
                  </a:lnTo>
                  <a:lnTo>
                    <a:pt x="24" y="837"/>
                  </a:lnTo>
                  <a:lnTo>
                    <a:pt x="26" y="774"/>
                  </a:lnTo>
                  <a:lnTo>
                    <a:pt x="32" y="572"/>
                  </a:lnTo>
                  <a:lnTo>
                    <a:pt x="42" y="370"/>
                  </a:lnTo>
                  <a:lnTo>
                    <a:pt x="45" y="308"/>
                  </a:lnTo>
                  <a:lnTo>
                    <a:pt x="50" y="245"/>
                  </a:lnTo>
                  <a:lnTo>
                    <a:pt x="59" y="184"/>
                  </a:lnTo>
                  <a:lnTo>
                    <a:pt x="62" y="171"/>
                  </a:lnTo>
                  <a:lnTo>
                    <a:pt x="67" y="159"/>
                  </a:lnTo>
                  <a:lnTo>
                    <a:pt x="51" y="186"/>
                  </a:lnTo>
                  <a:lnTo>
                    <a:pt x="42" y="218"/>
                  </a:lnTo>
                  <a:lnTo>
                    <a:pt x="35" y="248"/>
                  </a:lnTo>
                  <a:lnTo>
                    <a:pt x="32" y="280"/>
                  </a:lnTo>
                  <a:lnTo>
                    <a:pt x="16" y="468"/>
                  </a:lnTo>
                  <a:lnTo>
                    <a:pt x="13" y="641"/>
                  </a:lnTo>
                  <a:lnTo>
                    <a:pt x="18" y="814"/>
                  </a:lnTo>
                  <a:lnTo>
                    <a:pt x="30" y="982"/>
                  </a:lnTo>
                  <a:lnTo>
                    <a:pt x="32" y="1002"/>
                  </a:lnTo>
                  <a:lnTo>
                    <a:pt x="35" y="1023"/>
                  </a:lnTo>
                  <a:lnTo>
                    <a:pt x="40" y="1042"/>
                  </a:lnTo>
                  <a:lnTo>
                    <a:pt x="50" y="1059"/>
                  </a:lnTo>
                  <a:lnTo>
                    <a:pt x="64" y="1071"/>
                  </a:lnTo>
                  <a:lnTo>
                    <a:pt x="83" y="1079"/>
                  </a:lnTo>
                  <a:lnTo>
                    <a:pt x="102" y="1082"/>
                  </a:lnTo>
                  <a:lnTo>
                    <a:pt x="123" y="1085"/>
                  </a:lnTo>
                  <a:lnTo>
                    <a:pt x="143" y="1087"/>
                  </a:lnTo>
                  <a:lnTo>
                    <a:pt x="256" y="1096"/>
                  </a:lnTo>
                  <a:lnTo>
                    <a:pt x="370" y="1101"/>
                  </a:lnTo>
                  <a:lnTo>
                    <a:pt x="486" y="1103"/>
                  </a:lnTo>
                  <a:lnTo>
                    <a:pt x="660" y="1096"/>
                  </a:lnTo>
                  <a:lnTo>
                    <a:pt x="680" y="1095"/>
                  </a:lnTo>
                  <a:lnTo>
                    <a:pt x="700" y="1093"/>
                  </a:lnTo>
                  <a:lnTo>
                    <a:pt x="721" y="1088"/>
                  </a:lnTo>
                  <a:lnTo>
                    <a:pt x="740" y="1083"/>
                  </a:lnTo>
                  <a:lnTo>
                    <a:pt x="760" y="1075"/>
                  </a:lnTo>
                  <a:lnTo>
                    <a:pt x="776" y="1064"/>
                  </a:lnTo>
                  <a:lnTo>
                    <a:pt x="790" y="1050"/>
                  </a:lnTo>
                  <a:lnTo>
                    <a:pt x="798" y="1032"/>
                  </a:lnTo>
                  <a:lnTo>
                    <a:pt x="803" y="1011"/>
                  </a:lnTo>
                  <a:lnTo>
                    <a:pt x="803" y="1010"/>
                  </a:lnTo>
                  <a:lnTo>
                    <a:pt x="805" y="1008"/>
                  </a:lnTo>
                  <a:lnTo>
                    <a:pt x="806" y="1010"/>
                  </a:lnTo>
                  <a:lnTo>
                    <a:pt x="806" y="1011"/>
                  </a:lnTo>
                  <a:lnTo>
                    <a:pt x="805" y="1034"/>
                  </a:lnTo>
                  <a:lnTo>
                    <a:pt x="798" y="1053"/>
                  </a:lnTo>
                  <a:lnTo>
                    <a:pt x="785" y="1069"/>
                  </a:lnTo>
                  <a:lnTo>
                    <a:pt x="769" y="1082"/>
                  </a:lnTo>
                  <a:lnTo>
                    <a:pt x="750" y="1093"/>
                  </a:lnTo>
                  <a:lnTo>
                    <a:pt x="729" y="1099"/>
                  </a:lnTo>
                  <a:lnTo>
                    <a:pt x="708" y="1104"/>
                  </a:lnTo>
                  <a:lnTo>
                    <a:pt x="636" y="1111"/>
                  </a:lnTo>
                  <a:lnTo>
                    <a:pt x="564" y="1114"/>
                  </a:lnTo>
                  <a:lnTo>
                    <a:pt x="490" y="1114"/>
                  </a:lnTo>
                  <a:lnTo>
                    <a:pt x="388" y="1112"/>
                  </a:lnTo>
                  <a:lnTo>
                    <a:pt x="285" y="1107"/>
                  </a:lnTo>
                  <a:lnTo>
                    <a:pt x="218" y="1104"/>
                  </a:lnTo>
                  <a:lnTo>
                    <a:pt x="151" y="1099"/>
                  </a:lnTo>
                  <a:lnTo>
                    <a:pt x="85" y="1090"/>
                  </a:lnTo>
                  <a:lnTo>
                    <a:pt x="64" y="1083"/>
                  </a:lnTo>
                  <a:lnTo>
                    <a:pt x="50" y="1074"/>
                  </a:lnTo>
                  <a:lnTo>
                    <a:pt x="38" y="1061"/>
                  </a:lnTo>
                  <a:lnTo>
                    <a:pt x="30" y="1045"/>
                  </a:lnTo>
                  <a:lnTo>
                    <a:pt x="24" y="1026"/>
                  </a:lnTo>
                  <a:lnTo>
                    <a:pt x="21" y="1007"/>
                  </a:lnTo>
                  <a:lnTo>
                    <a:pt x="11" y="906"/>
                  </a:lnTo>
                  <a:lnTo>
                    <a:pt x="3" y="805"/>
                  </a:lnTo>
                  <a:lnTo>
                    <a:pt x="0" y="667"/>
                  </a:lnTo>
                  <a:lnTo>
                    <a:pt x="1" y="527"/>
                  </a:lnTo>
                  <a:lnTo>
                    <a:pt x="8" y="389"/>
                  </a:lnTo>
                  <a:lnTo>
                    <a:pt x="11" y="343"/>
                  </a:lnTo>
                  <a:lnTo>
                    <a:pt x="16" y="295"/>
                  </a:lnTo>
                  <a:lnTo>
                    <a:pt x="21" y="247"/>
                  </a:lnTo>
                  <a:lnTo>
                    <a:pt x="32" y="200"/>
                  </a:lnTo>
                  <a:lnTo>
                    <a:pt x="40" y="179"/>
                  </a:lnTo>
                  <a:lnTo>
                    <a:pt x="50" y="160"/>
                  </a:lnTo>
                  <a:lnTo>
                    <a:pt x="64" y="143"/>
                  </a:lnTo>
                  <a:lnTo>
                    <a:pt x="62" y="141"/>
                  </a:lnTo>
                  <a:lnTo>
                    <a:pt x="53" y="118"/>
                  </a:lnTo>
                  <a:lnTo>
                    <a:pt x="51" y="96"/>
                  </a:lnTo>
                  <a:lnTo>
                    <a:pt x="58" y="77"/>
                  </a:lnTo>
                  <a:lnTo>
                    <a:pt x="69" y="59"/>
                  </a:lnTo>
                  <a:lnTo>
                    <a:pt x="85" y="45"/>
                  </a:lnTo>
                  <a:lnTo>
                    <a:pt x="104" y="35"/>
                  </a:lnTo>
                  <a:lnTo>
                    <a:pt x="127" y="27"/>
                  </a:lnTo>
                  <a:lnTo>
                    <a:pt x="149" y="24"/>
                  </a:lnTo>
                  <a:lnTo>
                    <a:pt x="170" y="25"/>
                  </a:lnTo>
                  <a:lnTo>
                    <a:pt x="187" y="30"/>
                  </a:lnTo>
                  <a:lnTo>
                    <a:pt x="203" y="40"/>
                  </a:lnTo>
                  <a:lnTo>
                    <a:pt x="215" y="51"/>
                  </a:lnTo>
                  <a:lnTo>
                    <a:pt x="226" y="30"/>
                  </a:lnTo>
                  <a:lnTo>
                    <a:pt x="244" y="13"/>
                  </a:lnTo>
                  <a:lnTo>
                    <a:pt x="266" y="3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56"/>
            <p:cNvSpPr>
              <a:spLocks noEditPoints="1"/>
            </p:cNvSpPr>
            <p:nvPr/>
          </p:nvSpPr>
          <p:spPr bwMode="auto">
            <a:xfrm>
              <a:off x="4864101" y="877888"/>
              <a:ext cx="806450" cy="481013"/>
            </a:xfrm>
            <a:custGeom>
              <a:avLst/>
              <a:gdLst>
                <a:gd name="T0" fmla="*/ 21 w 508"/>
                <a:gd name="T1" fmla="*/ 13 h 303"/>
                <a:gd name="T2" fmla="*/ 21 w 508"/>
                <a:gd name="T3" fmla="*/ 14 h 303"/>
                <a:gd name="T4" fmla="*/ 27 w 508"/>
                <a:gd name="T5" fmla="*/ 284 h 303"/>
                <a:gd name="T6" fmla="*/ 260 w 508"/>
                <a:gd name="T7" fmla="*/ 274 h 303"/>
                <a:gd name="T8" fmla="*/ 491 w 508"/>
                <a:gd name="T9" fmla="*/ 271 h 303"/>
                <a:gd name="T10" fmla="*/ 486 w 508"/>
                <a:gd name="T11" fmla="*/ 147 h 303"/>
                <a:gd name="T12" fmla="*/ 475 w 508"/>
                <a:gd name="T13" fmla="*/ 24 h 303"/>
                <a:gd name="T14" fmla="*/ 361 w 508"/>
                <a:gd name="T15" fmla="*/ 30 h 303"/>
                <a:gd name="T16" fmla="*/ 247 w 508"/>
                <a:gd name="T17" fmla="*/ 29 h 303"/>
                <a:gd name="T18" fmla="*/ 135 w 508"/>
                <a:gd name="T19" fmla="*/ 21 h 303"/>
                <a:gd name="T20" fmla="*/ 21 w 508"/>
                <a:gd name="T21" fmla="*/ 13 h 303"/>
                <a:gd name="T22" fmla="*/ 100 w 508"/>
                <a:gd name="T23" fmla="*/ 0 h 303"/>
                <a:gd name="T24" fmla="*/ 196 w 508"/>
                <a:gd name="T25" fmla="*/ 3 h 303"/>
                <a:gd name="T26" fmla="*/ 290 w 508"/>
                <a:gd name="T27" fmla="*/ 10 h 303"/>
                <a:gd name="T28" fmla="*/ 386 w 508"/>
                <a:gd name="T29" fmla="*/ 11 h 303"/>
                <a:gd name="T30" fmla="*/ 481 w 508"/>
                <a:gd name="T31" fmla="*/ 6 h 303"/>
                <a:gd name="T32" fmla="*/ 484 w 508"/>
                <a:gd name="T33" fmla="*/ 6 h 303"/>
                <a:gd name="T34" fmla="*/ 487 w 508"/>
                <a:gd name="T35" fmla="*/ 10 h 303"/>
                <a:gd name="T36" fmla="*/ 489 w 508"/>
                <a:gd name="T37" fmla="*/ 11 h 303"/>
                <a:gd name="T38" fmla="*/ 491 w 508"/>
                <a:gd name="T39" fmla="*/ 14 h 303"/>
                <a:gd name="T40" fmla="*/ 503 w 508"/>
                <a:gd name="T41" fmla="*/ 147 h 303"/>
                <a:gd name="T42" fmla="*/ 508 w 508"/>
                <a:gd name="T43" fmla="*/ 279 h 303"/>
                <a:gd name="T44" fmla="*/ 508 w 508"/>
                <a:gd name="T45" fmla="*/ 282 h 303"/>
                <a:gd name="T46" fmla="*/ 505 w 508"/>
                <a:gd name="T47" fmla="*/ 285 h 303"/>
                <a:gd name="T48" fmla="*/ 503 w 508"/>
                <a:gd name="T49" fmla="*/ 287 h 303"/>
                <a:gd name="T50" fmla="*/ 500 w 508"/>
                <a:gd name="T51" fmla="*/ 287 h 303"/>
                <a:gd name="T52" fmla="*/ 260 w 508"/>
                <a:gd name="T53" fmla="*/ 293 h 303"/>
                <a:gd name="T54" fmla="*/ 19 w 508"/>
                <a:gd name="T55" fmla="*/ 303 h 303"/>
                <a:gd name="T56" fmla="*/ 15 w 508"/>
                <a:gd name="T57" fmla="*/ 303 h 303"/>
                <a:gd name="T58" fmla="*/ 13 w 508"/>
                <a:gd name="T59" fmla="*/ 300 h 303"/>
                <a:gd name="T60" fmla="*/ 10 w 508"/>
                <a:gd name="T61" fmla="*/ 297 h 303"/>
                <a:gd name="T62" fmla="*/ 10 w 508"/>
                <a:gd name="T63" fmla="*/ 293 h 303"/>
                <a:gd name="T64" fmla="*/ 5 w 508"/>
                <a:gd name="T65" fmla="*/ 14 h 303"/>
                <a:gd name="T66" fmla="*/ 7 w 508"/>
                <a:gd name="T67" fmla="*/ 11 h 303"/>
                <a:gd name="T68" fmla="*/ 5 w 508"/>
                <a:gd name="T69" fmla="*/ 11 h 303"/>
                <a:gd name="T70" fmla="*/ 2 w 508"/>
                <a:gd name="T71" fmla="*/ 10 h 303"/>
                <a:gd name="T72" fmla="*/ 0 w 508"/>
                <a:gd name="T73" fmla="*/ 8 h 303"/>
                <a:gd name="T74" fmla="*/ 0 w 508"/>
                <a:gd name="T75" fmla="*/ 6 h 303"/>
                <a:gd name="T76" fmla="*/ 0 w 508"/>
                <a:gd name="T77" fmla="*/ 3 h 303"/>
                <a:gd name="T78" fmla="*/ 2 w 508"/>
                <a:gd name="T79" fmla="*/ 2 h 303"/>
                <a:gd name="T80" fmla="*/ 5 w 508"/>
                <a:gd name="T81" fmla="*/ 0 h 303"/>
                <a:gd name="T82" fmla="*/ 100 w 508"/>
                <a:gd name="T8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08" h="303">
                  <a:moveTo>
                    <a:pt x="21" y="13"/>
                  </a:moveTo>
                  <a:lnTo>
                    <a:pt x="21" y="14"/>
                  </a:lnTo>
                  <a:lnTo>
                    <a:pt x="27" y="284"/>
                  </a:lnTo>
                  <a:lnTo>
                    <a:pt x="260" y="274"/>
                  </a:lnTo>
                  <a:lnTo>
                    <a:pt x="491" y="271"/>
                  </a:lnTo>
                  <a:lnTo>
                    <a:pt x="486" y="147"/>
                  </a:lnTo>
                  <a:lnTo>
                    <a:pt x="475" y="24"/>
                  </a:lnTo>
                  <a:lnTo>
                    <a:pt x="361" y="30"/>
                  </a:lnTo>
                  <a:lnTo>
                    <a:pt x="247" y="29"/>
                  </a:lnTo>
                  <a:lnTo>
                    <a:pt x="135" y="21"/>
                  </a:lnTo>
                  <a:lnTo>
                    <a:pt x="21" y="13"/>
                  </a:lnTo>
                  <a:close/>
                  <a:moveTo>
                    <a:pt x="100" y="0"/>
                  </a:moveTo>
                  <a:lnTo>
                    <a:pt x="196" y="3"/>
                  </a:lnTo>
                  <a:lnTo>
                    <a:pt x="290" y="10"/>
                  </a:lnTo>
                  <a:lnTo>
                    <a:pt x="386" y="11"/>
                  </a:lnTo>
                  <a:lnTo>
                    <a:pt x="481" y="6"/>
                  </a:lnTo>
                  <a:lnTo>
                    <a:pt x="484" y="6"/>
                  </a:lnTo>
                  <a:lnTo>
                    <a:pt x="487" y="10"/>
                  </a:lnTo>
                  <a:lnTo>
                    <a:pt x="489" y="11"/>
                  </a:lnTo>
                  <a:lnTo>
                    <a:pt x="491" y="14"/>
                  </a:lnTo>
                  <a:lnTo>
                    <a:pt x="503" y="147"/>
                  </a:lnTo>
                  <a:lnTo>
                    <a:pt x="508" y="279"/>
                  </a:lnTo>
                  <a:lnTo>
                    <a:pt x="508" y="282"/>
                  </a:lnTo>
                  <a:lnTo>
                    <a:pt x="505" y="285"/>
                  </a:lnTo>
                  <a:lnTo>
                    <a:pt x="503" y="287"/>
                  </a:lnTo>
                  <a:lnTo>
                    <a:pt x="500" y="287"/>
                  </a:lnTo>
                  <a:lnTo>
                    <a:pt x="260" y="293"/>
                  </a:lnTo>
                  <a:lnTo>
                    <a:pt x="19" y="303"/>
                  </a:lnTo>
                  <a:lnTo>
                    <a:pt x="15" y="303"/>
                  </a:lnTo>
                  <a:lnTo>
                    <a:pt x="13" y="300"/>
                  </a:lnTo>
                  <a:lnTo>
                    <a:pt x="10" y="297"/>
                  </a:lnTo>
                  <a:lnTo>
                    <a:pt x="10" y="293"/>
                  </a:lnTo>
                  <a:lnTo>
                    <a:pt x="5" y="14"/>
                  </a:lnTo>
                  <a:lnTo>
                    <a:pt x="7" y="11"/>
                  </a:lnTo>
                  <a:lnTo>
                    <a:pt x="5" y="11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57"/>
            <p:cNvSpPr>
              <a:spLocks/>
            </p:cNvSpPr>
            <p:nvPr/>
          </p:nvSpPr>
          <p:spPr bwMode="auto">
            <a:xfrm>
              <a:off x="5002213" y="1046163"/>
              <a:ext cx="544513" cy="46038"/>
            </a:xfrm>
            <a:custGeom>
              <a:avLst/>
              <a:gdLst>
                <a:gd name="T0" fmla="*/ 57 w 343"/>
                <a:gd name="T1" fmla="*/ 0 h 29"/>
                <a:gd name="T2" fmla="*/ 112 w 343"/>
                <a:gd name="T3" fmla="*/ 1 h 29"/>
                <a:gd name="T4" fmla="*/ 166 w 343"/>
                <a:gd name="T5" fmla="*/ 6 h 29"/>
                <a:gd name="T6" fmla="*/ 253 w 343"/>
                <a:gd name="T7" fmla="*/ 11 h 29"/>
                <a:gd name="T8" fmla="*/ 338 w 343"/>
                <a:gd name="T9" fmla="*/ 16 h 29"/>
                <a:gd name="T10" fmla="*/ 341 w 343"/>
                <a:gd name="T11" fmla="*/ 17 h 29"/>
                <a:gd name="T12" fmla="*/ 343 w 343"/>
                <a:gd name="T13" fmla="*/ 19 h 29"/>
                <a:gd name="T14" fmla="*/ 343 w 343"/>
                <a:gd name="T15" fmla="*/ 21 h 29"/>
                <a:gd name="T16" fmla="*/ 343 w 343"/>
                <a:gd name="T17" fmla="*/ 22 h 29"/>
                <a:gd name="T18" fmla="*/ 340 w 343"/>
                <a:gd name="T19" fmla="*/ 24 h 29"/>
                <a:gd name="T20" fmla="*/ 299 w 343"/>
                <a:gd name="T21" fmla="*/ 29 h 29"/>
                <a:gd name="T22" fmla="*/ 258 w 343"/>
                <a:gd name="T23" fmla="*/ 27 h 29"/>
                <a:gd name="T24" fmla="*/ 216 w 343"/>
                <a:gd name="T25" fmla="*/ 22 h 29"/>
                <a:gd name="T26" fmla="*/ 176 w 343"/>
                <a:gd name="T27" fmla="*/ 19 h 29"/>
                <a:gd name="T28" fmla="*/ 89 w 343"/>
                <a:gd name="T29" fmla="*/ 11 h 29"/>
                <a:gd name="T30" fmla="*/ 5 w 343"/>
                <a:gd name="T31" fmla="*/ 11 h 29"/>
                <a:gd name="T32" fmla="*/ 1 w 343"/>
                <a:gd name="T33" fmla="*/ 9 h 29"/>
                <a:gd name="T34" fmla="*/ 1 w 343"/>
                <a:gd name="T35" fmla="*/ 8 h 29"/>
                <a:gd name="T36" fmla="*/ 0 w 343"/>
                <a:gd name="T37" fmla="*/ 6 h 29"/>
                <a:gd name="T38" fmla="*/ 1 w 343"/>
                <a:gd name="T39" fmla="*/ 5 h 29"/>
                <a:gd name="T40" fmla="*/ 3 w 343"/>
                <a:gd name="T41" fmla="*/ 3 h 29"/>
                <a:gd name="T42" fmla="*/ 57 w 343"/>
                <a:gd name="T4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3" h="29">
                  <a:moveTo>
                    <a:pt x="57" y="0"/>
                  </a:moveTo>
                  <a:lnTo>
                    <a:pt x="112" y="1"/>
                  </a:lnTo>
                  <a:lnTo>
                    <a:pt x="166" y="6"/>
                  </a:lnTo>
                  <a:lnTo>
                    <a:pt x="253" y="11"/>
                  </a:lnTo>
                  <a:lnTo>
                    <a:pt x="338" y="16"/>
                  </a:lnTo>
                  <a:lnTo>
                    <a:pt x="341" y="17"/>
                  </a:lnTo>
                  <a:lnTo>
                    <a:pt x="343" y="19"/>
                  </a:lnTo>
                  <a:lnTo>
                    <a:pt x="343" y="21"/>
                  </a:lnTo>
                  <a:lnTo>
                    <a:pt x="343" y="22"/>
                  </a:lnTo>
                  <a:lnTo>
                    <a:pt x="340" y="24"/>
                  </a:lnTo>
                  <a:lnTo>
                    <a:pt x="299" y="29"/>
                  </a:lnTo>
                  <a:lnTo>
                    <a:pt x="258" y="27"/>
                  </a:lnTo>
                  <a:lnTo>
                    <a:pt x="216" y="22"/>
                  </a:lnTo>
                  <a:lnTo>
                    <a:pt x="176" y="19"/>
                  </a:lnTo>
                  <a:lnTo>
                    <a:pt x="89" y="11"/>
                  </a:lnTo>
                  <a:lnTo>
                    <a:pt x="5" y="11"/>
                  </a:lnTo>
                  <a:lnTo>
                    <a:pt x="1" y="9"/>
                  </a:lnTo>
                  <a:lnTo>
                    <a:pt x="1" y="8"/>
                  </a:lnTo>
                  <a:lnTo>
                    <a:pt x="0" y="6"/>
                  </a:lnTo>
                  <a:lnTo>
                    <a:pt x="1" y="5"/>
                  </a:lnTo>
                  <a:lnTo>
                    <a:pt x="3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58"/>
            <p:cNvSpPr>
              <a:spLocks/>
            </p:cNvSpPr>
            <p:nvPr/>
          </p:nvSpPr>
          <p:spPr bwMode="auto">
            <a:xfrm>
              <a:off x="5014913" y="1150938"/>
              <a:ext cx="503238" cy="38100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9" name="그룹 78"/>
          <p:cNvGrpSpPr/>
          <p:nvPr/>
        </p:nvGrpSpPr>
        <p:grpSpPr>
          <a:xfrm rot="2591738">
            <a:off x="1071499" y="475873"/>
            <a:ext cx="1793354" cy="2642296"/>
            <a:chOff x="1605829" y="2384426"/>
            <a:chExt cx="638897" cy="812800"/>
          </a:xfrm>
        </p:grpSpPr>
        <p:sp>
          <p:nvSpPr>
            <p:cNvPr id="80" name="Freeform 264"/>
            <p:cNvSpPr>
              <a:spLocks/>
            </p:cNvSpPr>
            <p:nvPr/>
          </p:nvSpPr>
          <p:spPr bwMode="auto">
            <a:xfrm>
              <a:off x="1607417" y="2795588"/>
              <a:ext cx="6350" cy="0"/>
            </a:xfrm>
            <a:custGeom>
              <a:avLst/>
              <a:gdLst>
                <a:gd name="T0" fmla="*/ 4 w 4"/>
                <a:gd name="T1" fmla="*/ 1 w 4"/>
                <a:gd name="T2" fmla="*/ 0 w 4"/>
                <a:gd name="T3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5FE7FA"/>
            </a:solidFill>
            <a:ln w="0">
              <a:solidFill>
                <a:srgbClr val="5FE7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6"/>
            <p:cNvSpPr>
              <a:spLocks/>
            </p:cNvSpPr>
            <p:nvPr/>
          </p:nvSpPr>
          <p:spPr bwMode="auto">
            <a:xfrm>
              <a:off x="1620117" y="2798763"/>
              <a:ext cx="19050" cy="3175"/>
            </a:xfrm>
            <a:custGeom>
              <a:avLst/>
              <a:gdLst>
                <a:gd name="T0" fmla="*/ 12 w 12"/>
                <a:gd name="T1" fmla="*/ 0 h 2"/>
                <a:gd name="T2" fmla="*/ 10 w 12"/>
                <a:gd name="T3" fmla="*/ 2 h 2"/>
                <a:gd name="T4" fmla="*/ 8 w 12"/>
                <a:gd name="T5" fmla="*/ 2 h 2"/>
                <a:gd name="T6" fmla="*/ 4 w 12"/>
                <a:gd name="T7" fmla="*/ 2 h 2"/>
                <a:gd name="T8" fmla="*/ 0 w 12"/>
                <a:gd name="T9" fmla="*/ 2 h 2"/>
                <a:gd name="T10" fmla="*/ 4 w 12"/>
                <a:gd name="T11" fmla="*/ 2 h 2"/>
                <a:gd name="T12" fmla="*/ 8 w 12"/>
                <a:gd name="T13" fmla="*/ 2 h 2"/>
                <a:gd name="T14" fmla="*/ 10 w 12"/>
                <a:gd name="T15" fmla="*/ 2 h 2"/>
                <a:gd name="T16" fmla="*/ 12 w 1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">
                  <a:moveTo>
                    <a:pt x="12" y="0"/>
                  </a:moveTo>
                  <a:lnTo>
                    <a:pt x="10" y="2"/>
                  </a:lnTo>
                  <a:lnTo>
                    <a:pt x="8" y="2"/>
                  </a:lnTo>
                  <a:lnTo>
                    <a:pt x="4" y="2"/>
                  </a:lnTo>
                  <a:lnTo>
                    <a:pt x="0" y="2"/>
                  </a:lnTo>
                  <a:lnTo>
                    <a:pt x="4" y="2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5FE7FA"/>
            </a:solidFill>
            <a:ln w="0">
              <a:solidFill>
                <a:srgbClr val="5FE7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750"/>
            <p:cNvSpPr>
              <a:spLocks/>
            </p:cNvSpPr>
            <p:nvPr/>
          </p:nvSpPr>
          <p:spPr bwMode="auto">
            <a:xfrm>
              <a:off x="1628054" y="2432050"/>
              <a:ext cx="11113" cy="34925"/>
            </a:xfrm>
            <a:custGeom>
              <a:avLst/>
              <a:gdLst>
                <a:gd name="T0" fmla="*/ 7 w 7"/>
                <a:gd name="T1" fmla="*/ 0 h 22"/>
                <a:gd name="T2" fmla="*/ 7 w 7"/>
                <a:gd name="T3" fmla="*/ 4 h 22"/>
                <a:gd name="T4" fmla="*/ 7 w 7"/>
                <a:gd name="T5" fmla="*/ 21 h 22"/>
                <a:gd name="T6" fmla="*/ 0 w 7"/>
                <a:gd name="T7" fmla="*/ 22 h 22"/>
                <a:gd name="T8" fmla="*/ 0 w 7"/>
                <a:gd name="T9" fmla="*/ 17 h 22"/>
                <a:gd name="T10" fmla="*/ 0 w 7"/>
                <a:gd name="T11" fmla="*/ 17 h 22"/>
                <a:gd name="T12" fmla="*/ 1 w 7"/>
                <a:gd name="T13" fmla="*/ 18 h 22"/>
                <a:gd name="T14" fmla="*/ 3 w 7"/>
                <a:gd name="T15" fmla="*/ 17 h 22"/>
                <a:gd name="T16" fmla="*/ 4 w 7"/>
                <a:gd name="T17" fmla="*/ 15 h 22"/>
                <a:gd name="T18" fmla="*/ 4 w 7"/>
                <a:gd name="T19" fmla="*/ 13 h 22"/>
                <a:gd name="T20" fmla="*/ 3 w 7"/>
                <a:gd name="T21" fmla="*/ 12 h 22"/>
                <a:gd name="T22" fmla="*/ 1 w 7"/>
                <a:gd name="T23" fmla="*/ 10 h 22"/>
                <a:gd name="T24" fmla="*/ 0 w 7"/>
                <a:gd name="T25" fmla="*/ 10 h 22"/>
                <a:gd name="T26" fmla="*/ 0 w 7"/>
                <a:gd name="T27" fmla="*/ 2 h 22"/>
                <a:gd name="T28" fmla="*/ 3 w 7"/>
                <a:gd name="T29" fmla="*/ 1 h 22"/>
                <a:gd name="T30" fmla="*/ 7 w 7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22">
                  <a:moveTo>
                    <a:pt x="7" y="0"/>
                  </a:moveTo>
                  <a:lnTo>
                    <a:pt x="7" y="4"/>
                  </a:lnTo>
                  <a:lnTo>
                    <a:pt x="7" y="21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" y="18"/>
                  </a:lnTo>
                  <a:lnTo>
                    <a:pt x="3" y="17"/>
                  </a:lnTo>
                  <a:lnTo>
                    <a:pt x="4" y="15"/>
                  </a:lnTo>
                  <a:lnTo>
                    <a:pt x="4" y="13"/>
                  </a:lnTo>
                  <a:lnTo>
                    <a:pt x="3" y="12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0" y="2"/>
                  </a:lnTo>
                  <a:lnTo>
                    <a:pt x="3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751"/>
            <p:cNvSpPr>
              <a:spLocks/>
            </p:cNvSpPr>
            <p:nvPr/>
          </p:nvSpPr>
          <p:spPr bwMode="auto">
            <a:xfrm>
              <a:off x="1628054" y="2525713"/>
              <a:ext cx="11113" cy="41275"/>
            </a:xfrm>
            <a:custGeom>
              <a:avLst/>
              <a:gdLst>
                <a:gd name="T0" fmla="*/ 3 w 7"/>
                <a:gd name="T1" fmla="*/ 0 h 26"/>
                <a:gd name="T2" fmla="*/ 7 w 7"/>
                <a:gd name="T3" fmla="*/ 0 h 26"/>
                <a:gd name="T4" fmla="*/ 7 w 7"/>
                <a:gd name="T5" fmla="*/ 26 h 26"/>
                <a:gd name="T6" fmla="*/ 3 w 7"/>
                <a:gd name="T7" fmla="*/ 26 h 26"/>
                <a:gd name="T8" fmla="*/ 0 w 7"/>
                <a:gd name="T9" fmla="*/ 26 h 26"/>
                <a:gd name="T10" fmla="*/ 0 w 7"/>
                <a:gd name="T11" fmla="*/ 15 h 26"/>
                <a:gd name="T12" fmla="*/ 1 w 7"/>
                <a:gd name="T13" fmla="*/ 15 h 26"/>
                <a:gd name="T14" fmla="*/ 3 w 7"/>
                <a:gd name="T15" fmla="*/ 15 h 26"/>
                <a:gd name="T16" fmla="*/ 4 w 7"/>
                <a:gd name="T17" fmla="*/ 14 h 26"/>
                <a:gd name="T18" fmla="*/ 5 w 7"/>
                <a:gd name="T19" fmla="*/ 13 h 26"/>
                <a:gd name="T20" fmla="*/ 5 w 7"/>
                <a:gd name="T21" fmla="*/ 11 h 26"/>
                <a:gd name="T22" fmla="*/ 4 w 7"/>
                <a:gd name="T23" fmla="*/ 10 h 26"/>
                <a:gd name="T24" fmla="*/ 3 w 7"/>
                <a:gd name="T25" fmla="*/ 9 h 26"/>
                <a:gd name="T26" fmla="*/ 0 w 7"/>
                <a:gd name="T27" fmla="*/ 9 h 26"/>
                <a:gd name="T28" fmla="*/ 0 w 7"/>
                <a:gd name="T29" fmla="*/ 0 h 26"/>
                <a:gd name="T30" fmla="*/ 3 w 7"/>
                <a:gd name="T3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26">
                  <a:moveTo>
                    <a:pt x="3" y="0"/>
                  </a:moveTo>
                  <a:lnTo>
                    <a:pt x="7" y="0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0" y="26"/>
                  </a:lnTo>
                  <a:lnTo>
                    <a:pt x="0" y="15"/>
                  </a:lnTo>
                  <a:lnTo>
                    <a:pt x="1" y="15"/>
                  </a:lnTo>
                  <a:lnTo>
                    <a:pt x="3" y="15"/>
                  </a:lnTo>
                  <a:lnTo>
                    <a:pt x="4" y="14"/>
                  </a:lnTo>
                  <a:lnTo>
                    <a:pt x="5" y="13"/>
                  </a:lnTo>
                  <a:lnTo>
                    <a:pt x="5" y="11"/>
                  </a:lnTo>
                  <a:lnTo>
                    <a:pt x="4" y="10"/>
                  </a:lnTo>
                  <a:lnTo>
                    <a:pt x="3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752"/>
            <p:cNvSpPr>
              <a:spLocks/>
            </p:cNvSpPr>
            <p:nvPr/>
          </p:nvSpPr>
          <p:spPr bwMode="auto">
            <a:xfrm>
              <a:off x="1628054" y="2478088"/>
              <a:ext cx="11113" cy="36513"/>
            </a:xfrm>
            <a:custGeom>
              <a:avLst/>
              <a:gdLst>
                <a:gd name="T0" fmla="*/ 3 w 7"/>
                <a:gd name="T1" fmla="*/ 0 h 23"/>
                <a:gd name="T2" fmla="*/ 7 w 7"/>
                <a:gd name="T3" fmla="*/ 0 h 23"/>
                <a:gd name="T4" fmla="*/ 7 w 7"/>
                <a:gd name="T5" fmla="*/ 23 h 23"/>
                <a:gd name="T6" fmla="*/ 3 w 7"/>
                <a:gd name="T7" fmla="*/ 23 h 23"/>
                <a:gd name="T8" fmla="*/ 0 w 7"/>
                <a:gd name="T9" fmla="*/ 23 h 23"/>
                <a:gd name="T10" fmla="*/ 0 w 7"/>
                <a:gd name="T11" fmla="*/ 21 h 23"/>
                <a:gd name="T12" fmla="*/ 0 w 7"/>
                <a:gd name="T13" fmla="*/ 21 h 23"/>
                <a:gd name="T14" fmla="*/ 1 w 7"/>
                <a:gd name="T15" fmla="*/ 21 h 23"/>
                <a:gd name="T16" fmla="*/ 3 w 7"/>
                <a:gd name="T17" fmla="*/ 19 h 23"/>
                <a:gd name="T18" fmla="*/ 4 w 7"/>
                <a:gd name="T19" fmla="*/ 18 h 23"/>
                <a:gd name="T20" fmla="*/ 4 w 7"/>
                <a:gd name="T21" fmla="*/ 17 h 23"/>
                <a:gd name="T22" fmla="*/ 3 w 7"/>
                <a:gd name="T23" fmla="*/ 14 h 23"/>
                <a:gd name="T24" fmla="*/ 1 w 7"/>
                <a:gd name="T25" fmla="*/ 13 h 23"/>
                <a:gd name="T26" fmla="*/ 0 w 7"/>
                <a:gd name="T27" fmla="*/ 13 h 23"/>
                <a:gd name="T28" fmla="*/ 0 w 7"/>
                <a:gd name="T29" fmla="*/ 0 h 23"/>
                <a:gd name="T30" fmla="*/ 3 w 7"/>
                <a:gd name="T3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23">
                  <a:moveTo>
                    <a:pt x="3" y="0"/>
                  </a:moveTo>
                  <a:lnTo>
                    <a:pt x="7" y="0"/>
                  </a:lnTo>
                  <a:lnTo>
                    <a:pt x="7" y="23"/>
                  </a:lnTo>
                  <a:lnTo>
                    <a:pt x="3" y="23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" y="19"/>
                  </a:lnTo>
                  <a:lnTo>
                    <a:pt x="4" y="18"/>
                  </a:lnTo>
                  <a:lnTo>
                    <a:pt x="4" y="17"/>
                  </a:lnTo>
                  <a:lnTo>
                    <a:pt x="3" y="14"/>
                  </a:lnTo>
                  <a:lnTo>
                    <a:pt x="1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753"/>
            <p:cNvSpPr>
              <a:spLocks/>
            </p:cNvSpPr>
            <p:nvPr/>
          </p:nvSpPr>
          <p:spPr bwMode="auto">
            <a:xfrm>
              <a:off x="1628054" y="2997200"/>
              <a:ext cx="11113" cy="39688"/>
            </a:xfrm>
            <a:custGeom>
              <a:avLst/>
              <a:gdLst>
                <a:gd name="T0" fmla="*/ 0 w 7"/>
                <a:gd name="T1" fmla="*/ 0 h 25"/>
                <a:gd name="T2" fmla="*/ 3 w 7"/>
                <a:gd name="T3" fmla="*/ 1 h 25"/>
                <a:gd name="T4" fmla="*/ 7 w 7"/>
                <a:gd name="T5" fmla="*/ 2 h 25"/>
                <a:gd name="T6" fmla="*/ 7 w 7"/>
                <a:gd name="T7" fmla="*/ 25 h 25"/>
                <a:gd name="T8" fmla="*/ 4 w 7"/>
                <a:gd name="T9" fmla="*/ 25 h 25"/>
                <a:gd name="T10" fmla="*/ 0 w 7"/>
                <a:gd name="T11" fmla="*/ 23 h 25"/>
                <a:gd name="T12" fmla="*/ 0 w 7"/>
                <a:gd name="T13" fmla="*/ 23 h 25"/>
                <a:gd name="T14" fmla="*/ 0 w 7"/>
                <a:gd name="T15" fmla="*/ 16 h 25"/>
                <a:gd name="T16" fmla="*/ 1 w 7"/>
                <a:gd name="T17" fmla="*/ 17 h 25"/>
                <a:gd name="T18" fmla="*/ 4 w 7"/>
                <a:gd name="T19" fmla="*/ 17 h 25"/>
                <a:gd name="T20" fmla="*/ 5 w 7"/>
                <a:gd name="T21" fmla="*/ 16 h 25"/>
                <a:gd name="T22" fmla="*/ 7 w 7"/>
                <a:gd name="T23" fmla="*/ 14 h 25"/>
                <a:gd name="T24" fmla="*/ 7 w 7"/>
                <a:gd name="T25" fmla="*/ 12 h 25"/>
                <a:gd name="T26" fmla="*/ 5 w 7"/>
                <a:gd name="T27" fmla="*/ 10 h 25"/>
                <a:gd name="T28" fmla="*/ 4 w 7"/>
                <a:gd name="T29" fmla="*/ 10 h 25"/>
                <a:gd name="T30" fmla="*/ 1 w 7"/>
                <a:gd name="T31" fmla="*/ 9 h 25"/>
                <a:gd name="T32" fmla="*/ 0 w 7"/>
                <a:gd name="T33" fmla="*/ 9 h 25"/>
                <a:gd name="T34" fmla="*/ 0 w 7"/>
                <a:gd name="T3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" h="25">
                  <a:moveTo>
                    <a:pt x="0" y="0"/>
                  </a:moveTo>
                  <a:lnTo>
                    <a:pt x="3" y="1"/>
                  </a:lnTo>
                  <a:lnTo>
                    <a:pt x="7" y="2"/>
                  </a:lnTo>
                  <a:lnTo>
                    <a:pt x="7" y="25"/>
                  </a:lnTo>
                  <a:lnTo>
                    <a:pt x="4" y="2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16"/>
                  </a:lnTo>
                  <a:lnTo>
                    <a:pt x="1" y="17"/>
                  </a:lnTo>
                  <a:lnTo>
                    <a:pt x="4" y="17"/>
                  </a:lnTo>
                  <a:lnTo>
                    <a:pt x="5" y="16"/>
                  </a:lnTo>
                  <a:lnTo>
                    <a:pt x="7" y="14"/>
                  </a:lnTo>
                  <a:lnTo>
                    <a:pt x="7" y="12"/>
                  </a:lnTo>
                  <a:lnTo>
                    <a:pt x="5" y="10"/>
                  </a:lnTo>
                  <a:lnTo>
                    <a:pt x="4" y="10"/>
                  </a:lnTo>
                  <a:lnTo>
                    <a:pt x="1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754"/>
            <p:cNvSpPr>
              <a:spLocks/>
            </p:cNvSpPr>
            <p:nvPr/>
          </p:nvSpPr>
          <p:spPr bwMode="auto">
            <a:xfrm>
              <a:off x="1630363" y="2384426"/>
              <a:ext cx="614363" cy="812800"/>
            </a:xfrm>
            <a:custGeom>
              <a:avLst/>
              <a:gdLst>
                <a:gd name="T0" fmla="*/ 365 w 387"/>
                <a:gd name="T1" fmla="*/ 1 h 512"/>
                <a:gd name="T2" fmla="*/ 383 w 387"/>
                <a:gd name="T3" fmla="*/ 13 h 512"/>
                <a:gd name="T4" fmla="*/ 387 w 387"/>
                <a:gd name="T5" fmla="*/ 41 h 512"/>
                <a:gd name="T6" fmla="*/ 386 w 387"/>
                <a:gd name="T7" fmla="*/ 486 h 512"/>
                <a:gd name="T8" fmla="*/ 377 w 387"/>
                <a:gd name="T9" fmla="*/ 505 h 512"/>
                <a:gd name="T10" fmla="*/ 358 w 387"/>
                <a:gd name="T11" fmla="*/ 512 h 512"/>
                <a:gd name="T12" fmla="*/ 35 w 387"/>
                <a:gd name="T13" fmla="*/ 512 h 512"/>
                <a:gd name="T14" fmla="*/ 26 w 387"/>
                <a:gd name="T15" fmla="*/ 512 h 512"/>
                <a:gd name="T16" fmla="*/ 17 w 387"/>
                <a:gd name="T17" fmla="*/ 511 h 512"/>
                <a:gd name="T18" fmla="*/ 2 w 387"/>
                <a:gd name="T19" fmla="*/ 492 h 512"/>
                <a:gd name="T20" fmla="*/ 2 w 387"/>
                <a:gd name="T21" fmla="*/ 482 h 512"/>
                <a:gd name="T22" fmla="*/ 5 w 387"/>
                <a:gd name="T23" fmla="*/ 480 h 512"/>
                <a:gd name="T24" fmla="*/ 6 w 387"/>
                <a:gd name="T25" fmla="*/ 478 h 512"/>
                <a:gd name="T26" fmla="*/ 4 w 387"/>
                <a:gd name="T27" fmla="*/ 475 h 512"/>
                <a:gd name="T28" fmla="*/ 1 w 387"/>
                <a:gd name="T29" fmla="*/ 469 h 512"/>
                <a:gd name="T30" fmla="*/ 8 w 387"/>
                <a:gd name="T31" fmla="*/ 469 h 512"/>
                <a:gd name="T32" fmla="*/ 8 w 387"/>
                <a:gd name="T33" fmla="*/ 480 h 512"/>
                <a:gd name="T34" fmla="*/ 10 w 387"/>
                <a:gd name="T35" fmla="*/ 496 h 512"/>
                <a:gd name="T36" fmla="*/ 25 w 387"/>
                <a:gd name="T37" fmla="*/ 504 h 512"/>
                <a:gd name="T38" fmla="*/ 323 w 387"/>
                <a:gd name="T39" fmla="*/ 505 h 512"/>
                <a:gd name="T40" fmla="*/ 341 w 387"/>
                <a:gd name="T41" fmla="*/ 507 h 512"/>
                <a:gd name="T42" fmla="*/ 362 w 387"/>
                <a:gd name="T43" fmla="*/ 504 h 512"/>
                <a:gd name="T44" fmla="*/ 377 w 387"/>
                <a:gd name="T45" fmla="*/ 495 h 512"/>
                <a:gd name="T46" fmla="*/ 379 w 387"/>
                <a:gd name="T47" fmla="*/ 27 h 512"/>
                <a:gd name="T48" fmla="*/ 370 w 387"/>
                <a:gd name="T49" fmla="*/ 10 h 512"/>
                <a:gd name="T50" fmla="*/ 352 w 387"/>
                <a:gd name="T51" fmla="*/ 7 h 512"/>
                <a:gd name="T52" fmla="*/ 332 w 387"/>
                <a:gd name="T53" fmla="*/ 7 h 512"/>
                <a:gd name="T54" fmla="*/ 34 w 387"/>
                <a:gd name="T55" fmla="*/ 7 h 512"/>
                <a:gd name="T56" fmla="*/ 22 w 387"/>
                <a:gd name="T57" fmla="*/ 8 h 512"/>
                <a:gd name="T58" fmla="*/ 14 w 387"/>
                <a:gd name="T59" fmla="*/ 12 h 512"/>
                <a:gd name="T60" fmla="*/ 10 w 387"/>
                <a:gd name="T61" fmla="*/ 18 h 512"/>
                <a:gd name="T62" fmla="*/ 5 w 387"/>
                <a:gd name="T63" fmla="*/ 22 h 512"/>
                <a:gd name="T64" fmla="*/ 5 w 387"/>
                <a:gd name="T65" fmla="*/ 12 h 512"/>
                <a:gd name="T66" fmla="*/ 27 w 387"/>
                <a:gd name="T67" fmla="*/ 0 h 512"/>
                <a:gd name="T68" fmla="*/ 343 w 387"/>
                <a:gd name="T6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7" h="512">
                  <a:moveTo>
                    <a:pt x="355" y="0"/>
                  </a:moveTo>
                  <a:lnTo>
                    <a:pt x="365" y="1"/>
                  </a:lnTo>
                  <a:lnTo>
                    <a:pt x="375" y="5"/>
                  </a:lnTo>
                  <a:lnTo>
                    <a:pt x="383" y="13"/>
                  </a:lnTo>
                  <a:lnTo>
                    <a:pt x="386" y="26"/>
                  </a:lnTo>
                  <a:lnTo>
                    <a:pt x="387" y="41"/>
                  </a:lnTo>
                  <a:lnTo>
                    <a:pt x="386" y="55"/>
                  </a:lnTo>
                  <a:lnTo>
                    <a:pt x="386" y="486"/>
                  </a:lnTo>
                  <a:lnTo>
                    <a:pt x="383" y="497"/>
                  </a:lnTo>
                  <a:lnTo>
                    <a:pt x="377" y="505"/>
                  </a:lnTo>
                  <a:lnTo>
                    <a:pt x="369" y="509"/>
                  </a:lnTo>
                  <a:lnTo>
                    <a:pt x="358" y="512"/>
                  </a:lnTo>
                  <a:lnTo>
                    <a:pt x="347" y="512"/>
                  </a:lnTo>
                  <a:lnTo>
                    <a:pt x="35" y="512"/>
                  </a:lnTo>
                  <a:lnTo>
                    <a:pt x="31" y="512"/>
                  </a:lnTo>
                  <a:lnTo>
                    <a:pt x="26" y="512"/>
                  </a:lnTo>
                  <a:lnTo>
                    <a:pt x="21" y="512"/>
                  </a:lnTo>
                  <a:lnTo>
                    <a:pt x="17" y="511"/>
                  </a:lnTo>
                  <a:lnTo>
                    <a:pt x="6" y="503"/>
                  </a:lnTo>
                  <a:lnTo>
                    <a:pt x="2" y="492"/>
                  </a:lnTo>
                  <a:lnTo>
                    <a:pt x="1" y="482"/>
                  </a:lnTo>
                  <a:lnTo>
                    <a:pt x="2" y="482"/>
                  </a:lnTo>
                  <a:lnTo>
                    <a:pt x="4" y="482"/>
                  </a:lnTo>
                  <a:lnTo>
                    <a:pt x="5" y="480"/>
                  </a:lnTo>
                  <a:lnTo>
                    <a:pt x="6" y="479"/>
                  </a:lnTo>
                  <a:lnTo>
                    <a:pt x="6" y="478"/>
                  </a:lnTo>
                  <a:lnTo>
                    <a:pt x="6" y="476"/>
                  </a:lnTo>
                  <a:lnTo>
                    <a:pt x="4" y="475"/>
                  </a:lnTo>
                  <a:lnTo>
                    <a:pt x="0" y="474"/>
                  </a:lnTo>
                  <a:lnTo>
                    <a:pt x="1" y="469"/>
                  </a:lnTo>
                  <a:lnTo>
                    <a:pt x="4" y="467"/>
                  </a:lnTo>
                  <a:lnTo>
                    <a:pt x="8" y="469"/>
                  </a:lnTo>
                  <a:lnTo>
                    <a:pt x="8" y="476"/>
                  </a:lnTo>
                  <a:lnTo>
                    <a:pt x="8" y="480"/>
                  </a:lnTo>
                  <a:lnTo>
                    <a:pt x="8" y="486"/>
                  </a:lnTo>
                  <a:lnTo>
                    <a:pt x="10" y="496"/>
                  </a:lnTo>
                  <a:lnTo>
                    <a:pt x="17" y="501"/>
                  </a:lnTo>
                  <a:lnTo>
                    <a:pt x="25" y="504"/>
                  </a:lnTo>
                  <a:lnTo>
                    <a:pt x="35" y="505"/>
                  </a:lnTo>
                  <a:lnTo>
                    <a:pt x="323" y="505"/>
                  </a:lnTo>
                  <a:lnTo>
                    <a:pt x="332" y="505"/>
                  </a:lnTo>
                  <a:lnTo>
                    <a:pt x="341" y="507"/>
                  </a:lnTo>
                  <a:lnTo>
                    <a:pt x="352" y="505"/>
                  </a:lnTo>
                  <a:lnTo>
                    <a:pt x="362" y="504"/>
                  </a:lnTo>
                  <a:lnTo>
                    <a:pt x="370" y="501"/>
                  </a:lnTo>
                  <a:lnTo>
                    <a:pt x="377" y="495"/>
                  </a:lnTo>
                  <a:lnTo>
                    <a:pt x="379" y="486"/>
                  </a:lnTo>
                  <a:lnTo>
                    <a:pt x="379" y="27"/>
                  </a:lnTo>
                  <a:lnTo>
                    <a:pt x="377" y="17"/>
                  </a:lnTo>
                  <a:lnTo>
                    <a:pt x="370" y="10"/>
                  </a:lnTo>
                  <a:lnTo>
                    <a:pt x="362" y="8"/>
                  </a:lnTo>
                  <a:lnTo>
                    <a:pt x="352" y="7"/>
                  </a:lnTo>
                  <a:lnTo>
                    <a:pt x="341" y="7"/>
                  </a:lnTo>
                  <a:lnTo>
                    <a:pt x="332" y="7"/>
                  </a:lnTo>
                  <a:lnTo>
                    <a:pt x="40" y="7"/>
                  </a:lnTo>
                  <a:lnTo>
                    <a:pt x="34" y="7"/>
                  </a:lnTo>
                  <a:lnTo>
                    <a:pt x="27" y="7"/>
                  </a:lnTo>
                  <a:lnTo>
                    <a:pt x="22" y="8"/>
                  </a:lnTo>
                  <a:lnTo>
                    <a:pt x="18" y="9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10" y="18"/>
                  </a:lnTo>
                  <a:lnTo>
                    <a:pt x="9" y="22"/>
                  </a:lnTo>
                  <a:lnTo>
                    <a:pt x="5" y="22"/>
                  </a:lnTo>
                  <a:lnTo>
                    <a:pt x="1" y="24"/>
                  </a:lnTo>
                  <a:lnTo>
                    <a:pt x="5" y="12"/>
                  </a:lnTo>
                  <a:lnTo>
                    <a:pt x="15" y="3"/>
                  </a:lnTo>
                  <a:lnTo>
                    <a:pt x="27" y="0"/>
                  </a:lnTo>
                  <a:lnTo>
                    <a:pt x="332" y="0"/>
                  </a:lnTo>
                  <a:lnTo>
                    <a:pt x="343" y="0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755"/>
            <p:cNvSpPr>
              <a:spLocks/>
            </p:cNvSpPr>
            <p:nvPr/>
          </p:nvSpPr>
          <p:spPr bwMode="auto">
            <a:xfrm>
              <a:off x="1628054" y="2576513"/>
              <a:ext cx="11113" cy="30163"/>
            </a:xfrm>
            <a:custGeom>
              <a:avLst/>
              <a:gdLst>
                <a:gd name="T0" fmla="*/ 3 w 7"/>
                <a:gd name="T1" fmla="*/ 0 h 19"/>
                <a:gd name="T2" fmla="*/ 7 w 7"/>
                <a:gd name="T3" fmla="*/ 2 h 19"/>
                <a:gd name="T4" fmla="*/ 7 w 7"/>
                <a:gd name="T5" fmla="*/ 19 h 19"/>
                <a:gd name="T6" fmla="*/ 3 w 7"/>
                <a:gd name="T7" fmla="*/ 19 h 19"/>
                <a:gd name="T8" fmla="*/ 0 w 7"/>
                <a:gd name="T9" fmla="*/ 19 h 19"/>
                <a:gd name="T10" fmla="*/ 0 w 7"/>
                <a:gd name="T11" fmla="*/ 17 h 19"/>
                <a:gd name="T12" fmla="*/ 1 w 7"/>
                <a:gd name="T13" fmla="*/ 17 h 19"/>
                <a:gd name="T14" fmla="*/ 3 w 7"/>
                <a:gd name="T15" fmla="*/ 17 h 19"/>
                <a:gd name="T16" fmla="*/ 4 w 7"/>
                <a:gd name="T17" fmla="*/ 16 h 19"/>
                <a:gd name="T18" fmla="*/ 5 w 7"/>
                <a:gd name="T19" fmla="*/ 15 h 19"/>
                <a:gd name="T20" fmla="*/ 5 w 7"/>
                <a:gd name="T21" fmla="*/ 13 h 19"/>
                <a:gd name="T22" fmla="*/ 4 w 7"/>
                <a:gd name="T23" fmla="*/ 12 h 19"/>
                <a:gd name="T24" fmla="*/ 3 w 7"/>
                <a:gd name="T25" fmla="*/ 11 h 19"/>
                <a:gd name="T26" fmla="*/ 0 w 7"/>
                <a:gd name="T27" fmla="*/ 11 h 19"/>
                <a:gd name="T28" fmla="*/ 0 w 7"/>
                <a:gd name="T29" fmla="*/ 0 h 19"/>
                <a:gd name="T30" fmla="*/ 3 w 7"/>
                <a:gd name="T3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19">
                  <a:moveTo>
                    <a:pt x="3" y="0"/>
                  </a:moveTo>
                  <a:lnTo>
                    <a:pt x="7" y="2"/>
                  </a:lnTo>
                  <a:lnTo>
                    <a:pt x="7" y="19"/>
                  </a:lnTo>
                  <a:lnTo>
                    <a:pt x="3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7"/>
                  </a:lnTo>
                  <a:lnTo>
                    <a:pt x="3" y="17"/>
                  </a:lnTo>
                  <a:lnTo>
                    <a:pt x="4" y="16"/>
                  </a:lnTo>
                  <a:lnTo>
                    <a:pt x="5" y="15"/>
                  </a:lnTo>
                  <a:lnTo>
                    <a:pt x="5" y="13"/>
                  </a:lnTo>
                  <a:lnTo>
                    <a:pt x="4" y="12"/>
                  </a:lnTo>
                  <a:lnTo>
                    <a:pt x="3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756"/>
            <p:cNvSpPr>
              <a:spLocks/>
            </p:cNvSpPr>
            <p:nvPr/>
          </p:nvSpPr>
          <p:spPr bwMode="auto">
            <a:xfrm>
              <a:off x="1628054" y="2768600"/>
              <a:ext cx="11113" cy="30163"/>
            </a:xfrm>
            <a:custGeom>
              <a:avLst/>
              <a:gdLst>
                <a:gd name="T0" fmla="*/ 0 w 7"/>
                <a:gd name="T1" fmla="*/ 0 h 19"/>
                <a:gd name="T2" fmla="*/ 3 w 7"/>
                <a:gd name="T3" fmla="*/ 0 h 19"/>
                <a:gd name="T4" fmla="*/ 7 w 7"/>
                <a:gd name="T5" fmla="*/ 1 h 19"/>
                <a:gd name="T6" fmla="*/ 7 w 7"/>
                <a:gd name="T7" fmla="*/ 19 h 19"/>
                <a:gd name="T8" fmla="*/ 3 w 7"/>
                <a:gd name="T9" fmla="*/ 18 h 19"/>
                <a:gd name="T10" fmla="*/ 0 w 7"/>
                <a:gd name="T11" fmla="*/ 18 h 19"/>
                <a:gd name="T12" fmla="*/ 0 w 7"/>
                <a:gd name="T13" fmla="*/ 13 h 19"/>
                <a:gd name="T14" fmla="*/ 1 w 7"/>
                <a:gd name="T15" fmla="*/ 13 h 19"/>
                <a:gd name="T16" fmla="*/ 3 w 7"/>
                <a:gd name="T17" fmla="*/ 13 h 19"/>
                <a:gd name="T18" fmla="*/ 5 w 7"/>
                <a:gd name="T19" fmla="*/ 12 h 19"/>
                <a:gd name="T20" fmla="*/ 5 w 7"/>
                <a:gd name="T21" fmla="*/ 10 h 19"/>
                <a:gd name="T22" fmla="*/ 5 w 7"/>
                <a:gd name="T23" fmla="*/ 9 h 19"/>
                <a:gd name="T24" fmla="*/ 5 w 7"/>
                <a:gd name="T25" fmla="*/ 8 h 19"/>
                <a:gd name="T26" fmla="*/ 3 w 7"/>
                <a:gd name="T27" fmla="*/ 6 h 19"/>
                <a:gd name="T28" fmla="*/ 0 w 7"/>
                <a:gd name="T29" fmla="*/ 5 h 19"/>
                <a:gd name="T30" fmla="*/ 0 w 7"/>
                <a:gd name="T3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19">
                  <a:moveTo>
                    <a:pt x="0" y="0"/>
                  </a:moveTo>
                  <a:lnTo>
                    <a:pt x="3" y="0"/>
                  </a:lnTo>
                  <a:lnTo>
                    <a:pt x="7" y="1"/>
                  </a:lnTo>
                  <a:lnTo>
                    <a:pt x="7" y="19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13"/>
                  </a:lnTo>
                  <a:lnTo>
                    <a:pt x="1" y="13"/>
                  </a:lnTo>
                  <a:lnTo>
                    <a:pt x="3" y="13"/>
                  </a:lnTo>
                  <a:lnTo>
                    <a:pt x="5" y="12"/>
                  </a:lnTo>
                  <a:lnTo>
                    <a:pt x="5" y="10"/>
                  </a:lnTo>
                  <a:lnTo>
                    <a:pt x="5" y="9"/>
                  </a:lnTo>
                  <a:lnTo>
                    <a:pt x="5" y="8"/>
                  </a:lnTo>
                  <a:lnTo>
                    <a:pt x="3" y="6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757"/>
            <p:cNvSpPr>
              <a:spLocks/>
            </p:cNvSpPr>
            <p:nvPr/>
          </p:nvSpPr>
          <p:spPr bwMode="auto">
            <a:xfrm>
              <a:off x="1628054" y="3087688"/>
              <a:ext cx="11113" cy="31750"/>
            </a:xfrm>
            <a:custGeom>
              <a:avLst/>
              <a:gdLst>
                <a:gd name="T0" fmla="*/ 1 w 7"/>
                <a:gd name="T1" fmla="*/ 0 h 20"/>
                <a:gd name="T2" fmla="*/ 4 w 7"/>
                <a:gd name="T3" fmla="*/ 2 h 20"/>
                <a:gd name="T4" fmla="*/ 7 w 7"/>
                <a:gd name="T5" fmla="*/ 2 h 20"/>
                <a:gd name="T6" fmla="*/ 7 w 7"/>
                <a:gd name="T7" fmla="*/ 20 h 20"/>
                <a:gd name="T8" fmla="*/ 3 w 7"/>
                <a:gd name="T9" fmla="*/ 19 h 20"/>
                <a:gd name="T10" fmla="*/ 0 w 7"/>
                <a:gd name="T11" fmla="*/ 19 h 20"/>
                <a:gd name="T12" fmla="*/ 0 w 7"/>
                <a:gd name="T13" fmla="*/ 12 h 20"/>
                <a:gd name="T14" fmla="*/ 0 w 7"/>
                <a:gd name="T15" fmla="*/ 14 h 20"/>
                <a:gd name="T16" fmla="*/ 3 w 7"/>
                <a:gd name="T17" fmla="*/ 14 h 20"/>
                <a:gd name="T18" fmla="*/ 4 w 7"/>
                <a:gd name="T19" fmla="*/ 12 h 20"/>
                <a:gd name="T20" fmla="*/ 4 w 7"/>
                <a:gd name="T21" fmla="*/ 11 h 20"/>
                <a:gd name="T22" fmla="*/ 5 w 7"/>
                <a:gd name="T23" fmla="*/ 10 h 20"/>
                <a:gd name="T24" fmla="*/ 4 w 7"/>
                <a:gd name="T25" fmla="*/ 7 h 20"/>
                <a:gd name="T26" fmla="*/ 3 w 7"/>
                <a:gd name="T27" fmla="*/ 7 h 20"/>
                <a:gd name="T28" fmla="*/ 0 w 7"/>
                <a:gd name="T29" fmla="*/ 6 h 20"/>
                <a:gd name="T30" fmla="*/ 0 w 7"/>
                <a:gd name="T31" fmla="*/ 0 h 20"/>
                <a:gd name="T32" fmla="*/ 1 w 7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0">
                  <a:moveTo>
                    <a:pt x="1" y="0"/>
                  </a:moveTo>
                  <a:lnTo>
                    <a:pt x="4" y="2"/>
                  </a:lnTo>
                  <a:lnTo>
                    <a:pt x="7" y="2"/>
                  </a:lnTo>
                  <a:lnTo>
                    <a:pt x="7" y="20"/>
                  </a:lnTo>
                  <a:lnTo>
                    <a:pt x="3" y="19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4" y="12"/>
                  </a:lnTo>
                  <a:lnTo>
                    <a:pt x="4" y="11"/>
                  </a:lnTo>
                  <a:lnTo>
                    <a:pt x="5" y="10"/>
                  </a:lnTo>
                  <a:lnTo>
                    <a:pt x="4" y="7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758"/>
            <p:cNvSpPr>
              <a:spLocks/>
            </p:cNvSpPr>
            <p:nvPr/>
          </p:nvSpPr>
          <p:spPr bwMode="auto">
            <a:xfrm>
              <a:off x="1628054" y="2809875"/>
              <a:ext cx="11113" cy="25400"/>
            </a:xfrm>
            <a:custGeom>
              <a:avLst/>
              <a:gdLst>
                <a:gd name="T0" fmla="*/ 0 w 7"/>
                <a:gd name="T1" fmla="*/ 0 h 16"/>
                <a:gd name="T2" fmla="*/ 4 w 7"/>
                <a:gd name="T3" fmla="*/ 0 h 16"/>
                <a:gd name="T4" fmla="*/ 7 w 7"/>
                <a:gd name="T5" fmla="*/ 1 h 16"/>
                <a:gd name="T6" fmla="*/ 7 w 7"/>
                <a:gd name="T7" fmla="*/ 16 h 16"/>
                <a:gd name="T8" fmla="*/ 3 w 7"/>
                <a:gd name="T9" fmla="*/ 14 h 16"/>
                <a:gd name="T10" fmla="*/ 0 w 7"/>
                <a:gd name="T11" fmla="*/ 13 h 16"/>
                <a:gd name="T12" fmla="*/ 0 w 7"/>
                <a:gd name="T13" fmla="*/ 12 h 16"/>
                <a:gd name="T14" fmla="*/ 3 w 7"/>
                <a:gd name="T15" fmla="*/ 12 h 16"/>
                <a:gd name="T16" fmla="*/ 4 w 7"/>
                <a:gd name="T17" fmla="*/ 12 h 16"/>
                <a:gd name="T18" fmla="*/ 5 w 7"/>
                <a:gd name="T19" fmla="*/ 10 h 16"/>
                <a:gd name="T20" fmla="*/ 5 w 7"/>
                <a:gd name="T21" fmla="*/ 9 h 16"/>
                <a:gd name="T22" fmla="*/ 5 w 7"/>
                <a:gd name="T23" fmla="*/ 7 h 16"/>
                <a:gd name="T24" fmla="*/ 4 w 7"/>
                <a:gd name="T25" fmla="*/ 5 h 16"/>
                <a:gd name="T26" fmla="*/ 3 w 7"/>
                <a:gd name="T27" fmla="*/ 5 h 16"/>
                <a:gd name="T28" fmla="*/ 1 w 7"/>
                <a:gd name="T29" fmla="*/ 5 h 16"/>
                <a:gd name="T30" fmla="*/ 0 w 7"/>
                <a:gd name="T31" fmla="*/ 4 h 16"/>
                <a:gd name="T32" fmla="*/ 0 w 7"/>
                <a:gd name="T33" fmla="*/ 0 h 16"/>
                <a:gd name="T34" fmla="*/ 0 w 7"/>
                <a:gd name="T3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" h="16">
                  <a:moveTo>
                    <a:pt x="0" y="0"/>
                  </a:moveTo>
                  <a:lnTo>
                    <a:pt x="4" y="0"/>
                  </a:lnTo>
                  <a:lnTo>
                    <a:pt x="7" y="1"/>
                  </a:lnTo>
                  <a:lnTo>
                    <a:pt x="7" y="16"/>
                  </a:lnTo>
                  <a:lnTo>
                    <a:pt x="3" y="14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4" y="12"/>
                  </a:lnTo>
                  <a:lnTo>
                    <a:pt x="5" y="10"/>
                  </a:lnTo>
                  <a:lnTo>
                    <a:pt x="5" y="9"/>
                  </a:lnTo>
                  <a:lnTo>
                    <a:pt x="5" y="7"/>
                  </a:lnTo>
                  <a:lnTo>
                    <a:pt x="4" y="5"/>
                  </a:lnTo>
                  <a:lnTo>
                    <a:pt x="3" y="5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759"/>
            <p:cNvSpPr>
              <a:spLocks/>
            </p:cNvSpPr>
            <p:nvPr/>
          </p:nvSpPr>
          <p:spPr bwMode="auto">
            <a:xfrm>
              <a:off x="1628054" y="2881313"/>
              <a:ext cx="11113" cy="26988"/>
            </a:xfrm>
            <a:custGeom>
              <a:avLst/>
              <a:gdLst>
                <a:gd name="T0" fmla="*/ 0 w 7"/>
                <a:gd name="T1" fmla="*/ 0 h 17"/>
                <a:gd name="T2" fmla="*/ 3 w 7"/>
                <a:gd name="T3" fmla="*/ 0 h 17"/>
                <a:gd name="T4" fmla="*/ 7 w 7"/>
                <a:gd name="T5" fmla="*/ 1 h 17"/>
                <a:gd name="T6" fmla="*/ 7 w 7"/>
                <a:gd name="T7" fmla="*/ 17 h 17"/>
                <a:gd name="T8" fmla="*/ 0 w 7"/>
                <a:gd name="T9" fmla="*/ 17 h 17"/>
                <a:gd name="T10" fmla="*/ 0 w 7"/>
                <a:gd name="T11" fmla="*/ 11 h 17"/>
                <a:gd name="T12" fmla="*/ 0 w 7"/>
                <a:gd name="T13" fmla="*/ 13 h 17"/>
                <a:gd name="T14" fmla="*/ 3 w 7"/>
                <a:gd name="T15" fmla="*/ 13 h 17"/>
                <a:gd name="T16" fmla="*/ 4 w 7"/>
                <a:gd name="T17" fmla="*/ 11 h 17"/>
                <a:gd name="T18" fmla="*/ 5 w 7"/>
                <a:gd name="T19" fmla="*/ 10 h 17"/>
                <a:gd name="T20" fmla="*/ 5 w 7"/>
                <a:gd name="T21" fmla="*/ 7 h 17"/>
                <a:gd name="T22" fmla="*/ 4 w 7"/>
                <a:gd name="T23" fmla="*/ 6 h 17"/>
                <a:gd name="T24" fmla="*/ 3 w 7"/>
                <a:gd name="T25" fmla="*/ 5 h 17"/>
                <a:gd name="T26" fmla="*/ 1 w 7"/>
                <a:gd name="T27" fmla="*/ 5 h 17"/>
                <a:gd name="T28" fmla="*/ 0 w 7"/>
                <a:gd name="T29" fmla="*/ 5 h 17"/>
                <a:gd name="T30" fmla="*/ 0 w 7"/>
                <a:gd name="T3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17">
                  <a:moveTo>
                    <a:pt x="0" y="0"/>
                  </a:moveTo>
                  <a:lnTo>
                    <a:pt x="3" y="0"/>
                  </a:lnTo>
                  <a:lnTo>
                    <a:pt x="7" y="1"/>
                  </a:lnTo>
                  <a:lnTo>
                    <a:pt x="7" y="17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3" y="13"/>
                  </a:lnTo>
                  <a:lnTo>
                    <a:pt x="4" y="11"/>
                  </a:lnTo>
                  <a:lnTo>
                    <a:pt x="5" y="10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760"/>
            <p:cNvSpPr>
              <a:spLocks/>
            </p:cNvSpPr>
            <p:nvPr/>
          </p:nvSpPr>
          <p:spPr bwMode="auto">
            <a:xfrm>
              <a:off x="1628054" y="3046413"/>
              <a:ext cx="11113" cy="33338"/>
            </a:xfrm>
            <a:custGeom>
              <a:avLst/>
              <a:gdLst>
                <a:gd name="T0" fmla="*/ 0 w 7"/>
                <a:gd name="T1" fmla="*/ 0 h 21"/>
                <a:gd name="T2" fmla="*/ 3 w 7"/>
                <a:gd name="T3" fmla="*/ 0 h 21"/>
                <a:gd name="T4" fmla="*/ 7 w 7"/>
                <a:gd name="T5" fmla="*/ 2 h 21"/>
                <a:gd name="T6" fmla="*/ 7 w 7"/>
                <a:gd name="T7" fmla="*/ 21 h 21"/>
                <a:gd name="T8" fmla="*/ 3 w 7"/>
                <a:gd name="T9" fmla="*/ 20 h 21"/>
                <a:gd name="T10" fmla="*/ 0 w 7"/>
                <a:gd name="T11" fmla="*/ 20 h 21"/>
                <a:gd name="T12" fmla="*/ 0 w 7"/>
                <a:gd name="T13" fmla="*/ 12 h 21"/>
                <a:gd name="T14" fmla="*/ 1 w 7"/>
                <a:gd name="T15" fmla="*/ 13 h 21"/>
                <a:gd name="T16" fmla="*/ 3 w 7"/>
                <a:gd name="T17" fmla="*/ 13 h 21"/>
                <a:gd name="T18" fmla="*/ 4 w 7"/>
                <a:gd name="T19" fmla="*/ 12 h 21"/>
                <a:gd name="T20" fmla="*/ 5 w 7"/>
                <a:gd name="T21" fmla="*/ 11 h 21"/>
                <a:gd name="T22" fmla="*/ 5 w 7"/>
                <a:gd name="T23" fmla="*/ 8 h 21"/>
                <a:gd name="T24" fmla="*/ 5 w 7"/>
                <a:gd name="T25" fmla="*/ 7 h 21"/>
                <a:gd name="T26" fmla="*/ 3 w 7"/>
                <a:gd name="T27" fmla="*/ 5 h 21"/>
                <a:gd name="T28" fmla="*/ 0 w 7"/>
                <a:gd name="T29" fmla="*/ 4 h 21"/>
                <a:gd name="T30" fmla="*/ 0 w 7"/>
                <a:gd name="T3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21">
                  <a:moveTo>
                    <a:pt x="0" y="0"/>
                  </a:moveTo>
                  <a:lnTo>
                    <a:pt x="3" y="0"/>
                  </a:lnTo>
                  <a:lnTo>
                    <a:pt x="7" y="2"/>
                  </a:lnTo>
                  <a:lnTo>
                    <a:pt x="7" y="21"/>
                  </a:lnTo>
                  <a:lnTo>
                    <a:pt x="3" y="20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1" y="13"/>
                  </a:lnTo>
                  <a:lnTo>
                    <a:pt x="3" y="13"/>
                  </a:lnTo>
                  <a:lnTo>
                    <a:pt x="4" y="12"/>
                  </a:lnTo>
                  <a:lnTo>
                    <a:pt x="5" y="11"/>
                  </a:lnTo>
                  <a:lnTo>
                    <a:pt x="5" y="8"/>
                  </a:lnTo>
                  <a:lnTo>
                    <a:pt x="5" y="7"/>
                  </a:lnTo>
                  <a:lnTo>
                    <a:pt x="3" y="5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761"/>
            <p:cNvSpPr>
              <a:spLocks/>
            </p:cNvSpPr>
            <p:nvPr/>
          </p:nvSpPr>
          <p:spPr bwMode="auto">
            <a:xfrm>
              <a:off x="1628054" y="2843213"/>
              <a:ext cx="11113" cy="26988"/>
            </a:xfrm>
            <a:custGeom>
              <a:avLst/>
              <a:gdLst>
                <a:gd name="T0" fmla="*/ 0 w 7"/>
                <a:gd name="T1" fmla="*/ 0 h 17"/>
                <a:gd name="T2" fmla="*/ 3 w 7"/>
                <a:gd name="T3" fmla="*/ 0 h 17"/>
                <a:gd name="T4" fmla="*/ 4 w 7"/>
                <a:gd name="T5" fmla="*/ 1 h 17"/>
                <a:gd name="T6" fmla="*/ 7 w 7"/>
                <a:gd name="T7" fmla="*/ 1 h 17"/>
                <a:gd name="T8" fmla="*/ 7 w 7"/>
                <a:gd name="T9" fmla="*/ 17 h 17"/>
                <a:gd name="T10" fmla="*/ 0 w 7"/>
                <a:gd name="T11" fmla="*/ 16 h 17"/>
                <a:gd name="T12" fmla="*/ 0 w 7"/>
                <a:gd name="T13" fmla="*/ 13 h 17"/>
                <a:gd name="T14" fmla="*/ 0 w 7"/>
                <a:gd name="T15" fmla="*/ 13 h 17"/>
                <a:gd name="T16" fmla="*/ 3 w 7"/>
                <a:gd name="T17" fmla="*/ 13 h 17"/>
                <a:gd name="T18" fmla="*/ 4 w 7"/>
                <a:gd name="T19" fmla="*/ 12 h 17"/>
                <a:gd name="T20" fmla="*/ 5 w 7"/>
                <a:gd name="T21" fmla="*/ 10 h 17"/>
                <a:gd name="T22" fmla="*/ 5 w 7"/>
                <a:gd name="T23" fmla="*/ 9 h 17"/>
                <a:gd name="T24" fmla="*/ 4 w 7"/>
                <a:gd name="T25" fmla="*/ 7 h 17"/>
                <a:gd name="T26" fmla="*/ 3 w 7"/>
                <a:gd name="T27" fmla="*/ 7 h 17"/>
                <a:gd name="T28" fmla="*/ 1 w 7"/>
                <a:gd name="T29" fmla="*/ 5 h 17"/>
                <a:gd name="T30" fmla="*/ 0 w 7"/>
                <a:gd name="T31" fmla="*/ 5 h 17"/>
                <a:gd name="T32" fmla="*/ 0 w 7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17">
                  <a:moveTo>
                    <a:pt x="0" y="0"/>
                  </a:moveTo>
                  <a:lnTo>
                    <a:pt x="3" y="0"/>
                  </a:lnTo>
                  <a:lnTo>
                    <a:pt x="4" y="1"/>
                  </a:lnTo>
                  <a:lnTo>
                    <a:pt x="7" y="1"/>
                  </a:lnTo>
                  <a:lnTo>
                    <a:pt x="7" y="17"/>
                  </a:lnTo>
                  <a:lnTo>
                    <a:pt x="0" y="16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3" y="13"/>
                  </a:lnTo>
                  <a:lnTo>
                    <a:pt x="4" y="12"/>
                  </a:lnTo>
                  <a:lnTo>
                    <a:pt x="5" y="10"/>
                  </a:lnTo>
                  <a:lnTo>
                    <a:pt x="5" y="9"/>
                  </a:lnTo>
                  <a:lnTo>
                    <a:pt x="4" y="7"/>
                  </a:lnTo>
                  <a:lnTo>
                    <a:pt x="3" y="7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762"/>
            <p:cNvSpPr>
              <a:spLocks/>
            </p:cNvSpPr>
            <p:nvPr/>
          </p:nvSpPr>
          <p:spPr bwMode="auto">
            <a:xfrm>
              <a:off x="1628054" y="2690813"/>
              <a:ext cx="11113" cy="31750"/>
            </a:xfrm>
            <a:custGeom>
              <a:avLst/>
              <a:gdLst>
                <a:gd name="T0" fmla="*/ 0 w 7"/>
                <a:gd name="T1" fmla="*/ 0 h 20"/>
                <a:gd name="T2" fmla="*/ 3 w 7"/>
                <a:gd name="T3" fmla="*/ 2 h 20"/>
                <a:gd name="T4" fmla="*/ 7 w 7"/>
                <a:gd name="T5" fmla="*/ 3 h 20"/>
                <a:gd name="T6" fmla="*/ 7 w 7"/>
                <a:gd name="T7" fmla="*/ 20 h 20"/>
                <a:gd name="T8" fmla="*/ 3 w 7"/>
                <a:gd name="T9" fmla="*/ 19 h 20"/>
                <a:gd name="T10" fmla="*/ 0 w 7"/>
                <a:gd name="T11" fmla="*/ 19 h 20"/>
                <a:gd name="T12" fmla="*/ 0 w 7"/>
                <a:gd name="T13" fmla="*/ 12 h 20"/>
                <a:gd name="T14" fmla="*/ 1 w 7"/>
                <a:gd name="T15" fmla="*/ 13 h 20"/>
                <a:gd name="T16" fmla="*/ 3 w 7"/>
                <a:gd name="T17" fmla="*/ 12 h 20"/>
                <a:gd name="T18" fmla="*/ 4 w 7"/>
                <a:gd name="T19" fmla="*/ 11 h 20"/>
                <a:gd name="T20" fmla="*/ 5 w 7"/>
                <a:gd name="T21" fmla="*/ 10 h 20"/>
                <a:gd name="T22" fmla="*/ 4 w 7"/>
                <a:gd name="T23" fmla="*/ 8 h 20"/>
                <a:gd name="T24" fmla="*/ 3 w 7"/>
                <a:gd name="T25" fmla="*/ 7 h 20"/>
                <a:gd name="T26" fmla="*/ 1 w 7"/>
                <a:gd name="T27" fmla="*/ 6 h 20"/>
                <a:gd name="T28" fmla="*/ 0 w 7"/>
                <a:gd name="T29" fmla="*/ 6 h 20"/>
                <a:gd name="T30" fmla="*/ 0 w 7"/>
                <a:gd name="T3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20">
                  <a:moveTo>
                    <a:pt x="0" y="0"/>
                  </a:moveTo>
                  <a:lnTo>
                    <a:pt x="3" y="2"/>
                  </a:lnTo>
                  <a:lnTo>
                    <a:pt x="7" y="3"/>
                  </a:lnTo>
                  <a:lnTo>
                    <a:pt x="7" y="20"/>
                  </a:lnTo>
                  <a:lnTo>
                    <a:pt x="3" y="19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" y="13"/>
                  </a:lnTo>
                  <a:lnTo>
                    <a:pt x="3" y="12"/>
                  </a:lnTo>
                  <a:lnTo>
                    <a:pt x="4" y="11"/>
                  </a:lnTo>
                  <a:lnTo>
                    <a:pt x="5" y="10"/>
                  </a:lnTo>
                  <a:lnTo>
                    <a:pt x="4" y="8"/>
                  </a:lnTo>
                  <a:lnTo>
                    <a:pt x="3" y="7"/>
                  </a:lnTo>
                  <a:lnTo>
                    <a:pt x="1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763"/>
            <p:cNvSpPr>
              <a:spLocks/>
            </p:cNvSpPr>
            <p:nvPr/>
          </p:nvSpPr>
          <p:spPr bwMode="auto">
            <a:xfrm>
              <a:off x="1628054" y="2652713"/>
              <a:ext cx="11113" cy="30163"/>
            </a:xfrm>
            <a:custGeom>
              <a:avLst/>
              <a:gdLst>
                <a:gd name="T0" fmla="*/ 0 w 7"/>
                <a:gd name="T1" fmla="*/ 0 h 19"/>
                <a:gd name="T2" fmla="*/ 3 w 7"/>
                <a:gd name="T3" fmla="*/ 0 h 19"/>
                <a:gd name="T4" fmla="*/ 7 w 7"/>
                <a:gd name="T5" fmla="*/ 1 h 19"/>
                <a:gd name="T6" fmla="*/ 7 w 7"/>
                <a:gd name="T7" fmla="*/ 19 h 19"/>
                <a:gd name="T8" fmla="*/ 3 w 7"/>
                <a:gd name="T9" fmla="*/ 18 h 19"/>
                <a:gd name="T10" fmla="*/ 0 w 7"/>
                <a:gd name="T11" fmla="*/ 18 h 19"/>
                <a:gd name="T12" fmla="*/ 0 w 7"/>
                <a:gd name="T13" fmla="*/ 15 h 19"/>
                <a:gd name="T14" fmla="*/ 3 w 7"/>
                <a:gd name="T15" fmla="*/ 15 h 19"/>
                <a:gd name="T16" fmla="*/ 4 w 7"/>
                <a:gd name="T17" fmla="*/ 14 h 19"/>
                <a:gd name="T18" fmla="*/ 5 w 7"/>
                <a:gd name="T19" fmla="*/ 13 h 19"/>
                <a:gd name="T20" fmla="*/ 5 w 7"/>
                <a:gd name="T21" fmla="*/ 11 h 19"/>
                <a:gd name="T22" fmla="*/ 5 w 7"/>
                <a:gd name="T23" fmla="*/ 10 h 19"/>
                <a:gd name="T24" fmla="*/ 4 w 7"/>
                <a:gd name="T25" fmla="*/ 9 h 19"/>
                <a:gd name="T26" fmla="*/ 3 w 7"/>
                <a:gd name="T27" fmla="*/ 9 h 19"/>
                <a:gd name="T28" fmla="*/ 0 w 7"/>
                <a:gd name="T29" fmla="*/ 7 h 19"/>
                <a:gd name="T30" fmla="*/ 0 w 7"/>
                <a:gd name="T3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19">
                  <a:moveTo>
                    <a:pt x="0" y="0"/>
                  </a:moveTo>
                  <a:lnTo>
                    <a:pt x="3" y="0"/>
                  </a:lnTo>
                  <a:lnTo>
                    <a:pt x="7" y="1"/>
                  </a:lnTo>
                  <a:lnTo>
                    <a:pt x="7" y="19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3" y="15"/>
                  </a:lnTo>
                  <a:lnTo>
                    <a:pt x="4" y="14"/>
                  </a:lnTo>
                  <a:lnTo>
                    <a:pt x="5" y="13"/>
                  </a:lnTo>
                  <a:lnTo>
                    <a:pt x="5" y="11"/>
                  </a:lnTo>
                  <a:lnTo>
                    <a:pt x="5" y="10"/>
                  </a:lnTo>
                  <a:lnTo>
                    <a:pt x="4" y="9"/>
                  </a:lnTo>
                  <a:lnTo>
                    <a:pt x="3" y="9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764"/>
            <p:cNvSpPr>
              <a:spLocks/>
            </p:cNvSpPr>
            <p:nvPr/>
          </p:nvSpPr>
          <p:spPr bwMode="auto">
            <a:xfrm>
              <a:off x="1628054" y="2917825"/>
              <a:ext cx="11113" cy="28575"/>
            </a:xfrm>
            <a:custGeom>
              <a:avLst/>
              <a:gdLst>
                <a:gd name="T0" fmla="*/ 0 w 7"/>
                <a:gd name="T1" fmla="*/ 0 h 18"/>
                <a:gd name="T2" fmla="*/ 3 w 7"/>
                <a:gd name="T3" fmla="*/ 0 h 18"/>
                <a:gd name="T4" fmla="*/ 7 w 7"/>
                <a:gd name="T5" fmla="*/ 1 h 18"/>
                <a:gd name="T6" fmla="*/ 7 w 7"/>
                <a:gd name="T7" fmla="*/ 18 h 18"/>
                <a:gd name="T8" fmla="*/ 3 w 7"/>
                <a:gd name="T9" fmla="*/ 18 h 18"/>
                <a:gd name="T10" fmla="*/ 0 w 7"/>
                <a:gd name="T11" fmla="*/ 18 h 18"/>
                <a:gd name="T12" fmla="*/ 0 w 7"/>
                <a:gd name="T13" fmla="*/ 12 h 18"/>
                <a:gd name="T14" fmla="*/ 3 w 7"/>
                <a:gd name="T15" fmla="*/ 13 h 18"/>
                <a:gd name="T16" fmla="*/ 4 w 7"/>
                <a:gd name="T17" fmla="*/ 12 h 18"/>
                <a:gd name="T18" fmla="*/ 5 w 7"/>
                <a:gd name="T19" fmla="*/ 11 h 18"/>
                <a:gd name="T20" fmla="*/ 5 w 7"/>
                <a:gd name="T21" fmla="*/ 9 h 18"/>
                <a:gd name="T22" fmla="*/ 5 w 7"/>
                <a:gd name="T23" fmla="*/ 8 h 18"/>
                <a:gd name="T24" fmla="*/ 4 w 7"/>
                <a:gd name="T25" fmla="*/ 7 h 18"/>
                <a:gd name="T26" fmla="*/ 3 w 7"/>
                <a:gd name="T27" fmla="*/ 5 h 18"/>
                <a:gd name="T28" fmla="*/ 1 w 7"/>
                <a:gd name="T29" fmla="*/ 5 h 18"/>
                <a:gd name="T30" fmla="*/ 0 w 7"/>
                <a:gd name="T31" fmla="*/ 5 h 18"/>
                <a:gd name="T32" fmla="*/ 0 w 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18">
                  <a:moveTo>
                    <a:pt x="0" y="0"/>
                  </a:moveTo>
                  <a:lnTo>
                    <a:pt x="3" y="0"/>
                  </a:lnTo>
                  <a:lnTo>
                    <a:pt x="7" y="1"/>
                  </a:lnTo>
                  <a:lnTo>
                    <a:pt x="7" y="18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3" y="13"/>
                  </a:lnTo>
                  <a:lnTo>
                    <a:pt x="4" y="12"/>
                  </a:lnTo>
                  <a:lnTo>
                    <a:pt x="5" y="11"/>
                  </a:lnTo>
                  <a:lnTo>
                    <a:pt x="5" y="9"/>
                  </a:lnTo>
                  <a:lnTo>
                    <a:pt x="5" y="8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765"/>
            <p:cNvSpPr>
              <a:spLocks/>
            </p:cNvSpPr>
            <p:nvPr/>
          </p:nvSpPr>
          <p:spPr bwMode="auto">
            <a:xfrm>
              <a:off x="1628054" y="2616200"/>
              <a:ext cx="11113" cy="25400"/>
            </a:xfrm>
            <a:custGeom>
              <a:avLst/>
              <a:gdLst>
                <a:gd name="T0" fmla="*/ 3 w 7"/>
                <a:gd name="T1" fmla="*/ 0 h 16"/>
                <a:gd name="T2" fmla="*/ 7 w 7"/>
                <a:gd name="T3" fmla="*/ 2 h 16"/>
                <a:gd name="T4" fmla="*/ 7 w 7"/>
                <a:gd name="T5" fmla="*/ 16 h 16"/>
                <a:gd name="T6" fmla="*/ 0 w 7"/>
                <a:gd name="T7" fmla="*/ 16 h 16"/>
                <a:gd name="T8" fmla="*/ 0 w 7"/>
                <a:gd name="T9" fmla="*/ 13 h 16"/>
                <a:gd name="T10" fmla="*/ 0 w 7"/>
                <a:gd name="T11" fmla="*/ 13 h 16"/>
                <a:gd name="T12" fmla="*/ 1 w 7"/>
                <a:gd name="T13" fmla="*/ 13 h 16"/>
                <a:gd name="T14" fmla="*/ 3 w 7"/>
                <a:gd name="T15" fmla="*/ 13 h 16"/>
                <a:gd name="T16" fmla="*/ 4 w 7"/>
                <a:gd name="T17" fmla="*/ 12 h 16"/>
                <a:gd name="T18" fmla="*/ 4 w 7"/>
                <a:gd name="T19" fmla="*/ 9 h 16"/>
                <a:gd name="T20" fmla="*/ 3 w 7"/>
                <a:gd name="T21" fmla="*/ 8 h 16"/>
                <a:gd name="T22" fmla="*/ 1 w 7"/>
                <a:gd name="T23" fmla="*/ 7 h 16"/>
                <a:gd name="T24" fmla="*/ 0 w 7"/>
                <a:gd name="T25" fmla="*/ 6 h 16"/>
                <a:gd name="T26" fmla="*/ 0 w 7"/>
                <a:gd name="T27" fmla="*/ 0 h 16"/>
                <a:gd name="T28" fmla="*/ 0 w 7"/>
                <a:gd name="T29" fmla="*/ 0 h 16"/>
                <a:gd name="T30" fmla="*/ 3 w 7"/>
                <a:gd name="T3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16">
                  <a:moveTo>
                    <a:pt x="3" y="0"/>
                  </a:moveTo>
                  <a:lnTo>
                    <a:pt x="7" y="2"/>
                  </a:lnTo>
                  <a:lnTo>
                    <a:pt x="7" y="16"/>
                  </a:lnTo>
                  <a:lnTo>
                    <a:pt x="0" y="16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13"/>
                  </a:lnTo>
                  <a:lnTo>
                    <a:pt x="3" y="13"/>
                  </a:lnTo>
                  <a:lnTo>
                    <a:pt x="4" y="12"/>
                  </a:lnTo>
                  <a:lnTo>
                    <a:pt x="4" y="9"/>
                  </a:lnTo>
                  <a:lnTo>
                    <a:pt x="3" y="8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766"/>
            <p:cNvSpPr>
              <a:spLocks/>
            </p:cNvSpPr>
            <p:nvPr/>
          </p:nvSpPr>
          <p:spPr bwMode="auto">
            <a:xfrm>
              <a:off x="1628054" y="2957513"/>
              <a:ext cx="11113" cy="31750"/>
            </a:xfrm>
            <a:custGeom>
              <a:avLst/>
              <a:gdLst>
                <a:gd name="T0" fmla="*/ 3 w 7"/>
                <a:gd name="T1" fmla="*/ 0 h 20"/>
                <a:gd name="T2" fmla="*/ 7 w 7"/>
                <a:gd name="T3" fmla="*/ 1 h 20"/>
                <a:gd name="T4" fmla="*/ 7 w 7"/>
                <a:gd name="T5" fmla="*/ 20 h 20"/>
                <a:gd name="T6" fmla="*/ 3 w 7"/>
                <a:gd name="T7" fmla="*/ 18 h 20"/>
                <a:gd name="T8" fmla="*/ 0 w 7"/>
                <a:gd name="T9" fmla="*/ 18 h 20"/>
                <a:gd name="T10" fmla="*/ 0 w 7"/>
                <a:gd name="T11" fmla="*/ 14 h 20"/>
                <a:gd name="T12" fmla="*/ 0 w 7"/>
                <a:gd name="T13" fmla="*/ 14 h 20"/>
                <a:gd name="T14" fmla="*/ 3 w 7"/>
                <a:gd name="T15" fmla="*/ 14 h 20"/>
                <a:gd name="T16" fmla="*/ 4 w 7"/>
                <a:gd name="T17" fmla="*/ 13 h 20"/>
                <a:gd name="T18" fmla="*/ 5 w 7"/>
                <a:gd name="T19" fmla="*/ 12 h 20"/>
                <a:gd name="T20" fmla="*/ 5 w 7"/>
                <a:gd name="T21" fmla="*/ 10 h 20"/>
                <a:gd name="T22" fmla="*/ 4 w 7"/>
                <a:gd name="T23" fmla="*/ 8 h 20"/>
                <a:gd name="T24" fmla="*/ 3 w 7"/>
                <a:gd name="T25" fmla="*/ 8 h 20"/>
                <a:gd name="T26" fmla="*/ 0 w 7"/>
                <a:gd name="T27" fmla="*/ 7 h 20"/>
                <a:gd name="T28" fmla="*/ 0 w 7"/>
                <a:gd name="T29" fmla="*/ 1 h 20"/>
                <a:gd name="T30" fmla="*/ 3 w 7"/>
                <a:gd name="T3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20">
                  <a:moveTo>
                    <a:pt x="3" y="0"/>
                  </a:moveTo>
                  <a:lnTo>
                    <a:pt x="7" y="1"/>
                  </a:lnTo>
                  <a:lnTo>
                    <a:pt x="7" y="20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4" y="13"/>
                  </a:lnTo>
                  <a:lnTo>
                    <a:pt x="5" y="12"/>
                  </a:lnTo>
                  <a:lnTo>
                    <a:pt x="5" y="10"/>
                  </a:lnTo>
                  <a:lnTo>
                    <a:pt x="4" y="8"/>
                  </a:lnTo>
                  <a:lnTo>
                    <a:pt x="3" y="8"/>
                  </a:lnTo>
                  <a:lnTo>
                    <a:pt x="0" y="7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767"/>
            <p:cNvSpPr>
              <a:spLocks/>
            </p:cNvSpPr>
            <p:nvPr/>
          </p:nvSpPr>
          <p:spPr bwMode="auto">
            <a:xfrm>
              <a:off x="1628054" y="2733675"/>
              <a:ext cx="11113" cy="26988"/>
            </a:xfrm>
            <a:custGeom>
              <a:avLst/>
              <a:gdLst>
                <a:gd name="T0" fmla="*/ 0 w 7"/>
                <a:gd name="T1" fmla="*/ 0 h 17"/>
                <a:gd name="T2" fmla="*/ 3 w 7"/>
                <a:gd name="T3" fmla="*/ 0 h 17"/>
                <a:gd name="T4" fmla="*/ 7 w 7"/>
                <a:gd name="T5" fmla="*/ 1 h 17"/>
                <a:gd name="T6" fmla="*/ 7 w 7"/>
                <a:gd name="T7" fmla="*/ 17 h 17"/>
                <a:gd name="T8" fmla="*/ 0 w 7"/>
                <a:gd name="T9" fmla="*/ 15 h 17"/>
                <a:gd name="T10" fmla="*/ 0 w 7"/>
                <a:gd name="T11" fmla="*/ 11 h 17"/>
                <a:gd name="T12" fmla="*/ 3 w 7"/>
                <a:gd name="T13" fmla="*/ 11 h 17"/>
                <a:gd name="T14" fmla="*/ 4 w 7"/>
                <a:gd name="T15" fmla="*/ 10 h 17"/>
                <a:gd name="T16" fmla="*/ 5 w 7"/>
                <a:gd name="T17" fmla="*/ 9 h 17"/>
                <a:gd name="T18" fmla="*/ 5 w 7"/>
                <a:gd name="T19" fmla="*/ 7 h 17"/>
                <a:gd name="T20" fmla="*/ 5 w 7"/>
                <a:gd name="T21" fmla="*/ 6 h 17"/>
                <a:gd name="T22" fmla="*/ 4 w 7"/>
                <a:gd name="T23" fmla="*/ 5 h 17"/>
                <a:gd name="T24" fmla="*/ 3 w 7"/>
                <a:gd name="T25" fmla="*/ 4 h 17"/>
                <a:gd name="T26" fmla="*/ 0 w 7"/>
                <a:gd name="T27" fmla="*/ 4 h 17"/>
                <a:gd name="T28" fmla="*/ 0 w 7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7">
                  <a:moveTo>
                    <a:pt x="0" y="0"/>
                  </a:moveTo>
                  <a:lnTo>
                    <a:pt x="3" y="0"/>
                  </a:lnTo>
                  <a:lnTo>
                    <a:pt x="7" y="1"/>
                  </a:lnTo>
                  <a:lnTo>
                    <a:pt x="7" y="17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3" y="11"/>
                  </a:lnTo>
                  <a:lnTo>
                    <a:pt x="4" y="10"/>
                  </a:lnTo>
                  <a:lnTo>
                    <a:pt x="5" y="9"/>
                  </a:lnTo>
                  <a:lnTo>
                    <a:pt x="5" y="7"/>
                  </a:lnTo>
                  <a:lnTo>
                    <a:pt x="5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768"/>
            <p:cNvSpPr>
              <a:spLocks/>
            </p:cNvSpPr>
            <p:nvPr/>
          </p:nvSpPr>
          <p:spPr bwMode="auto">
            <a:xfrm>
              <a:off x="1609004" y="2420938"/>
              <a:ext cx="47625" cy="39688"/>
            </a:xfrm>
            <a:custGeom>
              <a:avLst/>
              <a:gdLst>
                <a:gd name="T0" fmla="*/ 20 w 30"/>
                <a:gd name="T1" fmla="*/ 0 h 25"/>
                <a:gd name="T2" fmla="*/ 24 w 30"/>
                <a:gd name="T3" fmla="*/ 2 h 25"/>
                <a:gd name="T4" fmla="*/ 28 w 30"/>
                <a:gd name="T5" fmla="*/ 3 h 25"/>
                <a:gd name="T6" fmla="*/ 30 w 30"/>
                <a:gd name="T7" fmla="*/ 4 h 25"/>
                <a:gd name="T8" fmla="*/ 30 w 30"/>
                <a:gd name="T9" fmla="*/ 5 h 25"/>
                <a:gd name="T10" fmla="*/ 29 w 30"/>
                <a:gd name="T11" fmla="*/ 7 h 25"/>
                <a:gd name="T12" fmla="*/ 29 w 30"/>
                <a:gd name="T13" fmla="*/ 8 h 25"/>
                <a:gd name="T14" fmla="*/ 26 w 30"/>
                <a:gd name="T15" fmla="*/ 9 h 25"/>
                <a:gd name="T16" fmla="*/ 25 w 30"/>
                <a:gd name="T17" fmla="*/ 9 h 25"/>
                <a:gd name="T18" fmla="*/ 21 w 30"/>
                <a:gd name="T19" fmla="*/ 8 h 25"/>
                <a:gd name="T20" fmla="*/ 19 w 30"/>
                <a:gd name="T21" fmla="*/ 7 h 25"/>
                <a:gd name="T22" fmla="*/ 15 w 30"/>
                <a:gd name="T23" fmla="*/ 8 h 25"/>
                <a:gd name="T24" fmla="*/ 12 w 30"/>
                <a:gd name="T25" fmla="*/ 9 h 25"/>
                <a:gd name="T26" fmla="*/ 9 w 30"/>
                <a:gd name="T27" fmla="*/ 11 h 25"/>
                <a:gd name="T28" fmla="*/ 8 w 30"/>
                <a:gd name="T29" fmla="*/ 12 h 25"/>
                <a:gd name="T30" fmla="*/ 8 w 30"/>
                <a:gd name="T31" fmla="*/ 13 h 25"/>
                <a:gd name="T32" fmla="*/ 8 w 30"/>
                <a:gd name="T33" fmla="*/ 15 h 25"/>
                <a:gd name="T34" fmla="*/ 9 w 30"/>
                <a:gd name="T35" fmla="*/ 16 h 25"/>
                <a:gd name="T36" fmla="*/ 12 w 30"/>
                <a:gd name="T37" fmla="*/ 17 h 25"/>
                <a:gd name="T38" fmla="*/ 13 w 30"/>
                <a:gd name="T39" fmla="*/ 17 h 25"/>
                <a:gd name="T40" fmla="*/ 15 w 30"/>
                <a:gd name="T41" fmla="*/ 19 h 25"/>
                <a:gd name="T42" fmla="*/ 16 w 30"/>
                <a:gd name="T43" fmla="*/ 20 h 25"/>
                <a:gd name="T44" fmla="*/ 16 w 30"/>
                <a:gd name="T45" fmla="*/ 22 h 25"/>
                <a:gd name="T46" fmla="*/ 15 w 30"/>
                <a:gd name="T47" fmla="*/ 24 h 25"/>
                <a:gd name="T48" fmla="*/ 13 w 30"/>
                <a:gd name="T49" fmla="*/ 25 h 25"/>
                <a:gd name="T50" fmla="*/ 12 w 30"/>
                <a:gd name="T51" fmla="*/ 24 h 25"/>
                <a:gd name="T52" fmla="*/ 12 w 30"/>
                <a:gd name="T53" fmla="*/ 24 h 25"/>
                <a:gd name="T54" fmla="*/ 8 w 30"/>
                <a:gd name="T55" fmla="*/ 22 h 25"/>
                <a:gd name="T56" fmla="*/ 6 w 30"/>
                <a:gd name="T57" fmla="*/ 21 h 25"/>
                <a:gd name="T58" fmla="*/ 3 w 30"/>
                <a:gd name="T59" fmla="*/ 19 h 25"/>
                <a:gd name="T60" fmla="*/ 2 w 30"/>
                <a:gd name="T61" fmla="*/ 16 h 25"/>
                <a:gd name="T62" fmla="*/ 0 w 30"/>
                <a:gd name="T63" fmla="*/ 12 h 25"/>
                <a:gd name="T64" fmla="*/ 2 w 30"/>
                <a:gd name="T65" fmla="*/ 9 h 25"/>
                <a:gd name="T66" fmla="*/ 4 w 30"/>
                <a:gd name="T67" fmla="*/ 5 h 25"/>
                <a:gd name="T68" fmla="*/ 7 w 30"/>
                <a:gd name="T69" fmla="*/ 3 h 25"/>
                <a:gd name="T70" fmla="*/ 12 w 30"/>
                <a:gd name="T71" fmla="*/ 2 h 25"/>
                <a:gd name="T72" fmla="*/ 16 w 30"/>
                <a:gd name="T73" fmla="*/ 0 h 25"/>
                <a:gd name="T74" fmla="*/ 20 w 30"/>
                <a:gd name="T7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" h="25">
                  <a:moveTo>
                    <a:pt x="20" y="0"/>
                  </a:moveTo>
                  <a:lnTo>
                    <a:pt x="24" y="2"/>
                  </a:lnTo>
                  <a:lnTo>
                    <a:pt x="28" y="3"/>
                  </a:lnTo>
                  <a:lnTo>
                    <a:pt x="30" y="4"/>
                  </a:lnTo>
                  <a:lnTo>
                    <a:pt x="30" y="5"/>
                  </a:lnTo>
                  <a:lnTo>
                    <a:pt x="29" y="7"/>
                  </a:lnTo>
                  <a:lnTo>
                    <a:pt x="29" y="8"/>
                  </a:lnTo>
                  <a:lnTo>
                    <a:pt x="26" y="9"/>
                  </a:lnTo>
                  <a:lnTo>
                    <a:pt x="25" y="9"/>
                  </a:lnTo>
                  <a:lnTo>
                    <a:pt x="21" y="8"/>
                  </a:lnTo>
                  <a:lnTo>
                    <a:pt x="19" y="7"/>
                  </a:lnTo>
                  <a:lnTo>
                    <a:pt x="15" y="8"/>
                  </a:lnTo>
                  <a:lnTo>
                    <a:pt x="12" y="9"/>
                  </a:lnTo>
                  <a:lnTo>
                    <a:pt x="9" y="11"/>
                  </a:lnTo>
                  <a:lnTo>
                    <a:pt x="8" y="12"/>
                  </a:lnTo>
                  <a:lnTo>
                    <a:pt x="8" y="13"/>
                  </a:lnTo>
                  <a:lnTo>
                    <a:pt x="8" y="15"/>
                  </a:lnTo>
                  <a:lnTo>
                    <a:pt x="9" y="16"/>
                  </a:lnTo>
                  <a:lnTo>
                    <a:pt x="12" y="17"/>
                  </a:lnTo>
                  <a:lnTo>
                    <a:pt x="13" y="17"/>
                  </a:lnTo>
                  <a:lnTo>
                    <a:pt x="15" y="19"/>
                  </a:lnTo>
                  <a:lnTo>
                    <a:pt x="16" y="20"/>
                  </a:lnTo>
                  <a:lnTo>
                    <a:pt x="16" y="22"/>
                  </a:lnTo>
                  <a:lnTo>
                    <a:pt x="15" y="24"/>
                  </a:lnTo>
                  <a:lnTo>
                    <a:pt x="13" y="25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8" y="22"/>
                  </a:lnTo>
                  <a:lnTo>
                    <a:pt x="6" y="21"/>
                  </a:lnTo>
                  <a:lnTo>
                    <a:pt x="3" y="19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9"/>
                  </a:lnTo>
                  <a:lnTo>
                    <a:pt x="4" y="5"/>
                  </a:lnTo>
                  <a:lnTo>
                    <a:pt x="7" y="3"/>
                  </a:lnTo>
                  <a:lnTo>
                    <a:pt x="12" y="2"/>
                  </a:lnTo>
                  <a:lnTo>
                    <a:pt x="1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769"/>
            <p:cNvSpPr>
              <a:spLocks/>
            </p:cNvSpPr>
            <p:nvPr/>
          </p:nvSpPr>
          <p:spPr bwMode="auto">
            <a:xfrm>
              <a:off x="1607417" y="2465388"/>
              <a:ext cx="47625" cy="46038"/>
            </a:xfrm>
            <a:custGeom>
              <a:avLst/>
              <a:gdLst>
                <a:gd name="T0" fmla="*/ 20 w 30"/>
                <a:gd name="T1" fmla="*/ 0 h 29"/>
                <a:gd name="T2" fmla="*/ 27 w 30"/>
                <a:gd name="T3" fmla="*/ 1 h 29"/>
                <a:gd name="T4" fmla="*/ 29 w 30"/>
                <a:gd name="T5" fmla="*/ 2 h 29"/>
                <a:gd name="T6" fmla="*/ 30 w 30"/>
                <a:gd name="T7" fmla="*/ 4 h 29"/>
                <a:gd name="T8" fmla="*/ 30 w 30"/>
                <a:gd name="T9" fmla="*/ 5 h 29"/>
                <a:gd name="T10" fmla="*/ 29 w 30"/>
                <a:gd name="T11" fmla="*/ 8 h 29"/>
                <a:gd name="T12" fmla="*/ 27 w 30"/>
                <a:gd name="T13" fmla="*/ 8 h 29"/>
                <a:gd name="T14" fmla="*/ 26 w 30"/>
                <a:gd name="T15" fmla="*/ 8 h 29"/>
                <a:gd name="T16" fmla="*/ 20 w 30"/>
                <a:gd name="T17" fmla="*/ 8 h 29"/>
                <a:gd name="T18" fmla="*/ 16 w 30"/>
                <a:gd name="T19" fmla="*/ 8 h 29"/>
                <a:gd name="T20" fmla="*/ 13 w 30"/>
                <a:gd name="T21" fmla="*/ 8 h 29"/>
                <a:gd name="T22" fmla="*/ 10 w 30"/>
                <a:gd name="T23" fmla="*/ 8 h 29"/>
                <a:gd name="T24" fmla="*/ 8 w 30"/>
                <a:gd name="T25" fmla="*/ 10 h 29"/>
                <a:gd name="T26" fmla="*/ 7 w 30"/>
                <a:gd name="T27" fmla="*/ 11 h 29"/>
                <a:gd name="T28" fmla="*/ 7 w 30"/>
                <a:gd name="T29" fmla="*/ 14 h 29"/>
                <a:gd name="T30" fmla="*/ 8 w 30"/>
                <a:gd name="T31" fmla="*/ 17 h 29"/>
                <a:gd name="T32" fmla="*/ 10 w 30"/>
                <a:gd name="T33" fmla="*/ 18 h 29"/>
                <a:gd name="T34" fmla="*/ 13 w 30"/>
                <a:gd name="T35" fmla="*/ 21 h 29"/>
                <a:gd name="T36" fmla="*/ 14 w 30"/>
                <a:gd name="T37" fmla="*/ 21 h 29"/>
                <a:gd name="T38" fmla="*/ 16 w 30"/>
                <a:gd name="T39" fmla="*/ 22 h 29"/>
                <a:gd name="T40" fmla="*/ 17 w 30"/>
                <a:gd name="T41" fmla="*/ 25 h 29"/>
                <a:gd name="T42" fmla="*/ 17 w 30"/>
                <a:gd name="T43" fmla="*/ 26 h 29"/>
                <a:gd name="T44" fmla="*/ 16 w 30"/>
                <a:gd name="T45" fmla="*/ 27 h 29"/>
                <a:gd name="T46" fmla="*/ 14 w 30"/>
                <a:gd name="T47" fmla="*/ 29 h 29"/>
                <a:gd name="T48" fmla="*/ 13 w 30"/>
                <a:gd name="T49" fmla="*/ 29 h 29"/>
                <a:gd name="T50" fmla="*/ 13 w 30"/>
                <a:gd name="T51" fmla="*/ 29 h 29"/>
                <a:gd name="T52" fmla="*/ 8 w 30"/>
                <a:gd name="T53" fmla="*/ 26 h 29"/>
                <a:gd name="T54" fmla="*/ 4 w 30"/>
                <a:gd name="T55" fmla="*/ 22 h 29"/>
                <a:gd name="T56" fmla="*/ 1 w 30"/>
                <a:gd name="T57" fmla="*/ 18 h 29"/>
                <a:gd name="T58" fmla="*/ 0 w 30"/>
                <a:gd name="T59" fmla="*/ 15 h 29"/>
                <a:gd name="T60" fmla="*/ 0 w 30"/>
                <a:gd name="T61" fmla="*/ 11 h 29"/>
                <a:gd name="T62" fmla="*/ 1 w 30"/>
                <a:gd name="T63" fmla="*/ 8 h 29"/>
                <a:gd name="T64" fmla="*/ 3 w 30"/>
                <a:gd name="T65" fmla="*/ 5 h 29"/>
                <a:gd name="T66" fmla="*/ 5 w 30"/>
                <a:gd name="T67" fmla="*/ 2 h 29"/>
                <a:gd name="T68" fmla="*/ 9 w 30"/>
                <a:gd name="T69" fmla="*/ 1 h 29"/>
                <a:gd name="T70" fmla="*/ 13 w 30"/>
                <a:gd name="T71" fmla="*/ 1 h 29"/>
                <a:gd name="T72" fmla="*/ 20 w 30"/>
                <a:gd name="T7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0" h="29">
                  <a:moveTo>
                    <a:pt x="20" y="0"/>
                  </a:moveTo>
                  <a:lnTo>
                    <a:pt x="27" y="1"/>
                  </a:lnTo>
                  <a:lnTo>
                    <a:pt x="29" y="2"/>
                  </a:lnTo>
                  <a:lnTo>
                    <a:pt x="30" y="4"/>
                  </a:lnTo>
                  <a:lnTo>
                    <a:pt x="30" y="5"/>
                  </a:lnTo>
                  <a:lnTo>
                    <a:pt x="29" y="8"/>
                  </a:lnTo>
                  <a:lnTo>
                    <a:pt x="27" y="8"/>
                  </a:lnTo>
                  <a:lnTo>
                    <a:pt x="26" y="8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3" y="8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8" y="17"/>
                  </a:lnTo>
                  <a:lnTo>
                    <a:pt x="10" y="18"/>
                  </a:lnTo>
                  <a:lnTo>
                    <a:pt x="13" y="21"/>
                  </a:lnTo>
                  <a:lnTo>
                    <a:pt x="14" y="21"/>
                  </a:lnTo>
                  <a:lnTo>
                    <a:pt x="16" y="22"/>
                  </a:lnTo>
                  <a:lnTo>
                    <a:pt x="17" y="25"/>
                  </a:lnTo>
                  <a:lnTo>
                    <a:pt x="17" y="26"/>
                  </a:lnTo>
                  <a:lnTo>
                    <a:pt x="16" y="27"/>
                  </a:lnTo>
                  <a:lnTo>
                    <a:pt x="14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8" y="26"/>
                  </a:lnTo>
                  <a:lnTo>
                    <a:pt x="4" y="22"/>
                  </a:lnTo>
                  <a:lnTo>
                    <a:pt x="1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1" y="8"/>
                  </a:lnTo>
                  <a:lnTo>
                    <a:pt x="3" y="5"/>
                  </a:lnTo>
                  <a:lnTo>
                    <a:pt x="5" y="2"/>
                  </a:lnTo>
                  <a:lnTo>
                    <a:pt x="9" y="1"/>
                  </a:lnTo>
                  <a:lnTo>
                    <a:pt x="13" y="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770"/>
            <p:cNvSpPr>
              <a:spLocks/>
            </p:cNvSpPr>
            <p:nvPr/>
          </p:nvSpPr>
          <p:spPr bwMode="auto">
            <a:xfrm>
              <a:off x="1607417" y="2514600"/>
              <a:ext cx="47625" cy="34925"/>
            </a:xfrm>
            <a:custGeom>
              <a:avLst/>
              <a:gdLst>
                <a:gd name="T0" fmla="*/ 13 w 30"/>
                <a:gd name="T1" fmla="*/ 0 h 22"/>
                <a:gd name="T2" fmla="*/ 16 w 30"/>
                <a:gd name="T3" fmla="*/ 0 h 22"/>
                <a:gd name="T4" fmla="*/ 20 w 30"/>
                <a:gd name="T5" fmla="*/ 0 h 22"/>
                <a:gd name="T6" fmla="*/ 24 w 30"/>
                <a:gd name="T7" fmla="*/ 1 h 22"/>
                <a:gd name="T8" fmla="*/ 29 w 30"/>
                <a:gd name="T9" fmla="*/ 4 h 22"/>
                <a:gd name="T10" fmla="*/ 30 w 30"/>
                <a:gd name="T11" fmla="*/ 5 h 22"/>
                <a:gd name="T12" fmla="*/ 30 w 30"/>
                <a:gd name="T13" fmla="*/ 7 h 22"/>
                <a:gd name="T14" fmla="*/ 29 w 30"/>
                <a:gd name="T15" fmla="*/ 8 h 22"/>
                <a:gd name="T16" fmla="*/ 29 w 30"/>
                <a:gd name="T17" fmla="*/ 9 h 22"/>
                <a:gd name="T18" fmla="*/ 26 w 30"/>
                <a:gd name="T19" fmla="*/ 11 h 22"/>
                <a:gd name="T20" fmla="*/ 25 w 30"/>
                <a:gd name="T21" fmla="*/ 9 h 22"/>
                <a:gd name="T22" fmla="*/ 20 w 30"/>
                <a:gd name="T23" fmla="*/ 7 h 22"/>
                <a:gd name="T24" fmla="*/ 16 w 30"/>
                <a:gd name="T25" fmla="*/ 7 h 22"/>
                <a:gd name="T26" fmla="*/ 13 w 30"/>
                <a:gd name="T27" fmla="*/ 7 h 22"/>
                <a:gd name="T28" fmla="*/ 10 w 30"/>
                <a:gd name="T29" fmla="*/ 7 h 22"/>
                <a:gd name="T30" fmla="*/ 8 w 30"/>
                <a:gd name="T31" fmla="*/ 9 h 22"/>
                <a:gd name="T32" fmla="*/ 7 w 30"/>
                <a:gd name="T33" fmla="*/ 11 h 22"/>
                <a:gd name="T34" fmla="*/ 7 w 30"/>
                <a:gd name="T35" fmla="*/ 12 h 22"/>
                <a:gd name="T36" fmla="*/ 8 w 30"/>
                <a:gd name="T37" fmla="*/ 13 h 22"/>
                <a:gd name="T38" fmla="*/ 13 w 30"/>
                <a:gd name="T39" fmla="*/ 16 h 22"/>
                <a:gd name="T40" fmla="*/ 16 w 30"/>
                <a:gd name="T41" fmla="*/ 16 h 22"/>
                <a:gd name="T42" fmla="*/ 17 w 30"/>
                <a:gd name="T43" fmla="*/ 17 h 22"/>
                <a:gd name="T44" fmla="*/ 18 w 30"/>
                <a:gd name="T45" fmla="*/ 18 h 22"/>
                <a:gd name="T46" fmla="*/ 18 w 30"/>
                <a:gd name="T47" fmla="*/ 20 h 22"/>
                <a:gd name="T48" fmla="*/ 17 w 30"/>
                <a:gd name="T49" fmla="*/ 21 h 22"/>
                <a:gd name="T50" fmla="*/ 16 w 30"/>
                <a:gd name="T51" fmla="*/ 22 h 22"/>
                <a:gd name="T52" fmla="*/ 14 w 30"/>
                <a:gd name="T53" fmla="*/ 22 h 22"/>
                <a:gd name="T54" fmla="*/ 13 w 30"/>
                <a:gd name="T55" fmla="*/ 22 h 22"/>
                <a:gd name="T56" fmla="*/ 9 w 30"/>
                <a:gd name="T57" fmla="*/ 21 h 22"/>
                <a:gd name="T58" fmla="*/ 7 w 30"/>
                <a:gd name="T59" fmla="*/ 20 h 22"/>
                <a:gd name="T60" fmla="*/ 3 w 30"/>
                <a:gd name="T61" fmla="*/ 18 h 22"/>
                <a:gd name="T62" fmla="*/ 1 w 30"/>
                <a:gd name="T63" fmla="*/ 16 h 22"/>
                <a:gd name="T64" fmla="*/ 0 w 30"/>
                <a:gd name="T65" fmla="*/ 13 h 22"/>
                <a:gd name="T66" fmla="*/ 0 w 30"/>
                <a:gd name="T67" fmla="*/ 9 h 22"/>
                <a:gd name="T68" fmla="*/ 1 w 30"/>
                <a:gd name="T69" fmla="*/ 7 h 22"/>
                <a:gd name="T70" fmla="*/ 3 w 30"/>
                <a:gd name="T71" fmla="*/ 3 h 22"/>
                <a:gd name="T72" fmla="*/ 7 w 30"/>
                <a:gd name="T73" fmla="*/ 1 h 22"/>
                <a:gd name="T74" fmla="*/ 9 w 30"/>
                <a:gd name="T75" fmla="*/ 0 h 22"/>
                <a:gd name="T76" fmla="*/ 13 w 30"/>
                <a:gd name="T7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2">
                  <a:moveTo>
                    <a:pt x="13" y="0"/>
                  </a:moveTo>
                  <a:lnTo>
                    <a:pt x="16" y="0"/>
                  </a:lnTo>
                  <a:lnTo>
                    <a:pt x="20" y="0"/>
                  </a:lnTo>
                  <a:lnTo>
                    <a:pt x="24" y="1"/>
                  </a:lnTo>
                  <a:lnTo>
                    <a:pt x="29" y="4"/>
                  </a:lnTo>
                  <a:lnTo>
                    <a:pt x="30" y="5"/>
                  </a:lnTo>
                  <a:lnTo>
                    <a:pt x="30" y="7"/>
                  </a:lnTo>
                  <a:lnTo>
                    <a:pt x="29" y="8"/>
                  </a:lnTo>
                  <a:lnTo>
                    <a:pt x="29" y="9"/>
                  </a:lnTo>
                  <a:lnTo>
                    <a:pt x="26" y="11"/>
                  </a:lnTo>
                  <a:lnTo>
                    <a:pt x="25" y="9"/>
                  </a:lnTo>
                  <a:lnTo>
                    <a:pt x="20" y="7"/>
                  </a:lnTo>
                  <a:lnTo>
                    <a:pt x="16" y="7"/>
                  </a:lnTo>
                  <a:lnTo>
                    <a:pt x="13" y="7"/>
                  </a:lnTo>
                  <a:lnTo>
                    <a:pt x="10" y="7"/>
                  </a:lnTo>
                  <a:lnTo>
                    <a:pt x="8" y="9"/>
                  </a:lnTo>
                  <a:lnTo>
                    <a:pt x="7" y="11"/>
                  </a:lnTo>
                  <a:lnTo>
                    <a:pt x="7" y="12"/>
                  </a:lnTo>
                  <a:lnTo>
                    <a:pt x="8" y="13"/>
                  </a:lnTo>
                  <a:lnTo>
                    <a:pt x="13" y="16"/>
                  </a:lnTo>
                  <a:lnTo>
                    <a:pt x="16" y="16"/>
                  </a:lnTo>
                  <a:lnTo>
                    <a:pt x="17" y="17"/>
                  </a:lnTo>
                  <a:lnTo>
                    <a:pt x="18" y="18"/>
                  </a:lnTo>
                  <a:lnTo>
                    <a:pt x="18" y="20"/>
                  </a:lnTo>
                  <a:lnTo>
                    <a:pt x="17" y="21"/>
                  </a:lnTo>
                  <a:lnTo>
                    <a:pt x="16" y="22"/>
                  </a:lnTo>
                  <a:lnTo>
                    <a:pt x="14" y="22"/>
                  </a:lnTo>
                  <a:lnTo>
                    <a:pt x="13" y="22"/>
                  </a:lnTo>
                  <a:lnTo>
                    <a:pt x="9" y="21"/>
                  </a:lnTo>
                  <a:lnTo>
                    <a:pt x="7" y="20"/>
                  </a:lnTo>
                  <a:lnTo>
                    <a:pt x="3" y="18"/>
                  </a:lnTo>
                  <a:lnTo>
                    <a:pt x="1" y="16"/>
                  </a:lnTo>
                  <a:lnTo>
                    <a:pt x="0" y="13"/>
                  </a:lnTo>
                  <a:lnTo>
                    <a:pt x="0" y="9"/>
                  </a:lnTo>
                  <a:lnTo>
                    <a:pt x="1" y="7"/>
                  </a:lnTo>
                  <a:lnTo>
                    <a:pt x="3" y="3"/>
                  </a:lnTo>
                  <a:lnTo>
                    <a:pt x="7" y="1"/>
                  </a:lnTo>
                  <a:lnTo>
                    <a:pt x="9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771"/>
            <p:cNvSpPr>
              <a:spLocks/>
            </p:cNvSpPr>
            <p:nvPr/>
          </p:nvSpPr>
          <p:spPr bwMode="auto">
            <a:xfrm>
              <a:off x="1607417" y="2566988"/>
              <a:ext cx="46038" cy="36513"/>
            </a:xfrm>
            <a:custGeom>
              <a:avLst/>
              <a:gdLst>
                <a:gd name="T0" fmla="*/ 16 w 29"/>
                <a:gd name="T1" fmla="*/ 0 h 23"/>
                <a:gd name="T2" fmla="*/ 20 w 29"/>
                <a:gd name="T3" fmla="*/ 0 h 23"/>
                <a:gd name="T4" fmla="*/ 24 w 29"/>
                <a:gd name="T5" fmla="*/ 1 h 23"/>
                <a:gd name="T6" fmla="*/ 27 w 29"/>
                <a:gd name="T7" fmla="*/ 4 h 23"/>
                <a:gd name="T8" fmla="*/ 29 w 29"/>
                <a:gd name="T9" fmla="*/ 5 h 23"/>
                <a:gd name="T10" fmla="*/ 29 w 29"/>
                <a:gd name="T11" fmla="*/ 8 h 23"/>
                <a:gd name="T12" fmla="*/ 27 w 29"/>
                <a:gd name="T13" fmla="*/ 9 h 23"/>
                <a:gd name="T14" fmla="*/ 26 w 29"/>
                <a:gd name="T15" fmla="*/ 10 h 23"/>
                <a:gd name="T16" fmla="*/ 24 w 29"/>
                <a:gd name="T17" fmla="*/ 9 h 23"/>
                <a:gd name="T18" fmla="*/ 20 w 29"/>
                <a:gd name="T19" fmla="*/ 8 h 23"/>
                <a:gd name="T20" fmla="*/ 16 w 29"/>
                <a:gd name="T21" fmla="*/ 6 h 23"/>
                <a:gd name="T22" fmla="*/ 13 w 29"/>
                <a:gd name="T23" fmla="*/ 6 h 23"/>
                <a:gd name="T24" fmla="*/ 10 w 29"/>
                <a:gd name="T25" fmla="*/ 8 h 23"/>
                <a:gd name="T26" fmla="*/ 8 w 29"/>
                <a:gd name="T27" fmla="*/ 9 h 23"/>
                <a:gd name="T28" fmla="*/ 7 w 29"/>
                <a:gd name="T29" fmla="*/ 10 h 23"/>
                <a:gd name="T30" fmla="*/ 7 w 29"/>
                <a:gd name="T31" fmla="*/ 12 h 23"/>
                <a:gd name="T32" fmla="*/ 7 w 29"/>
                <a:gd name="T33" fmla="*/ 13 h 23"/>
                <a:gd name="T34" fmla="*/ 7 w 29"/>
                <a:gd name="T35" fmla="*/ 13 h 23"/>
                <a:gd name="T36" fmla="*/ 8 w 29"/>
                <a:gd name="T37" fmla="*/ 14 h 23"/>
                <a:gd name="T38" fmla="*/ 10 w 29"/>
                <a:gd name="T39" fmla="*/ 16 h 23"/>
                <a:gd name="T40" fmla="*/ 13 w 29"/>
                <a:gd name="T41" fmla="*/ 17 h 23"/>
                <a:gd name="T42" fmla="*/ 16 w 29"/>
                <a:gd name="T43" fmla="*/ 17 h 23"/>
                <a:gd name="T44" fmla="*/ 17 w 29"/>
                <a:gd name="T45" fmla="*/ 18 h 23"/>
                <a:gd name="T46" fmla="*/ 18 w 29"/>
                <a:gd name="T47" fmla="*/ 19 h 23"/>
                <a:gd name="T48" fmla="*/ 18 w 29"/>
                <a:gd name="T49" fmla="*/ 21 h 23"/>
                <a:gd name="T50" fmla="*/ 17 w 29"/>
                <a:gd name="T51" fmla="*/ 22 h 23"/>
                <a:gd name="T52" fmla="*/ 16 w 29"/>
                <a:gd name="T53" fmla="*/ 23 h 23"/>
                <a:gd name="T54" fmla="*/ 14 w 29"/>
                <a:gd name="T55" fmla="*/ 23 h 23"/>
                <a:gd name="T56" fmla="*/ 13 w 29"/>
                <a:gd name="T57" fmla="*/ 23 h 23"/>
                <a:gd name="T58" fmla="*/ 9 w 29"/>
                <a:gd name="T59" fmla="*/ 22 h 23"/>
                <a:gd name="T60" fmla="*/ 5 w 29"/>
                <a:gd name="T61" fmla="*/ 21 h 23"/>
                <a:gd name="T62" fmla="*/ 3 w 29"/>
                <a:gd name="T63" fmla="*/ 19 h 23"/>
                <a:gd name="T64" fmla="*/ 1 w 29"/>
                <a:gd name="T65" fmla="*/ 17 h 23"/>
                <a:gd name="T66" fmla="*/ 0 w 29"/>
                <a:gd name="T67" fmla="*/ 13 h 23"/>
                <a:gd name="T68" fmla="*/ 0 w 29"/>
                <a:gd name="T69" fmla="*/ 9 h 23"/>
                <a:gd name="T70" fmla="*/ 3 w 29"/>
                <a:gd name="T71" fmla="*/ 5 h 23"/>
                <a:gd name="T72" fmla="*/ 5 w 29"/>
                <a:gd name="T73" fmla="*/ 2 h 23"/>
                <a:gd name="T74" fmla="*/ 9 w 29"/>
                <a:gd name="T75" fmla="*/ 1 h 23"/>
                <a:gd name="T76" fmla="*/ 13 w 29"/>
                <a:gd name="T77" fmla="*/ 0 h 23"/>
                <a:gd name="T78" fmla="*/ 16 w 29"/>
                <a:gd name="T7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" h="23">
                  <a:moveTo>
                    <a:pt x="16" y="0"/>
                  </a:moveTo>
                  <a:lnTo>
                    <a:pt x="20" y="0"/>
                  </a:lnTo>
                  <a:lnTo>
                    <a:pt x="24" y="1"/>
                  </a:lnTo>
                  <a:lnTo>
                    <a:pt x="27" y="4"/>
                  </a:lnTo>
                  <a:lnTo>
                    <a:pt x="29" y="5"/>
                  </a:lnTo>
                  <a:lnTo>
                    <a:pt x="29" y="8"/>
                  </a:lnTo>
                  <a:lnTo>
                    <a:pt x="27" y="9"/>
                  </a:lnTo>
                  <a:lnTo>
                    <a:pt x="26" y="10"/>
                  </a:lnTo>
                  <a:lnTo>
                    <a:pt x="24" y="9"/>
                  </a:lnTo>
                  <a:lnTo>
                    <a:pt x="20" y="8"/>
                  </a:lnTo>
                  <a:lnTo>
                    <a:pt x="16" y="6"/>
                  </a:lnTo>
                  <a:lnTo>
                    <a:pt x="13" y="6"/>
                  </a:lnTo>
                  <a:lnTo>
                    <a:pt x="10" y="8"/>
                  </a:lnTo>
                  <a:lnTo>
                    <a:pt x="8" y="9"/>
                  </a:lnTo>
                  <a:lnTo>
                    <a:pt x="7" y="10"/>
                  </a:lnTo>
                  <a:lnTo>
                    <a:pt x="7" y="12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8" y="14"/>
                  </a:lnTo>
                  <a:lnTo>
                    <a:pt x="10" y="16"/>
                  </a:lnTo>
                  <a:lnTo>
                    <a:pt x="13" y="17"/>
                  </a:lnTo>
                  <a:lnTo>
                    <a:pt x="16" y="17"/>
                  </a:lnTo>
                  <a:lnTo>
                    <a:pt x="17" y="18"/>
                  </a:lnTo>
                  <a:lnTo>
                    <a:pt x="18" y="19"/>
                  </a:lnTo>
                  <a:lnTo>
                    <a:pt x="18" y="21"/>
                  </a:lnTo>
                  <a:lnTo>
                    <a:pt x="17" y="22"/>
                  </a:lnTo>
                  <a:lnTo>
                    <a:pt x="16" y="23"/>
                  </a:lnTo>
                  <a:lnTo>
                    <a:pt x="14" y="23"/>
                  </a:lnTo>
                  <a:lnTo>
                    <a:pt x="13" y="23"/>
                  </a:lnTo>
                  <a:lnTo>
                    <a:pt x="9" y="22"/>
                  </a:lnTo>
                  <a:lnTo>
                    <a:pt x="5" y="21"/>
                  </a:lnTo>
                  <a:lnTo>
                    <a:pt x="3" y="19"/>
                  </a:lnTo>
                  <a:lnTo>
                    <a:pt x="1" y="17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5" y="2"/>
                  </a:lnTo>
                  <a:lnTo>
                    <a:pt x="9" y="1"/>
                  </a:lnTo>
                  <a:lnTo>
                    <a:pt x="13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772"/>
            <p:cNvSpPr>
              <a:spLocks/>
            </p:cNvSpPr>
            <p:nvPr/>
          </p:nvSpPr>
          <p:spPr bwMode="auto">
            <a:xfrm>
              <a:off x="1607417" y="2641600"/>
              <a:ext cx="46038" cy="34925"/>
            </a:xfrm>
            <a:custGeom>
              <a:avLst/>
              <a:gdLst>
                <a:gd name="T0" fmla="*/ 13 w 29"/>
                <a:gd name="T1" fmla="*/ 0 h 22"/>
                <a:gd name="T2" fmla="*/ 20 w 29"/>
                <a:gd name="T3" fmla="*/ 0 h 22"/>
                <a:gd name="T4" fmla="*/ 24 w 29"/>
                <a:gd name="T5" fmla="*/ 1 h 22"/>
                <a:gd name="T6" fmla="*/ 27 w 29"/>
                <a:gd name="T7" fmla="*/ 3 h 22"/>
                <a:gd name="T8" fmla="*/ 29 w 29"/>
                <a:gd name="T9" fmla="*/ 4 h 22"/>
                <a:gd name="T10" fmla="*/ 29 w 29"/>
                <a:gd name="T11" fmla="*/ 7 h 22"/>
                <a:gd name="T12" fmla="*/ 29 w 29"/>
                <a:gd name="T13" fmla="*/ 8 h 22"/>
                <a:gd name="T14" fmla="*/ 27 w 29"/>
                <a:gd name="T15" fmla="*/ 9 h 22"/>
                <a:gd name="T16" fmla="*/ 25 w 29"/>
                <a:gd name="T17" fmla="*/ 9 h 22"/>
                <a:gd name="T18" fmla="*/ 24 w 29"/>
                <a:gd name="T19" fmla="*/ 9 h 22"/>
                <a:gd name="T20" fmla="*/ 20 w 29"/>
                <a:gd name="T21" fmla="*/ 8 h 22"/>
                <a:gd name="T22" fmla="*/ 16 w 29"/>
                <a:gd name="T23" fmla="*/ 7 h 22"/>
                <a:gd name="T24" fmla="*/ 13 w 29"/>
                <a:gd name="T25" fmla="*/ 7 h 22"/>
                <a:gd name="T26" fmla="*/ 10 w 29"/>
                <a:gd name="T27" fmla="*/ 7 h 22"/>
                <a:gd name="T28" fmla="*/ 9 w 29"/>
                <a:gd name="T29" fmla="*/ 8 h 22"/>
                <a:gd name="T30" fmla="*/ 7 w 29"/>
                <a:gd name="T31" fmla="*/ 9 h 22"/>
                <a:gd name="T32" fmla="*/ 7 w 29"/>
                <a:gd name="T33" fmla="*/ 10 h 22"/>
                <a:gd name="T34" fmla="*/ 8 w 29"/>
                <a:gd name="T35" fmla="*/ 13 h 22"/>
                <a:gd name="T36" fmla="*/ 10 w 29"/>
                <a:gd name="T37" fmla="*/ 14 h 22"/>
                <a:gd name="T38" fmla="*/ 13 w 29"/>
                <a:gd name="T39" fmla="*/ 14 h 22"/>
                <a:gd name="T40" fmla="*/ 16 w 29"/>
                <a:gd name="T41" fmla="*/ 16 h 22"/>
                <a:gd name="T42" fmla="*/ 17 w 29"/>
                <a:gd name="T43" fmla="*/ 16 h 22"/>
                <a:gd name="T44" fmla="*/ 18 w 29"/>
                <a:gd name="T45" fmla="*/ 17 h 22"/>
                <a:gd name="T46" fmla="*/ 18 w 29"/>
                <a:gd name="T47" fmla="*/ 18 h 22"/>
                <a:gd name="T48" fmla="*/ 18 w 29"/>
                <a:gd name="T49" fmla="*/ 20 h 22"/>
                <a:gd name="T50" fmla="*/ 17 w 29"/>
                <a:gd name="T51" fmla="*/ 21 h 22"/>
                <a:gd name="T52" fmla="*/ 16 w 29"/>
                <a:gd name="T53" fmla="*/ 22 h 22"/>
                <a:gd name="T54" fmla="*/ 13 w 29"/>
                <a:gd name="T55" fmla="*/ 22 h 22"/>
                <a:gd name="T56" fmla="*/ 8 w 29"/>
                <a:gd name="T57" fmla="*/ 21 h 22"/>
                <a:gd name="T58" fmla="*/ 5 w 29"/>
                <a:gd name="T59" fmla="*/ 18 h 22"/>
                <a:gd name="T60" fmla="*/ 1 w 29"/>
                <a:gd name="T61" fmla="*/ 16 h 22"/>
                <a:gd name="T62" fmla="*/ 0 w 29"/>
                <a:gd name="T63" fmla="*/ 12 h 22"/>
                <a:gd name="T64" fmla="*/ 0 w 29"/>
                <a:gd name="T65" fmla="*/ 8 h 22"/>
                <a:gd name="T66" fmla="*/ 3 w 29"/>
                <a:gd name="T67" fmla="*/ 4 h 22"/>
                <a:gd name="T68" fmla="*/ 5 w 29"/>
                <a:gd name="T69" fmla="*/ 1 h 22"/>
                <a:gd name="T70" fmla="*/ 9 w 29"/>
                <a:gd name="T71" fmla="*/ 0 h 22"/>
                <a:gd name="T72" fmla="*/ 13 w 29"/>
                <a:gd name="T7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" h="22">
                  <a:moveTo>
                    <a:pt x="13" y="0"/>
                  </a:moveTo>
                  <a:lnTo>
                    <a:pt x="20" y="0"/>
                  </a:lnTo>
                  <a:lnTo>
                    <a:pt x="24" y="1"/>
                  </a:lnTo>
                  <a:lnTo>
                    <a:pt x="27" y="3"/>
                  </a:lnTo>
                  <a:lnTo>
                    <a:pt x="29" y="4"/>
                  </a:lnTo>
                  <a:lnTo>
                    <a:pt x="29" y="7"/>
                  </a:lnTo>
                  <a:lnTo>
                    <a:pt x="29" y="8"/>
                  </a:lnTo>
                  <a:lnTo>
                    <a:pt x="27" y="9"/>
                  </a:lnTo>
                  <a:lnTo>
                    <a:pt x="25" y="9"/>
                  </a:lnTo>
                  <a:lnTo>
                    <a:pt x="24" y="9"/>
                  </a:lnTo>
                  <a:lnTo>
                    <a:pt x="20" y="8"/>
                  </a:lnTo>
                  <a:lnTo>
                    <a:pt x="16" y="7"/>
                  </a:lnTo>
                  <a:lnTo>
                    <a:pt x="13" y="7"/>
                  </a:lnTo>
                  <a:lnTo>
                    <a:pt x="10" y="7"/>
                  </a:lnTo>
                  <a:lnTo>
                    <a:pt x="9" y="8"/>
                  </a:lnTo>
                  <a:lnTo>
                    <a:pt x="7" y="9"/>
                  </a:lnTo>
                  <a:lnTo>
                    <a:pt x="7" y="10"/>
                  </a:lnTo>
                  <a:lnTo>
                    <a:pt x="8" y="13"/>
                  </a:lnTo>
                  <a:lnTo>
                    <a:pt x="10" y="14"/>
                  </a:lnTo>
                  <a:lnTo>
                    <a:pt x="13" y="14"/>
                  </a:lnTo>
                  <a:lnTo>
                    <a:pt x="16" y="16"/>
                  </a:lnTo>
                  <a:lnTo>
                    <a:pt x="17" y="16"/>
                  </a:lnTo>
                  <a:lnTo>
                    <a:pt x="18" y="17"/>
                  </a:lnTo>
                  <a:lnTo>
                    <a:pt x="18" y="18"/>
                  </a:lnTo>
                  <a:lnTo>
                    <a:pt x="18" y="20"/>
                  </a:lnTo>
                  <a:lnTo>
                    <a:pt x="17" y="21"/>
                  </a:lnTo>
                  <a:lnTo>
                    <a:pt x="16" y="22"/>
                  </a:lnTo>
                  <a:lnTo>
                    <a:pt x="13" y="22"/>
                  </a:lnTo>
                  <a:lnTo>
                    <a:pt x="8" y="21"/>
                  </a:lnTo>
                  <a:lnTo>
                    <a:pt x="5" y="18"/>
                  </a:lnTo>
                  <a:lnTo>
                    <a:pt x="1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3" y="4"/>
                  </a:lnTo>
                  <a:lnTo>
                    <a:pt x="5" y="1"/>
                  </a:lnTo>
                  <a:lnTo>
                    <a:pt x="9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773"/>
            <p:cNvSpPr>
              <a:spLocks/>
            </p:cNvSpPr>
            <p:nvPr/>
          </p:nvSpPr>
          <p:spPr bwMode="auto">
            <a:xfrm>
              <a:off x="1612179" y="2606675"/>
              <a:ext cx="38100" cy="30163"/>
            </a:xfrm>
            <a:custGeom>
              <a:avLst/>
              <a:gdLst>
                <a:gd name="T0" fmla="*/ 13 w 24"/>
                <a:gd name="T1" fmla="*/ 0 h 19"/>
                <a:gd name="T2" fmla="*/ 17 w 24"/>
                <a:gd name="T3" fmla="*/ 0 h 19"/>
                <a:gd name="T4" fmla="*/ 21 w 24"/>
                <a:gd name="T5" fmla="*/ 1 h 19"/>
                <a:gd name="T6" fmla="*/ 23 w 24"/>
                <a:gd name="T7" fmla="*/ 4 h 19"/>
                <a:gd name="T8" fmla="*/ 24 w 24"/>
                <a:gd name="T9" fmla="*/ 5 h 19"/>
                <a:gd name="T10" fmla="*/ 24 w 24"/>
                <a:gd name="T11" fmla="*/ 8 h 19"/>
                <a:gd name="T12" fmla="*/ 23 w 24"/>
                <a:gd name="T13" fmla="*/ 9 h 19"/>
                <a:gd name="T14" fmla="*/ 22 w 24"/>
                <a:gd name="T15" fmla="*/ 10 h 19"/>
                <a:gd name="T16" fmla="*/ 19 w 24"/>
                <a:gd name="T17" fmla="*/ 9 h 19"/>
                <a:gd name="T18" fmla="*/ 17 w 24"/>
                <a:gd name="T19" fmla="*/ 8 h 19"/>
                <a:gd name="T20" fmla="*/ 13 w 24"/>
                <a:gd name="T21" fmla="*/ 6 h 19"/>
                <a:gd name="T22" fmla="*/ 10 w 24"/>
                <a:gd name="T23" fmla="*/ 6 h 19"/>
                <a:gd name="T24" fmla="*/ 10 w 24"/>
                <a:gd name="T25" fmla="*/ 6 h 19"/>
                <a:gd name="T26" fmla="*/ 7 w 24"/>
                <a:gd name="T27" fmla="*/ 8 h 19"/>
                <a:gd name="T28" fmla="*/ 7 w 24"/>
                <a:gd name="T29" fmla="*/ 9 h 19"/>
                <a:gd name="T30" fmla="*/ 7 w 24"/>
                <a:gd name="T31" fmla="*/ 10 h 19"/>
                <a:gd name="T32" fmla="*/ 10 w 24"/>
                <a:gd name="T33" fmla="*/ 12 h 19"/>
                <a:gd name="T34" fmla="*/ 11 w 24"/>
                <a:gd name="T35" fmla="*/ 13 h 19"/>
                <a:gd name="T36" fmla="*/ 13 w 24"/>
                <a:gd name="T37" fmla="*/ 14 h 19"/>
                <a:gd name="T38" fmla="*/ 14 w 24"/>
                <a:gd name="T39" fmla="*/ 15 h 19"/>
                <a:gd name="T40" fmla="*/ 14 w 24"/>
                <a:gd name="T41" fmla="*/ 18 h 19"/>
                <a:gd name="T42" fmla="*/ 13 w 24"/>
                <a:gd name="T43" fmla="*/ 19 h 19"/>
                <a:gd name="T44" fmla="*/ 11 w 24"/>
                <a:gd name="T45" fmla="*/ 19 h 19"/>
                <a:gd name="T46" fmla="*/ 10 w 24"/>
                <a:gd name="T47" fmla="*/ 19 h 19"/>
                <a:gd name="T48" fmla="*/ 10 w 24"/>
                <a:gd name="T49" fmla="*/ 19 h 19"/>
                <a:gd name="T50" fmla="*/ 6 w 24"/>
                <a:gd name="T51" fmla="*/ 18 h 19"/>
                <a:gd name="T52" fmla="*/ 2 w 24"/>
                <a:gd name="T53" fmla="*/ 15 h 19"/>
                <a:gd name="T54" fmla="*/ 1 w 24"/>
                <a:gd name="T55" fmla="*/ 12 h 19"/>
                <a:gd name="T56" fmla="*/ 0 w 24"/>
                <a:gd name="T57" fmla="*/ 9 h 19"/>
                <a:gd name="T58" fmla="*/ 1 w 24"/>
                <a:gd name="T59" fmla="*/ 5 h 19"/>
                <a:gd name="T60" fmla="*/ 4 w 24"/>
                <a:gd name="T61" fmla="*/ 2 h 19"/>
                <a:gd name="T62" fmla="*/ 6 w 24"/>
                <a:gd name="T63" fmla="*/ 0 h 19"/>
                <a:gd name="T64" fmla="*/ 10 w 24"/>
                <a:gd name="T65" fmla="*/ 0 h 19"/>
                <a:gd name="T66" fmla="*/ 13 w 24"/>
                <a:gd name="T6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" h="19">
                  <a:moveTo>
                    <a:pt x="13" y="0"/>
                  </a:moveTo>
                  <a:lnTo>
                    <a:pt x="17" y="0"/>
                  </a:lnTo>
                  <a:lnTo>
                    <a:pt x="21" y="1"/>
                  </a:lnTo>
                  <a:lnTo>
                    <a:pt x="23" y="4"/>
                  </a:lnTo>
                  <a:lnTo>
                    <a:pt x="24" y="5"/>
                  </a:lnTo>
                  <a:lnTo>
                    <a:pt x="24" y="8"/>
                  </a:lnTo>
                  <a:lnTo>
                    <a:pt x="23" y="9"/>
                  </a:lnTo>
                  <a:lnTo>
                    <a:pt x="22" y="10"/>
                  </a:lnTo>
                  <a:lnTo>
                    <a:pt x="19" y="9"/>
                  </a:lnTo>
                  <a:lnTo>
                    <a:pt x="17" y="8"/>
                  </a:lnTo>
                  <a:lnTo>
                    <a:pt x="13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7" y="8"/>
                  </a:lnTo>
                  <a:lnTo>
                    <a:pt x="7" y="9"/>
                  </a:lnTo>
                  <a:lnTo>
                    <a:pt x="7" y="10"/>
                  </a:lnTo>
                  <a:lnTo>
                    <a:pt x="10" y="12"/>
                  </a:lnTo>
                  <a:lnTo>
                    <a:pt x="11" y="13"/>
                  </a:lnTo>
                  <a:lnTo>
                    <a:pt x="13" y="14"/>
                  </a:lnTo>
                  <a:lnTo>
                    <a:pt x="14" y="15"/>
                  </a:lnTo>
                  <a:lnTo>
                    <a:pt x="14" y="18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6" y="18"/>
                  </a:lnTo>
                  <a:lnTo>
                    <a:pt x="2" y="15"/>
                  </a:lnTo>
                  <a:lnTo>
                    <a:pt x="1" y="12"/>
                  </a:lnTo>
                  <a:lnTo>
                    <a:pt x="0" y="9"/>
                  </a:lnTo>
                  <a:lnTo>
                    <a:pt x="1" y="5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774"/>
            <p:cNvSpPr>
              <a:spLocks/>
            </p:cNvSpPr>
            <p:nvPr/>
          </p:nvSpPr>
          <p:spPr bwMode="auto">
            <a:xfrm>
              <a:off x="1605829" y="2679700"/>
              <a:ext cx="44450" cy="31750"/>
            </a:xfrm>
            <a:custGeom>
              <a:avLst/>
              <a:gdLst>
                <a:gd name="T0" fmla="*/ 10 w 28"/>
                <a:gd name="T1" fmla="*/ 0 h 20"/>
                <a:gd name="T2" fmla="*/ 14 w 28"/>
                <a:gd name="T3" fmla="*/ 1 h 20"/>
                <a:gd name="T4" fmla="*/ 17 w 28"/>
                <a:gd name="T5" fmla="*/ 1 h 20"/>
                <a:gd name="T6" fmla="*/ 21 w 28"/>
                <a:gd name="T7" fmla="*/ 2 h 20"/>
                <a:gd name="T8" fmla="*/ 25 w 28"/>
                <a:gd name="T9" fmla="*/ 5 h 20"/>
                <a:gd name="T10" fmla="*/ 27 w 28"/>
                <a:gd name="T11" fmla="*/ 7 h 20"/>
                <a:gd name="T12" fmla="*/ 28 w 28"/>
                <a:gd name="T13" fmla="*/ 9 h 20"/>
                <a:gd name="T14" fmla="*/ 28 w 28"/>
                <a:gd name="T15" fmla="*/ 11 h 20"/>
                <a:gd name="T16" fmla="*/ 26 w 28"/>
                <a:gd name="T17" fmla="*/ 13 h 20"/>
                <a:gd name="T18" fmla="*/ 25 w 28"/>
                <a:gd name="T19" fmla="*/ 13 h 20"/>
                <a:gd name="T20" fmla="*/ 22 w 28"/>
                <a:gd name="T21" fmla="*/ 11 h 20"/>
                <a:gd name="T22" fmla="*/ 21 w 28"/>
                <a:gd name="T23" fmla="*/ 10 h 20"/>
                <a:gd name="T24" fmla="*/ 17 w 28"/>
                <a:gd name="T25" fmla="*/ 9 h 20"/>
                <a:gd name="T26" fmla="*/ 14 w 28"/>
                <a:gd name="T27" fmla="*/ 7 h 20"/>
                <a:gd name="T28" fmla="*/ 10 w 28"/>
                <a:gd name="T29" fmla="*/ 7 h 20"/>
                <a:gd name="T30" fmla="*/ 8 w 28"/>
                <a:gd name="T31" fmla="*/ 9 h 20"/>
                <a:gd name="T32" fmla="*/ 6 w 28"/>
                <a:gd name="T33" fmla="*/ 9 h 20"/>
                <a:gd name="T34" fmla="*/ 8 w 28"/>
                <a:gd name="T35" fmla="*/ 9 h 20"/>
                <a:gd name="T36" fmla="*/ 9 w 28"/>
                <a:gd name="T37" fmla="*/ 11 h 20"/>
                <a:gd name="T38" fmla="*/ 14 w 28"/>
                <a:gd name="T39" fmla="*/ 13 h 20"/>
                <a:gd name="T40" fmla="*/ 15 w 28"/>
                <a:gd name="T41" fmla="*/ 13 h 20"/>
                <a:gd name="T42" fmla="*/ 17 w 28"/>
                <a:gd name="T43" fmla="*/ 14 h 20"/>
                <a:gd name="T44" fmla="*/ 18 w 28"/>
                <a:gd name="T45" fmla="*/ 15 h 20"/>
                <a:gd name="T46" fmla="*/ 19 w 28"/>
                <a:gd name="T47" fmla="*/ 17 h 20"/>
                <a:gd name="T48" fmla="*/ 18 w 28"/>
                <a:gd name="T49" fmla="*/ 18 h 20"/>
                <a:gd name="T50" fmla="*/ 17 w 28"/>
                <a:gd name="T51" fmla="*/ 19 h 20"/>
                <a:gd name="T52" fmla="*/ 15 w 28"/>
                <a:gd name="T53" fmla="*/ 20 h 20"/>
                <a:gd name="T54" fmla="*/ 14 w 28"/>
                <a:gd name="T55" fmla="*/ 19 h 20"/>
                <a:gd name="T56" fmla="*/ 10 w 28"/>
                <a:gd name="T57" fmla="*/ 19 h 20"/>
                <a:gd name="T58" fmla="*/ 8 w 28"/>
                <a:gd name="T59" fmla="*/ 18 h 20"/>
                <a:gd name="T60" fmla="*/ 4 w 28"/>
                <a:gd name="T61" fmla="*/ 15 h 20"/>
                <a:gd name="T62" fmla="*/ 1 w 28"/>
                <a:gd name="T63" fmla="*/ 13 h 20"/>
                <a:gd name="T64" fmla="*/ 0 w 28"/>
                <a:gd name="T65" fmla="*/ 10 h 20"/>
                <a:gd name="T66" fmla="*/ 0 w 28"/>
                <a:gd name="T67" fmla="*/ 7 h 20"/>
                <a:gd name="T68" fmla="*/ 1 w 28"/>
                <a:gd name="T69" fmla="*/ 5 h 20"/>
                <a:gd name="T70" fmla="*/ 4 w 28"/>
                <a:gd name="T71" fmla="*/ 2 h 20"/>
                <a:gd name="T72" fmla="*/ 6 w 28"/>
                <a:gd name="T73" fmla="*/ 1 h 20"/>
                <a:gd name="T74" fmla="*/ 10 w 28"/>
                <a:gd name="T7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" h="20">
                  <a:moveTo>
                    <a:pt x="10" y="0"/>
                  </a:moveTo>
                  <a:lnTo>
                    <a:pt x="14" y="1"/>
                  </a:lnTo>
                  <a:lnTo>
                    <a:pt x="17" y="1"/>
                  </a:lnTo>
                  <a:lnTo>
                    <a:pt x="21" y="2"/>
                  </a:lnTo>
                  <a:lnTo>
                    <a:pt x="25" y="5"/>
                  </a:lnTo>
                  <a:lnTo>
                    <a:pt x="27" y="7"/>
                  </a:lnTo>
                  <a:lnTo>
                    <a:pt x="28" y="9"/>
                  </a:lnTo>
                  <a:lnTo>
                    <a:pt x="28" y="11"/>
                  </a:lnTo>
                  <a:lnTo>
                    <a:pt x="26" y="13"/>
                  </a:lnTo>
                  <a:lnTo>
                    <a:pt x="25" y="13"/>
                  </a:lnTo>
                  <a:lnTo>
                    <a:pt x="22" y="11"/>
                  </a:lnTo>
                  <a:lnTo>
                    <a:pt x="21" y="10"/>
                  </a:lnTo>
                  <a:lnTo>
                    <a:pt x="17" y="9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8" y="9"/>
                  </a:lnTo>
                  <a:lnTo>
                    <a:pt x="6" y="9"/>
                  </a:lnTo>
                  <a:lnTo>
                    <a:pt x="8" y="9"/>
                  </a:lnTo>
                  <a:lnTo>
                    <a:pt x="9" y="11"/>
                  </a:lnTo>
                  <a:lnTo>
                    <a:pt x="14" y="13"/>
                  </a:lnTo>
                  <a:lnTo>
                    <a:pt x="15" y="13"/>
                  </a:lnTo>
                  <a:lnTo>
                    <a:pt x="17" y="14"/>
                  </a:lnTo>
                  <a:lnTo>
                    <a:pt x="18" y="15"/>
                  </a:lnTo>
                  <a:lnTo>
                    <a:pt x="19" y="17"/>
                  </a:lnTo>
                  <a:lnTo>
                    <a:pt x="18" y="18"/>
                  </a:lnTo>
                  <a:lnTo>
                    <a:pt x="17" y="19"/>
                  </a:lnTo>
                  <a:lnTo>
                    <a:pt x="15" y="20"/>
                  </a:lnTo>
                  <a:lnTo>
                    <a:pt x="14" y="19"/>
                  </a:lnTo>
                  <a:lnTo>
                    <a:pt x="10" y="19"/>
                  </a:lnTo>
                  <a:lnTo>
                    <a:pt x="8" y="18"/>
                  </a:lnTo>
                  <a:lnTo>
                    <a:pt x="4" y="15"/>
                  </a:lnTo>
                  <a:lnTo>
                    <a:pt x="1" y="13"/>
                  </a:lnTo>
                  <a:lnTo>
                    <a:pt x="0" y="10"/>
                  </a:lnTo>
                  <a:lnTo>
                    <a:pt x="0" y="7"/>
                  </a:lnTo>
                  <a:lnTo>
                    <a:pt x="1" y="5"/>
                  </a:lnTo>
                  <a:lnTo>
                    <a:pt x="4" y="2"/>
                  </a:lnTo>
                  <a:lnTo>
                    <a:pt x="6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775"/>
            <p:cNvSpPr>
              <a:spLocks/>
            </p:cNvSpPr>
            <p:nvPr/>
          </p:nvSpPr>
          <p:spPr bwMode="auto">
            <a:xfrm>
              <a:off x="1607417" y="2720975"/>
              <a:ext cx="42863" cy="30163"/>
            </a:xfrm>
            <a:custGeom>
              <a:avLst/>
              <a:gdLst>
                <a:gd name="T0" fmla="*/ 13 w 27"/>
                <a:gd name="T1" fmla="*/ 0 h 19"/>
                <a:gd name="T2" fmla="*/ 16 w 27"/>
                <a:gd name="T3" fmla="*/ 0 h 19"/>
                <a:gd name="T4" fmla="*/ 20 w 27"/>
                <a:gd name="T5" fmla="*/ 1 h 19"/>
                <a:gd name="T6" fmla="*/ 25 w 27"/>
                <a:gd name="T7" fmla="*/ 2 h 19"/>
                <a:gd name="T8" fmla="*/ 26 w 27"/>
                <a:gd name="T9" fmla="*/ 4 h 19"/>
                <a:gd name="T10" fmla="*/ 27 w 27"/>
                <a:gd name="T11" fmla="*/ 5 h 19"/>
                <a:gd name="T12" fmla="*/ 27 w 27"/>
                <a:gd name="T13" fmla="*/ 8 h 19"/>
                <a:gd name="T14" fmla="*/ 26 w 27"/>
                <a:gd name="T15" fmla="*/ 9 h 19"/>
                <a:gd name="T16" fmla="*/ 25 w 27"/>
                <a:gd name="T17" fmla="*/ 9 h 19"/>
                <a:gd name="T18" fmla="*/ 22 w 27"/>
                <a:gd name="T19" fmla="*/ 9 h 19"/>
                <a:gd name="T20" fmla="*/ 20 w 27"/>
                <a:gd name="T21" fmla="*/ 9 h 19"/>
                <a:gd name="T22" fmla="*/ 16 w 27"/>
                <a:gd name="T23" fmla="*/ 8 h 19"/>
                <a:gd name="T24" fmla="*/ 13 w 27"/>
                <a:gd name="T25" fmla="*/ 8 h 19"/>
                <a:gd name="T26" fmla="*/ 12 w 27"/>
                <a:gd name="T27" fmla="*/ 8 h 19"/>
                <a:gd name="T28" fmla="*/ 10 w 27"/>
                <a:gd name="T29" fmla="*/ 8 h 19"/>
                <a:gd name="T30" fmla="*/ 8 w 27"/>
                <a:gd name="T31" fmla="*/ 8 h 19"/>
                <a:gd name="T32" fmla="*/ 8 w 27"/>
                <a:gd name="T33" fmla="*/ 9 h 19"/>
                <a:gd name="T34" fmla="*/ 8 w 27"/>
                <a:gd name="T35" fmla="*/ 9 h 19"/>
                <a:gd name="T36" fmla="*/ 9 w 27"/>
                <a:gd name="T37" fmla="*/ 10 h 19"/>
                <a:gd name="T38" fmla="*/ 13 w 27"/>
                <a:gd name="T39" fmla="*/ 12 h 19"/>
                <a:gd name="T40" fmla="*/ 16 w 27"/>
                <a:gd name="T41" fmla="*/ 12 h 19"/>
                <a:gd name="T42" fmla="*/ 17 w 27"/>
                <a:gd name="T43" fmla="*/ 13 h 19"/>
                <a:gd name="T44" fmla="*/ 18 w 27"/>
                <a:gd name="T45" fmla="*/ 14 h 19"/>
                <a:gd name="T46" fmla="*/ 18 w 27"/>
                <a:gd name="T47" fmla="*/ 15 h 19"/>
                <a:gd name="T48" fmla="*/ 18 w 27"/>
                <a:gd name="T49" fmla="*/ 17 h 19"/>
                <a:gd name="T50" fmla="*/ 17 w 27"/>
                <a:gd name="T51" fmla="*/ 18 h 19"/>
                <a:gd name="T52" fmla="*/ 16 w 27"/>
                <a:gd name="T53" fmla="*/ 19 h 19"/>
                <a:gd name="T54" fmla="*/ 13 w 27"/>
                <a:gd name="T55" fmla="*/ 19 h 19"/>
                <a:gd name="T56" fmla="*/ 9 w 27"/>
                <a:gd name="T57" fmla="*/ 18 h 19"/>
                <a:gd name="T58" fmla="*/ 5 w 27"/>
                <a:gd name="T59" fmla="*/ 17 h 19"/>
                <a:gd name="T60" fmla="*/ 3 w 27"/>
                <a:gd name="T61" fmla="*/ 14 h 19"/>
                <a:gd name="T62" fmla="*/ 1 w 27"/>
                <a:gd name="T63" fmla="*/ 12 h 19"/>
                <a:gd name="T64" fmla="*/ 0 w 27"/>
                <a:gd name="T65" fmla="*/ 8 h 19"/>
                <a:gd name="T66" fmla="*/ 1 w 27"/>
                <a:gd name="T67" fmla="*/ 5 h 19"/>
                <a:gd name="T68" fmla="*/ 3 w 27"/>
                <a:gd name="T69" fmla="*/ 2 h 19"/>
                <a:gd name="T70" fmla="*/ 5 w 27"/>
                <a:gd name="T71" fmla="*/ 1 h 19"/>
                <a:gd name="T72" fmla="*/ 8 w 27"/>
                <a:gd name="T73" fmla="*/ 1 h 19"/>
                <a:gd name="T74" fmla="*/ 13 w 27"/>
                <a:gd name="T7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" h="19">
                  <a:moveTo>
                    <a:pt x="13" y="0"/>
                  </a:moveTo>
                  <a:lnTo>
                    <a:pt x="16" y="0"/>
                  </a:lnTo>
                  <a:lnTo>
                    <a:pt x="20" y="1"/>
                  </a:lnTo>
                  <a:lnTo>
                    <a:pt x="25" y="2"/>
                  </a:lnTo>
                  <a:lnTo>
                    <a:pt x="26" y="4"/>
                  </a:lnTo>
                  <a:lnTo>
                    <a:pt x="27" y="5"/>
                  </a:lnTo>
                  <a:lnTo>
                    <a:pt x="27" y="8"/>
                  </a:lnTo>
                  <a:lnTo>
                    <a:pt x="26" y="9"/>
                  </a:lnTo>
                  <a:lnTo>
                    <a:pt x="25" y="9"/>
                  </a:lnTo>
                  <a:lnTo>
                    <a:pt x="22" y="9"/>
                  </a:lnTo>
                  <a:lnTo>
                    <a:pt x="20" y="9"/>
                  </a:lnTo>
                  <a:lnTo>
                    <a:pt x="16" y="8"/>
                  </a:lnTo>
                  <a:lnTo>
                    <a:pt x="13" y="8"/>
                  </a:lnTo>
                  <a:lnTo>
                    <a:pt x="12" y="8"/>
                  </a:lnTo>
                  <a:lnTo>
                    <a:pt x="10" y="8"/>
                  </a:lnTo>
                  <a:lnTo>
                    <a:pt x="8" y="8"/>
                  </a:lnTo>
                  <a:lnTo>
                    <a:pt x="8" y="9"/>
                  </a:lnTo>
                  <a:lnTo>
                    <a:pt x="8" y="9"/>
                  </a:lnTo>
                  <a:lnTo>
                    <a:pt x="9" y="10"/>
                  </a:lnTo>
                  <a:lnTo>
                    <a:pt x="13" y="12"/>
                  </a:lnTo>
                  <a:lnTo>
                    <a:pt x="16" y="12"/>
                  </a:lnTo>
                  <a:lnTo>
                    <a:pt x="17" y="13"/>
                  </a:lnTo>
                  <a:lnTo>
                    <a:pt x="18" y="14"/>
                  </a:lnTo>
                  <a:lnTo>
                    <a:pt x="18" y="15"/>
                  </a:lnTo>
                  <a:lnTo>
                    <a:pt x="18" y="17"/>
                  </a:lnTo>
                  <a:lnTo>
                    <a:pt x="17" y="18"/>
                  </a:lnTo>
                  <a:lnTo>
                    <a:pt x="16" y="19"/>
                  </a:lnTo>
                  <a:lnTo>
                    <a:pt x="13" y="19"/>
                  </a:lnTo>
                  <a:lnTo>
                    <a:pt x="9" y="18"/>
                  </a:lnTo>
                  <a:lnTo>
                    <a:pt x="5" y="17"/>
                  </a:lnTo>
                  <a:lnTo>
                    <a:pt x="3" y="14"/>
                  </a:lnTo>
                  <a:lnTo>
                    <a:pt x="1" y="12"/>
                  </a:lnTo>
                  <a:lnTo>
                    <a:pt x="0" y="8"/>
                  </a:lnTo>
                  <a:lnTo>
                    <a:pt x="1" y="5"/>
                  </a:lnTo>
                  <a:lnTo>
                    <a:pt x="3" y="2"/>
                  </a:lnTo>
                  <a:lnTo>
                    <a:pt x="5" y="1"/>
                  </a:lnTo>
                  <a:lnTo>
                    <a:pt x="8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776"/>
            <p:cNvSpPr>
              <a:spLocks/>
            </p:cNvSpPr>
            <p:nvPr/>
          </p:nvSpPr>
          <p:spPr bwMode="auto">
            <a:xfrm>
              <a:off x="1607417" y="2757488"/>
              <a:ext cx="46038" cy="31750"/>
            </a:xfrm>
            <a:custGeom>
              <a:avLst/>
              <a:gdLst>
                <a:gd name="T0" fmla="*/ 13 w 29"/>
                <a:gd name="T1" fmla="*/ 0 h 20"/>
                <a:gd name="T2" fmla="*/ 20 w 29"/>
                <a:gd name="T3" fmla="*/ 2 h 20"/>
                <a:gd name="T4" fmla="*/ 26 w 29"/>
                <a:gd name="T5" fmla="*/ 3 h 20"/>
                <a:gd name="T6" fmla="*/ 27 w 29"/>
                <a:gd name="T7" fmla="*/ 4 h 20"/>
                <a:gd name="T8" fmla="*/ 29 w 29"/>
                <a:gd name="T9" fmla="*/ 6 h 20"/>
                <a:gd name="T10" fmla="*/ 29 w 29"/>
                <a:gd name="T11" fmla="*/ 8 h 20"/>
                <a:gd name="T12" fmla="*/ 27 w 29"/>
                <a:gd name="T13" fmla="*/ 9 h 20"/>
                <a:gd name="T14" fmla="*/ 26 w 29"/>
                <a:gd name="T15" fmla="*/ 9 h 20"/>
                <a:gd name="T16" fmla="*/ 25 w 29"/>
                <a:gd name="T17" fmla="*/ 9 h 20"/>
                <a:gd name="T18" fmla="*/ 22 w 29"/>
                <a:gd name="T19" fmla="*/ 9 h 20"/>
                <a:gd name="T20" fmla="*/ 20 w 29"/>
                <a:gd name="T21" fmla="*/ 8 h 20"/>
                <a:gd name="T22" fmla="*/ 16 w 29"/>
                <a:gd name="T23" fmla="*/ 7 h 20"/>
                <a:gd name="T24" fmla="*/ 13 w 29"/>
                <a:gd name="T25" fmla="*/ 7 h 20"/>
                <a:gd name="T26" fmla="*/ 10 w 29"/>
                <a:gd name="T27" fmla="*/ 8 h 20"/>
                <a:gd name="T28" fmla="*/ 8 w 29"/>
                <a:gd name="T29" fmla="*/ 9 h 20"/>
                <a:gd name="T30" fmla="*/ 8 w 29"/>
                <a:gd name="T31" fmla="*/ 9 h 20"/>
                <a:gd name="T32" fmla="*/ 8 w 29"/>
                <a:gd name="T33" fmla="*/ 9 h 20"/>
                <a:gd name="T34" fmla="*/ 9 w 29"/>
                <a:gd name="T35" fmla="*/ 11 h 20"/>
                <a:gd name="T36" fmla="*/ 13 w 29"/>
                <a:gd name="T37" fmla="*/ 12 h 20"/>
                <a:gd name="T38" fmla="*/ 16 w 29"/>
                <a:gd name="T39" fmla="*/ 13 h 20"/>
                <a:gd name="T40" fmla="*/ 18 w 29"/>
                <a:gd name="T41" fmla="*/ 15 h 20"/>
                <a:gd name="T42" fmla="*/ 18 w 29"/>
                <a:gd name="T43" fmla="*/ 16 h 20"/>
                <a:gd name="T44" fmla="*/ 18 w 29"/>
                <a:gd name="T45" fmla="*/ 17 h 20"/>
                <a:gd name="T46" fmla="*/ 18 w 29"/>
                <a:gd name="T47" fmla="*/ 19 h 20"/>
                <a:gd name="T48" fmla="*/ 16 w 29"/>
                <a:gd name="T49" fmla="*/ 20 h 20"/>
                <a:gd name="T50" fmla="*/ 14 w 29"/>
                <a:gd name="T51" fmla="*/ 20 h 20"/>
                <a:gd name="T52" fmla="*/ 13 w 29"/>
                <a:gd name="T53" fmla="*/ 20 h 20"/>
                <a:gd name="T54" fmla="*/ 9 w 29"/>
                <a:gd name="T55" fmla="*/ 19 h 20"/>
                <a:gd name="T56" fmla="*/ 7 w 29"/>
                <a:gd name="T57" fmla="*/ 17 h 20"/>
                <a:gd name="T58" fmla="*/ 4 w 29"/>
                <a:gd name="T59" fmla="*/ 16 h 20"/>
                <a:gd name="T60" fmla="*/ 1 w 29"/>
                <a:gd name="T61" fmla="*/ 13 h 20"/>
                <a:gd name="T62" fmla="*/ 0 w 29"/>
                <a:gd name="T63" fmla="*/ 11 h 20"/>
                <a:gd name="T64" fmla="*/ 0 w 29"/>
                <a:gd name="T65" fmla="*/ 8 h 20"/>
                <a:gd name="T66" fmla="*/ 1 w 29"/>
                <a:gd name="T67" fmla="*/ 6 h 20"/>
                <a:gd name="T68" fmla="*/ 5 w 29"/>
                <a:gd name="T69" fmla="*/ 3 h 20"/>
                <a:gd name="T70" fmla="*/ 8 w 29"/>
                <a:gd name="T71" fmla="*/ 2 h 20"/>
                <a:gd name="T72" fmla="*/ 13 w 29"/>
                <a:gd name="T7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" h="20">
                  <a:moveTo>
                    <a:pt x="13" y="0"/>
                  </a:moveTo>
                  <a:lnTo>
                    <a:pt x="20" y="2"/>
                  </a:lnTo>
                  <a:lnTo>
                    <a:pt x="26" y="3"/>
                  </a:lnTo>
                  <a:lnTo>
                    <a:pt x="27" y="4"/>
                  </a:lnTo>
                  <a:lnTo>
                    <a:pt x="29" y="6"/>
                  </a:lnTo>
                  <a:lnTo>
                    <a:pt x="29" y="8"/>
                  </a:lnTo>
                  <a:lnTo>
                    <a:pt x="27" y="9"/>
                  </a:lnTo>
                  <a:lnTo>
                    <a:pt x="26" y="9"/>
                  </a:lnTo>
                  <a:lnTo>
                    <a:pt x="25" y="9"/>
                  </a:lnTo>
                  <a:lnTo>
                    <a:pt x="22" y="9"/>
                  </a:lnTo>
                  <a:lnTo>
                    <a:pt x="20" y="8"/>
                  </a:lnTo>
                  <a:lnTo>
                    <a:pt x="16" y="7"/>
                  </a:lnTo>
                  <a:lnTo>
                    <a:pt x="13" y="7"/>
                  </a:lnTo>
                  <a:lnTo>
                    <a:pt x="10" y="8"/>
                  </a:lnTo>
                  <a:lnTo>
                    <a:pt x="8" y="9"/>
                  </a:lnTo>
                  <a:lnTo>
                    <a:pt x="8" y="9"/>
                  </a:lnTo>
                  <a:lnTo>
                    <a:pt x="8" y="9"/>
                  </a:lnTo>
                  <a:lnTo>
                    <a:pt x="9" y="11"/>
                  </a:lnTo>
                  <a:lnTo>
                    <a:pt x="13" y="12"/>
                  </a:lnTo>
                  <a:lnTo>
                    <a:pt x="16" y="13"/>
                  </a:lnTo>
                  <a:lnTo>
                    <a:pt x="18" y="15"/>
                  </a:lnTo>
                  <a:lnTo>
                    <a:pt x="18" y="16"/>
                  </a:lnTo>
                  <a:lnTo>
                    <a:pt x="18" y="17"/>
                  </a:lnTo>
                  <a:lnTo>
                    <a:pt x="18" y="19"/>
                  </a:lnTo>
                  <a:lnTo>
                    <a:pt x="16" y="20"/>
                  </a:lnTo>
                  <a:lnTo>
                    <a:pt x="14" y="20"/>
                  </a:lnTo>
                  <a:lnTo>
                    <a:pt x="13" y="20"/>
                  </a:lnTo>
                  <a:lnTo>
                    <a:pt x="9" y="19"/>
                  </a:lnTo>
                  <a:lnTo>
                    <a:pt x="7" y="17"/>
                  </a:lnTo>
                  <a:lnTo>
                    <a:pt x="4" y="16"/>
                  </a:lnTo>
                  <a:lnTo>
                    <a:pt x="1" y="13"/>
                  </a:lnTo>
                  <a:lnTo>
                    <a:pt x="0" y="11"/>
                  </a:lnTo>
                  <a:lnTo>
                    <a:pt x="0" y="8"/>
                  </a:lnTo>
                  <a:lnTo>
                    <a:pt x="1" y="6"/>
                  </a:lnTo>
                  <a:lnTo>
                    <a:pt x="5" y="3"/>
                  </a:lnTo>
                  <a:lnTo>
                    <a:pt x="8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777"/>
            <p:cNvSpPr>
              <a:spLocks/>
            </p:cNvSpPr>
            <p:nvPr/>
          </p:nvSpPr>
          <p:spPr bwMode="auto">
            <a:xfrm>
              <a:off x="1609004" y="2797175"/>
              <a:ext cx="41275" cy="31750"/>
            </a:xfrm>
            <a:custGeom>
              <a:avLst/>
              <a:gdLst>
                <a:gd name="T0" fmla="*/ 12 w 26"/>
                <a:gd name="T1" fmla="*/ 0 h 20"/>
                <a:gd name="T2" fmla="*/ 15 w 26"/>
                <a:gd name="T3" fmla="*/ 0 h 20"/>
                <a:gd name="T4" fmla="*/ 19 w 26"/>
                <a:gd name="T5" fmla="*/ 1 h 20"/>
                <a:gd name="T6" fmla="*/ 24 w 26"/>
                <a:gd name="T7" fmla="*/ 4 h 20"/>
                <a:gd name="T8" fmla="*/ 26 w 26"/>
                <a:gd name="T9" fmla="*/ 5 h 20"/>
                <a:gd name="T10" fmla="*/ 26 w 26"/>
                <a:gd name="T11" fmla="*/ 7 h 20"/>
                <a:gd name="T12" fmla="*/ 26 w 26"/>
                <a:gd name="T13" fmla="*/ 8 h 20"/>
                <a:gd name="T14" fmla="*/ 26 w 26"/>
                <a:gd name="T15" fmla="*/ 9 h 20"/>
                <a:gd name="T16" fmla="*/ 25 w 26"/>
                <a:gd name="T17" fmla="*/ 11 h 20"/>
                <a:gd name="T18" fmla="*/ 23 w 26"/>
                <a:gd name="T19" fmla="*/ 11 h 20"/>
                <a:gd name="T20" fmla="*/ 19 w 26"/>
                <a:gd name="T21" fmla="*/ 9 h 20"/>
                <a:gd name="T22" fmla="*/ 16 w 26"/>
                <a:gd name="T23" fmla="*/ 8 h 20"/>
                <a:gd name="T24" fmla="*/ 12 w 26"/>
                <a:gd name="T25" fmla="*/ 8 h 20"/>
                <a:gd name="T26" fmla="*/ 12 w 26"/>
                <a:gd name="T27" fmla="*/ 8 h 20"/>
                <a:gd name="T28" fmla="*/ 9 w 26"/>
                <a:gd name="T29" fmla="*/ 8 h 20"/>
                <a:gd name="T30" fmla="*/ 8 w 26"/>
                <a:gd name="T31" fmla="*/ 8 h 20"/>
                <a:gd name="T32" fmla="*/ 7 w 26"/>
                <a:gd name="T33" fmla="*/ 9 h 20"/>
                <a:gd name="T34" fmla="*/ 8 w 26"/>
                <a:gd name="T35" fmla="*/ 9 h 20"/>
                <a:gd name="T36" fmla="*/ 9 w 26"/>
                <a:gd name="T37" fmla="*/ 11 h 20"/>
                <a:gd name="T38" fmla="*/ 12 w 26"/>
                <a:gd name="T39" fmla="*/ 12 h 20"/>
                <a:gd name="T40" fmla="*/ 13 w 26"/>
                <a:gd name="T41" fmla="*/ 13 h 20"/>
                <a:gd name="T42" fmla="*/ 15 w 26"/>
                <a:gd name="T43" fmla="*/ 13 h 20"/>
                <a:gd name="T44" fmla="*/ 16 w 26"/>
                <a:gd name="T45" fmla="*/ 13 h 20"/>
                <a:gd name="T46" fmla="*/ 17 w 26"/>
                <a:gd name="T47" fmla="*/ 15 h 20"/>
                <a:gd name="T48" fmla="*/ 17 w 26"/>
                <a:gd name="T49" fmla="*/ 17 h 20"/>
                <a:gd name="T50" fmla="*/ 17 w 26"/>
                <a:gd name="T51" fmla="*/ 18 h 20"/>
                <a:gd name="T52" fmla="*/ 16 w 26"/>
                <a:gd name="T53" fmla="*/ 20 h 20"/>
                <a:gd name="T54" fmla="*/ 15 w 26"/>
                <a:gd name="T55" fmla="*/ 20 h 20"/>
                <a:gd name="T56" fmla="*/ 12 w 26"/>
                <a:gd name="T57" fmla="*/ 20 h 20"/>
                <a:gd name="T58" fmla="*/ 8 w 26"/>
                <a:gd name="T59" fmla="*/ 18 h 20"/>
                <a:gd name="T60" fmla="*/ 4 w 26"/>
                <a:gd name="T61" fmla="*/ 16 h 20"/>
                <a:gd name="T62" fmla="*/ 2 w 26"/>
                <a:gd name="T63" fmla="*/ 13 h 20"/>
                <a:gd name="T64" fmla="*/ 0 w 26"/>
                <a:gd name="T65" fmla="*/ 11 h 20"/>
                <a:gd name="T66" fmla="*/ 0 w 26"/>
                <a:gd name="T67" fmla="*/ 7 h 20"/>
                <a:gd name="T68" fmla="*/ 2 w 26"/>
                <a:gd name="T69" fmla="*/ 4 h 20"/>
                <a:gd name="T70" fmla="*/ 3 w 26"/>
                <a:gd name="T71" fmla="*/ 3 h 20"/>
                <a:gd name="T72" fmla="*/ 6 w 26"/>
                <a:gd name="T73" fmla="*/ 1 h 20"/>
                <a:gd name="T74" fmla="*/ 8 w 26"/>
                <a:gd name="T75" fmla="*/ 0 h 20"/>
                <a:gd name="T76" fmla="*/ 12 w 26"/>
                <a:gd name="T7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0">
                  <a:moveTo>
                    <a:pt x="12" y="0"/>
                  </a:moveTo>
                  <a:lnTo>
                    <a:pt x="15" y="0"/>
                  </a:lnTo>
                  <a:lnTo>
                    <a:pt x="19" y="1"/>
                  </a:lnTo>
                  <a:lnTo>
                    <a:pt x="24" y="4"/>
                  </a:lnTo>
                  <a:lnTo>
                    <a:pt x="26" y="5"/>
                  </a:lnTo>
                  <a:lnTo>
                    <a:pt x="26" y="7"/>
                  </a:lnTo>
                  <a:lnTo>
                    <a:pt x="26" y="8"/>
                  </a:lnTo>
                  <a:lnTo>
                    <a:pt x="26" y="9"/>
                  </a:lnTo>
                  <a:lnTo>
                    <a:pt x="25" y="11"/>
                  </a:lnTo>
                  <a:lnTo>
                    <a:pt x="23" y="11"/>
                  </a:lnTo>
                  <a:lnTo>
                    <a:pt x="19" y="9"/>
                  </a:lnTo>
                  <a:lnTo>
                    <a:pt x="16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9"/>
                  </a:lnTo>
                  <a:lnTo>
                    <a:pt x="8" y="9"/>
                  </a:lnTo>
                  <a:lnTo>
                    <a:pt x="9" y="11"/>
                  </a:lnTo>
                  <a:lnTo>
                    <a:pt x="12" y="12"/>
                  </a:lnTo>
                  <a:lnTo>
                    <a:pt x="13" y="13"/>
                  </a:lnTo>
                  <a:lnTo>
                    <a:pt x="15" y="13"/>
                  </a:lnTo>
                  <a:lnTo>
                    <a:pt x="16" y="13"/>
                  </a:lnTo>
                  <a:lnTo>
                    <a:pt x="17" y="15"/>
                  </a:lnTo>
                  <a:lnTo>
                    <a:pt x="17" y="17"/>
                  </a:lnTo>
                  <a:lnTo>
                    <a:pt x="17" y="18"/>
                  </a:lnTo>
                  <a:lnTo>
                    <a:pt x="16" y="20"/>
                  </a:lnTo>
                  <a:lnTo>
                    <a:pt x="15" y="20"/>
                  </a:lnTo>
                  <a:lnTo>
                    <a:pt x="12" y="20"/>
                  </a:lnTo>
                  <a:lnTo>
                    <a:pt x="8" y="18"/>
                  </a:lnTo>
                  <a:lnTo>
                    <a:pt x="4" y="16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2" y="4"/>
                  </a:lnTo>
                  <a:lnTo>
                    <a:pt x="3" y="3"/>
                  </a:lnTo>
                  <a:lnTo>
                    <a:pt x="6" y="1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778"/>
            <p:cNvSpPr>
              <a:spLocks/>
            </p:cNvSpPr>
            <p:nvPr/>
          </p:nvSpPr>
          <p:spPr bwMode="auto">
            <a:xfrm>
              <a:off x="1609004" y="2830513"/>
              <a:ext cx="44450" cy="33338"/>
            </a:xfrm>
            <a:custGeom>
              <a:avLst/>
              <a:gdLst>
                <a:gd name="T0" fmla="*/ 12 w 28"/>
                <a:gd name="T1" fmla="*/ 0 h 21"/>
                <a:gd name="T2" fmla="*/ 15 w 28"/>
                <a:gd name="T3" fmla="*/ 1 h 21"/>
                <a:gd name="T4" fmla="*/ 19 w 28"/>
                <a:gd name="T5" fmla="*/ 3 h 21"/>
                <a:gd name="T6" fmla="*/ 23 w 28"/>
                <a:gd name="T7" fmla="*/ 4 h 21"/>
                <a:gd name="T8" fmla="*/ 26 w 28"/>
                <a:gd name="T9" fmla="*/ 5 h 21"/>
                <a:gd name="T10" fmla="*/ 28 w 28"/>
                <a:gd name="T11" fmla="*/ 7 h 21"/>
                <a:gd name="T12" fmla="*/ 28 w 28"/>
                <a:gd name="T13" fmla="*/ 8 h 21"/>
                <a:gd name="T14" fmla="*/ 28 w 28"/>
                <a:gd name="T15" fmla="*/ 11 h 21"/>
                <a:gd name="T16" fmla="*/ 28 w 28"/>
                <a:gd name="T17" fmla="*/ 12 h 21"/>
                <a:gd name="T18" fmla="*/ 26 w 28"/>
                <a:gd name="T19" fmla="*/ 12 h 21"/>
                <a:gd name="T20" fmla="*/ 24 w 28"/>
                <a:gd name="T21" fmla="*/ 12 h 21"/>
                <a:gd name="T22" fmla="*/ 19 w 28"/>
                <a:gd name="T23" fmla="*/ 9 h 21"/>
                <a:gd name="T24" fmla="*/ 16 w 28"/>
                <a:gd name="T25" fmla="*/ 9 h 21"/>
                <a:gd name="T26" fmla="*/ 15 w 28"/>
                <a:gd name="T27" fmla="*/ 8 h 21"/>
                <a:gd name="T28" fmla="*/ 12 w 28"/>
                <a:gd name="T29" fmla="*/ 8 h 21"/>
                <a:gd name="T30" fmla="*/ 9 w 28"/>
                <a:gd name="T31" fmla="*/ 7 h 21"/>
                <a:gd name="T32" fmla="*/ 8 w 28"/>
                <a:gd name="T33" fmla="*/ 8 h 21"/>
                <a:gd name="T34" fmla="*/ 8 w 28"/>
                <a:gd name="T35" fmla="*/ 9 h 21"/>
                <a:gd name="T36" fmla="*/ 8 w 28"/>
                <a:gd name="T37" fmla="*/ 11 h 21"/>
                <a:gd name="T38" fmla="*/ 9 w 28"/>
                <a:gd name="T39" fmla="*/ 12 h 21"/>
                <a:gd name="T40" fmla="*/ 12 w 28"/>
                <a:gd name="T41" fmla="*/ 13 h 21"/>
                <a:gd name="T42" fmla="*/ 13 w 28"/>
                <a:gd name="T43" fmla="*/ 13 h 21"/>
                <a:gd name="T44" fmla="*/ 15 w 28"/>
                <a:gd name="T45" fmla="*/ 15 h 21"/>
                <a:gd name="T46" fmla="*/ 16 w 28"/>
                <a:gd name="T47" fmla="*/ 15 h 21"/>
                <a:gd name="T48" fmla="*/ 17 w 28"/>
                <a:gd name="T49" fmla="*/ 17 h 21"/>
                <a:gd name="T50" fmla="*/ 17 w 28"/>
                <a:gd name="T51" fmla="*/ 18 h 21"/>
                <a:gd name="T52" fmla="*/ 16 w 28"/>
                <a:gd name="T53" fmla="*/ 20 h 21"/>
                <a:gd name="T54" fmla="*/ 15 w 28"/>
                <a:gd name="T55" fmla="*/ 21 h 21"/>
                <a:gd name="T56" fmla="*/ 12 w 28"/>
                <a:gd name="T57" fmla="*/ 21 h 21"/>
                <a:gd name="T58" fmla="*/ 12 w 28"/>
                <a:gd name="T59" fmla="*/ 21 h 21"/>
                <a:gd name="T60" fmla="*/ 8 w 28"/>
                <a:gd name="T61" fmla="*/ 18 h 21"/>
                <a:gd name="T62" fmla="*/ 6 w 28"/>
                <a:gd name="T63" fmla="*/ 17 h 21"/>
                <a:gd name="T64" fmla="*/ 3 w 28"/>
                <a:gd name="T65" fmla="*/ 15 h 21"/>
                <a:gd name="T66" fmla="*/ 0 w 28"/>
                <a:gd name="T67" fmla="*/ 11 h 21"/>
                <a:gd name="T68" fmla="*/ 0 w 28"/>
                <a:gd name="T69" fmla="*/ 8 h 21"/>
                <a:gd name="T70" fmla="*/ 2 w 28"/>
                <a:gd name="T71" fmla="*/ 4 h 21"/>
                <a:gd name="T72" fmla="*/ 4 w 28"/>
                <a:gd name="T73" fmla="*/ 1 h 21"/>
                <a:gd name="T74" fmla="*/ 8 w 28"/>
                <a:gd name="T75" fmla="*/ 0 h 21"/>
                <a:gd name="T76" fmla="*/ 12 w 28"/>
                <a:gd name="T7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" h="21">
                  <a:moveTo>
                    <a:pt x="12" y="0"/>
                  </a:moveTo>
                  <a:lnTo>
                    <a:pt x="15" y="1"/>
                  </a:lnTo>
                  <a:lnTo>
                    <a:pt x="19" y="3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7"/>
                  </a:lnTo>
                  <a:lnTo>
                    <a:pt x="28" y="8"/>
                  </a:lnTo>
                  <a:lnTo>
                    <a:pt x="28" y="11"/>
                  </a:lnTo>
                  <a:lnTo>
                    <a:pt x="28" y="12"/>
                  </a:lnTo>
                  <a:lnTo>
                    <a:pt x="26" y="12"/>
                  </a:lnTo>
                  <a:lnTo>
                    <a:pt x="24" y="12"/>
                  </a:lnTo>
                  <a:lnTo>
                    <a:pt x="19" y="9"/>
                  </a:lnTo>
                  <a:lnTo>
                    <a:pt x="16" y="9"/>
                  </a:lnTo>
                  <a:lnTo>
                    <a:pt x="15" y="8"/>
                  </a:lnTo>
                  <a:lnTo>
                    <a:pt x="12" y="8"/>
                  </a:lnTo>
                  <a:lnTo>
                    <a:pt x="9" y="7"/>
                  </a:lnTo>
                  <a:lnTo>
                    <a:pt x="8" y="8"/>
                  </a:lnTo>
                  <a:lnTo>
                    <a:pt x="8" y="9"/>
                  </a:lnTo>
                  <a:lnTo>
                    <a:pt x="8" y="11"/>
                  </a:lnTo>
                  <a:lnTo>
                    <a:pt x="9" y="12"/>
                  </a:lnTo>
                  <a:lnTo>
                    <a:pt x="12" y="13"/>
                  </a:lnTo>
                  <a:lnTo>
                    <a:pt x="13" y="13"/>
                  </a:lnTo>
                  <a:lnTo>
                    <a:pt x="15" y="15"/>
                  </a:lnTo>
                  <a:lnTo>
                    <a:pt x="16" y="15"/>
                  </a:lnTo>
                  <a:lnTo>
                    <a:pt x="17" y="17"/>
                  </a:lnTo>
                  <a:lnTo>
                    <a:pt x="17" y="18"/>
                  </a:lnTo>
                  <a:lnTo>
                    <a:pt x="16" y="20"/>
                  </a:lnTo>
                  <a:lnTo>
                    <a:pt x="15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8" y="18"/>
                  </a:lnTo>
                  <a:lnTo>
                    <a:pt x="6" y="17"/>
                  </a:lnTo>
                  <a:lnTo>
                    <a:pt x="3" y="15"/>
                  </a:lnTo>
                  <a:lnTo>
                    <a:pt x="0" y="11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1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779"/>
            <p:cNvSpPr>
              <a:spLocks/>
            </p:cNvSpPr>
            <p:nvPr/>
          </p:nvSpPr>
          <p:spPr bwMode="auto">
            <a:xfrm>
              <a:off x="1607417" y="2868613"/>
              <a:ext cx="46038" cy="33338"/>
            </a:xfrm>
            <a:custGeom>
              <a:avLst/>
              <a:gdLst>
                <a:gd name="T0" fmla="*/ 13 w 29"/>
                <a:gd name="T1" fmla="*/ 0 h 21"/>
                <a:gd name="T2" fmla="*/ 20 w 29"/>
                <a:gd name="T3" fmla="*/ 1 h 21"/>
                <a:gd name="T4" fmla="*/ 24 w 29"/>
                <a:gd name="T5" fmla="*/ 4 h 21"/>
                <a:gd name="T6" fmla="*/ 27 w 29"/>
                <a:gd name="T7" fmla="*/ 5 h 21"/>
                <a:gd name="T8" fmla="*/ 29 w 29"/>
                <a:gd name="T9" fmla="*/ 8 h 21"/>
                <a:gd name="T10" fmla="*/ 29 w 29"/>
                <a:gd name="T11" fmla="*/ 9 h 21"/>
                <a:gd name="T12" fmla="*/ 27 w 29"/>
                <a:gd name="T13" fmla="*/ 11 h 21"/>
                <a:gd name="T14" fmla="*/ 26 w 29"/>
                <a:gd name="T15" fmla="*/ 11 h 21"/>
                <a:gd name="T16" fmla="*/ 24 w 29"/>
                <a:gd name="T17" fmla="*/ 11 h 21"/>
                <a:gd name="T18" fmla="*/ 20 w 29"/>
                <a:gd name="T19" fmla="*/ 9 h 21"/>
                <a:gd name="T20" fmla="*/ 16 w 29"/>
                <a:gd name="T21" fmla="*/ 8 h 21"/>
                <a:gd name="T22" fmla="*/ 13 w 29"/>
                <a:gd name="T23" fmla="*/ 8 h 21"/>
                <a:gd name="T24" fmla="*/ 10 w 29"/>
                <a:gd name="T25" fmla="*/ 8 h 21"/>
                <a:gd name="T26" fmla="*/ 8 w 29"/>
                <a:gd name="T27" fmla="*/ 8 h 21"/>
                <a:gd name="T28" fmla="*/ 7 w 29"/>
                <a:gd name="T29" fmla="*/ 8 h 21"/>
                <a:gd name="T30" fmla="*/ 8 w 29"/>
                <a:gd name="T31" fmla="*/ 9 h 21"/>
                <a:gd name="T32" fmla="*/ 8 w 29"/>
                <a:gd name="T33" fmla="*/ 10 h 21"/>
                <a:gd name="T34" fmla="*/ 10 w 29"/>
                <a:gd name="T35" fmla="*/ 11 h 21"/>
                <a:gd name="T36" fmla="*/ 13 w 29"/>
                <a:gd name="T37" fmla="*/ 13 h 21"/>
                <a:gd name="T38" fmla="*/ 14 w 29"/>
                <a:gd name="T39" fmla="*/ 13 h 21"/>
                <a:gd name="T40" fmla="*/ 16 w 29"/>
                <a:gd name="T41" fmla="*/ 13 h 21"/>
                <a:gd name="T42" fmla="*/ 17 w 29"/>
                <a:gd name="T43" fmla="*/ 14 h 21"/>
                <a:gd name="T44" fmla="*/ 18 w 29"/>
                <a:gd name="T45" fmla="*/ 15 h 21"/>
                <a:gd name="T46" fmla="*/ 18 w 29"/>
                <a:gd name="T47" fmla="*/ 18 h 21"/>
                <a:gd name="T48" fmla="*/ 17 w 29"/>
                <a:gd name="T49" fmla="*/ 19 h 21"/>
                <a:gd name="T50" fmla="*/ 16 w 29"/>
                <a:gd name="T51" fmla="*/ 21 h 21"/>
                <a:gd name="T52" fmla="*/ 13 w 29"/>
                <a:gd name="T53" fmla="*/ 21 h 21"/>
                <a:gd name="T54" fmla="*/ 13 w 29"/>
                <a:gd name="T55" fmla="*/ 19 h 21"/>
                <a:gd name="T56" fmla="*/ 9 w 29"/>
                <a:gd name="T57" fmla="*/ 19 h 21"/>
                <a:gd name="T58" fmla="*/ 7 w 29"/>
                <a:gd name="T59" fmla="*/ 17 h 21"/>
                <a:gd name="T60" fmla="*/ 4 w 29"/>
                <a:gd name="T61" fmla="*/ 15 h 21"/>
                <a:gd name="T62" fmla="*/ 1 w 29"/>
                <a:gd name="T63" fmla="*/ 13 h 21"/>
                <a:gd name="T64" fmla="*/ 0 w 29"/>
                <a:gd name="T65" fmla="*/ 10 h 21"/>
                <a:gd name="T66" fmla="*/ 0 w 29"/>
                <a:gd name="T67" fmla="*/ 8 h 21"/>
                <a:gd name="T68" fmla="*/ 0 w 29"/>
                <a:gd name="T69" fmla="*/ 5 h 21"/>
                <a:gd name="T70" fmla="*/ 3 w 29"/>
                <a:gd name="T71" fmla="*/ 2 h 21"/>
                <a:gd name="T72" fmla="*/ 5 w 29"/>
                <a:gd name="T73" fmla="*/ 1 h 21"/>
                <a:gd name="T74" fmla="*/ 9 w 29"/>
                <a:gd name="T75" fmla="*/ 0 h 21"/>
                <a:gd name="T76" fmla="*/ 13 w 29"/>
                <a:gd name="T7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21">
                  <a:moveTo>
                    <a:pt x="13" y="0"/>
                  </a:moveTo>
                  <a:lnTo>
                    <a:pt x="20" y="1"/>
                  </a:lnTo>
                  <a:lnTo>
                    <a:pt x="24" y="4"/>
                  </a:lnTo>
                  <a:lnTo>
                    <a:pt x="27" y="5"/>
                  </a:lnTo>
                  <a:lnTo>
                    <a:pt x="29" y="8"/>
                  </a:lnTo>
                  <a:lnTo>
                    <a:pt x="29" y="9"/>
                  </a:lnTo>
                  <a:lnTo>
                    <a:pt x="27" y="11"/>
                  </a:lnTo>
                  <a:lnTo>
                    <a:pt x="26" y="11"/>
                  </a:lnTo>
                  <a:lnTo>
                    <a:pt x="24" y="11"/>
                  </a:lnTo>
                  <a:lnTo>
                    <a:pt x="20" y="9"/>
                  </a:lnTo>
                  <a:lnTo>
                    <a:pt x="16" y="8"/>
                  </a:lnTo>
                  <a:lnTo>
                    <a:pt x="13" y="8"/>
                  </a:lnTo>
                  <a:lnTo>
                    <a:pt x="10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9"/>
                  </a:lnTo>
                  <a:lnTo>
                    <a:pt x="8" y="10"/>
                  </a:lnTo>
                  <a:lnTo>
                    <a:pt x="10" y="11"/>
                  </a:lnTo>
                  <a:lnTo>
                    <a:pt x="13" y="13"/>
                  </a:lnTo>
                  <a:lnTo>
                    <a:pt x="14" y="13"/>
                  </a:lnTo>
                  <a:lnTo>
                    <a:pt x="16" y="13"/>
                  </a:lnTo>
                  <a:lnTo>
                    <a:pt x="17" y="14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7" y="19"/>
                  </a:lnTo>
                  <a:lnTo>
                    <a:pt x="16" y="21"/>
                  </a:lnTo>
                  <a:lnTo>
                    <a:pt x="13" y="21"/>
                  </a:lnTo>
                  <a:lnTo>
                    <a:pt x="13" y="19"/>
                  </a:lnTo>
                  <a:lnTo>
                    <a:pt x="9" y="19"/>
                  </a:lnTo>
                  <a:lnTo>
                    <a:pt x="7" y="17"/>
                  </a:lnTo>
                  <a:lnTo>
                    <a:pt x="4" y="15"/>
                  </a:lnTo>
                  <a:lnTo>
                    <a:pt x="1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3" y="2"/>
                  </a:lnTo>
                  <a:lnTo>
                    <a:pt x="5" y="1"/>
                  </a:lnTo>
                  <a:lnTo>
                    <a:pt x="9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780"/>
            <p:cNvSpPr>
              <a:spLocks/>
            </p:cNvSpPr>
            <p:nvPr/>
          </p:nvSpPr>
          <p:spPr bwMode="auto">
            <a:xfrm>
              <a:off x="1607417" y="2908300"/>
              <a:ext cx="46038" cy="30163"/>
            </a:xfrm>
            <a:custGeom>
              <a:avLst/>
              <a:gdLst>
                <a:gd name="T0" fmla="*/ 13 w 29"/>
                <a:gd name="T1" fmla="*/ 0 h 19"/>
                <a:gd name="T2" fmla="*/ 20 w 29"/>
                <a:gd name="T3" fmla="*/ 0 h 19"/>
                <a:gd name="T4" fmla="*/ 24 w 29"/>
                <a:gd name="T5" fmla="*/ 2 h 19"/>
                <a:gd name="T6" fmla="*/ 27 w 29"/>
                <a:gd name="T7" fmla="*/ 5 h 19"/>
                <a:gd name="T8" fmla="*/ 29 w 29"/>
                <a:gd name="T9" fmla="*/ 6 h 19"/>
                <a:gd name="T10" fmla="*/ 29 w 29"/>
                <a:gd name="T11" fmla="*/ 9 h 19"/>
                <a:gd name="T12" fmla="*/ 29 w 29"/>
                <a:gd name="T13" fmla="*/ 10 h 19"/>
                <a:gd name="T14" fmla="*/ 26 w 29"/>
                <a:gd name="T15" fmla="*/ 11 h 19"/>
                <a:gd name="T16" fmla="*/ 25 w 29"/>
                <a:gd name="T17" fmla="*/ 10 h 19"/>
                <a:gd name="T18" fmla="*/ 22 w 29"/>
                <a:gd name="T19" fmla="*/ 9 h 19"/>
                <a:gd name="T20" fmla="*/ 20 w 29"/>
                <a:gd name="T21" fmla="*/ 7 h 19"/>
                <a:gd name="T22" fmla="*/ 16 w 29"/>
                <a:gd name="T23" fmla="*/ 6 h 19"/>
                <a:gd name="T24" fmla="*/ 13 w 29"/>
                <a:gd name="T25" fmla="*/ 6 h 19"/>
                <a:gd name="T26" fmla="*/ 9 w 29"/>
                <a:gd name="T27" fmla="*/ 6 h 19"/>
                <a:gd name="T28" fmla="*/ 8 w 29"/>
                <a:gd name="T29" fmla="*/ 7 h 19"/>
                <a:gd name="T30" fmla="*/ 8 w 29"/>
                <a:gd name="T31" fmla="*/ 9 h 19"/>
                <a:gd name="T32" fmla="*/ 8 w 29"/>
                <a:gd name="T33" fmla="*/ 9 h 19"/>
                <a:gd name="T34" fmla="*/ 10 w 29"/>
                <a:gd name="T35" fmla="*/ 10 h 19"/>
                <a:gd name="T36" fmla="*/ 13 w 29"/>
                <a:gd name="T37" fmla="*/ 11 h 19"/>
                <a:gd name="T38" fmla="*/ 14 w 29"/>
                <a:gd name="T39" fmla="*/ 11 h 19"/>
                <a:gd name="T40" fmla="*/ 16 w 29"/>
                <a:gd name="T41" fmla="*/ 11 h 19"/>
                <a:gd name="T42" fmla="*/ 17 w 29"/>
                <a:gd name="T43" fmla="*/ 13 h 19"/>
                <a:gd name="T44" fmla="*/ 18 w 29"/>
                <a:gd name="T45" fmla="*/ 14 h 19"/>
                <a:gd name="T46" fmla="*/ 18 w 29"/>
                <a:gd name="T47" fmla="*/ 15 h 19"/>
                <a:gd name="T48" fmla="*/ 18 w 29"/>
                <a:gd name="T49" fmla="*/ 17 h 19"/>
                <a:gd name="T50" fmla="*/ 17 w 29"/>
                <a:gd name="T51" fmla="*/ 18 h 19"/>
                <a:gd name="T52" fmla="*/ 16 w 29"/>
                <a:gd name="T53" fmla="*/ 19 h 19"/>
                <a:gd name="T54" fmla="*/ 13 w 29"/>
                <a:gd name="T55" fmla="*/ 18 h 19"/>
                <a:gd name="T56" fmla="*/ 9 w 29"/>
                <a:gd name="T57" fmla="*/ 18 h 19"/>
                <a:gd name="T58" fmla="*/ 7 w 29"/>
                <a:gd name="T59" fmla="*/ 15 h 19"/>
                <a:gd name="T60" fmla="*/ 3 w 29"/>
                <a:gd name="T61" fmla="*/ 14 h 19"/>
                <a:gd name="T62" fmla="*/ 1 w 29"/>
                <a:gd name="T63" fmla="*/ 11 h 19"/>
                <a:gd name="T64" fmla="*/ 0 w 29"/>
                <a:gd name="T65" fmla="*/ 9 h 19"/>
                <a:gd name="T66" fmla="*/ 0 w 29"/>
                <a:gd name="T67" fmla="*/ 6 h 19"/>
                <a:gd name="T68" fmla="*/ 1 w 29"/>
                <a:gd name="T69" fmla="*/ 3 h 19"/>
                <a:gd name="T70" fmla="*/ 5 w 29"/>
                <a:gd name="T71" fmla="*/ 1 h 19"/>
                <a:gd name="T72" fmla="*/ 9 w 29"/>
                <a:gd name="T73" fmla="*/ 0 h 19"/>
                <a:gd name="T74" fmla="*/ 13 w 29"/>
                <a:gd name="T7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" h="19">
                  <a:moveTo>
                    <a:pt x="13" y="0"/>
                  </a:moveTo>
                  <a:lnTo>
                    <a:pt x="20" y="0"/>
                  </a:lnTo>
                  <a:lnTo>
                    <a:pt x="24" y="2"/>
                  </a:lnTo>
                  <a:lnTo>
                    <a:pt x="27" y="5"/>
                  </a:lnTo>
                  <a:lnTo>
                    <a:pt x="29" y="6"/>
                  </a:lnTo>
                  <a:lnTo>
                    <a:pt x="29" y="9"/>
                  </a:lnTo>
                  <a:lnTo>
                    <a:pt x="29" y="10"/>
                  </a:lnTo>
                  <a:lnTo>
                    <a:pt x="26" y="11"/>
                  </a:lnTo>
                  <a:lnTo>
                    <a:pt x="25" y="10"/>
                  </a:lnTo>
                  <a:lnTo>
                    <a:pt x="22" y="9"/>
                  </a:lnTo>
                  <a:lnTo>
                    <a:pt x="20" y="7"/>
                  </a:lnTo>
                  <a:lnTo>
                    <a:pt x="16" y="6"/>
                  </a:lnTo>
                  <a:lnTo>
                    <a:pt x="13" y="6"/>
                  </a:lnTo>
                  <a:lnTo>
                    <a:pt x="9" y="6"/>
                  </a:lnTo>
                  <a:lnTo>
                    <a:pt x="8" y="7"/>
                  </a:lnTo>
                  <a:lnTo>
                    <a:pt x="8" y="9"/>
                  </a:lnTo>
                  <a:lnTo>
                    <a:pt x="8" y="9"/>
                  </a:lnTo>
                  <a:lnTo>
                    <a:pt x="10" y="10"/>
                  </a:lnTo>
                  <a:lnTo>
                    <a:pt x="13" y="11"/>
                  </a:lnTo>
                  <a:lnTo>
                    <a:pt x="14" y="11"/>
                  </a:lnTo>
                  <a:lnTo>
                    <a:pt x="16" y="11"/>
                  </a:lnTo>
                  <a:lnTo>
                    <a:pt x="17" y="13"/>
                  </a:lnTo>
                  <a:lnTo>
                    <a:pt x="18" y="14"/>
                  </a:lnTo>
                  <a:lnTo>
                    <a:pt x="18" y="15"/>
                  </a:lnTo>
                  <a:lnTo>
                    <a:pt x="18" y="17"/>
                  </a:lnTo>
                  <a:lnTo>
                    <a:pt x="17" y="18"/>
                  </a:lnTo>
                  <a:lnTo>
                    <a:pt x="16" y="19"/>
                  </a:lnTo>
                  <a:lnTo>
                    <a:pt x="13" y="18"/>
                  </a:lnTo>
                  <a:lnTo>
                    <a:pt x="9" y="18"/>
                  </a:lnTo>
                  <a:lnTo>
                    <a:pt x="7" y="15"/>
                  </a:lnTo>
                  <a:lnTo>
                    <a:pt x="3" y="14"/>
                  </a:lnTo>
                  <a:lnTo>
                    <a:pt x="1" y="11"/>
                  </a:lnTo>
                  <a:lnTo>
                    <a:pt x="0" y="9"/>
                  </a:lnTo>
                  <a:lnTo>
                    <a:pt x="0" y="6"/>
                  </a:lnTo>
                  <a:lnTo>
                    <a:pt x="1" y="3"/>
                  </a:lnTo>
                  <a:lnTo>
                    <a:pt x="5" y="1"/>
                  </a:lnTo>
                  <a:lnTo>
                    <a:pt x="9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781"/>
            <p:cNvSpPr>
              <a:spLocks/>
            </p:cNvSpPr>
            <p:nvPr/>
          </p:nvSpPr>
          <p:spPr bwMode="auto">
            <a:xfrm>
              <a:off x="1609004" y="2946400"/>
              <a:ext cx="46038" cy="33338"/>
            </a:xfrm>
            <a:custGeom>
              <a:avLst/>
              <a:gdLst>
                <a:gd name="T0" fmla="*/ 15 w 29"/>
                <a:gd name="T1" fmla="*/ 0 h 21"/>
                <a:gd name="T2" fmla="*/ 19 w 29"/>
                <a:gd name="T3" fmla="*/ 0 h 21"/>
                <a:gd name="T4" fmla="*/ 23 w 29"/>
                <a:gd name="T5" fmla="*/ 2 h 21"/>
                <a:gd name="T6" fmla="*/ 26 w 29"/>
                <a:gd name="T7" fmla="*/ 4 h 21"/>
                <a:gd name="T8" fmla="*/ 29 w 29"/>
                <a:gd name="T9" fmla="*/ 7 h 21"/>
                <a:gd name="T10" fmla="*/ 29 w 29"/>
                <a:gd name="T11" fmla="*/ 10 h 21"/>
                <a:gd name="T12" fmla="*/ 29 w 29"/>
                <a:gd name="T13" fmla="*/ 11 h 21"/>
                <a:gd name="T14" fmla="*/ 26 w 29"/>
                <a:gd name="T15" fmla="*/ 12 h 21"/>
                <a:gd name="T16" fmla="*/ 25 w 29"/>
                <a:gd name="T17" fmla="*/ 12 h 21"/>
                <a:gd name="T18" fmla="*/ 23 w 29"/>
                <a:gd name="T19" fmla="*/ 11 h 21"/>
                <a:gd name="T20" fmla="*/ 21 w 29"/>
                <a:gd name="T21" fmla="*/ 8 h 21"/>
                <a:gd name="T22" fmla="*/ 19 w 29"/>
                <a:gd name="T23" fmla="*/ 8 h 21"/>
                <a:gd name="T24" fmla="*/ 15 w 29"/>
                <a:gd name="T25" fmla="*/ 7 h 21"/>
                <a:gd name="T26" fmla="*/ 12 w 29"/>
                <a:gd name="T27" fmla="*/ 8 h 21"/>
                <a:gd name="T28" fmla="*/ 9 w 29"/>
                <a:gd name="T29" fmla="*/ 8 h 21"/>
                <a:gd name="T30" fmla="*/ 8 w 29"/>
                <a:gd name="T31" fmla="*/ 10 h 21"/>
                <a:gd name="T32" fmla="*/ 8 w 29"/>
                <a:gd name="T33" fmla="*/ 10 h 21"/>
                <a:gd name="T34" fmla="*/ 7 w 29"/>
                <a:gd name="T35" fmla="*/ 11 h 21"/>
                <a:gd name="T36" fmla="*/ 7 w 29"/>
                <a:gd name="T37" fmla="*/ 11 h 21"/>
                <a:gd name="T38" fmla="*/ 8 w 29"/>
                <a:gd name="T39" fmla="*/ 11 h 21"/>
                <a:gd name="T40" fmla="*/ 8 w 29"/>
                <a:gd name="T41" fmla="*/ 11 h 21"/>
                <a:gd name="T42" fmla="*/ 8 w 29"/>
                <a:gd name="T43" fmla="*/ 11 h 21"/>
                <a:gd name="T44" fmla="*/ 8 w 29"/>
                <a:gd name="T45" fmla="*/ 11 h 21"/>
                <a:gd name="T46" fmla="*/ 9 w 29"/>
                <a:gd name="T47" fmla="*/ 12 h 21"/>
                <a:gd name="T48" fmla="*/ 12 w 29"/>
                <a:gd name="T49" fmla="*/ 14 h 21"/>
                <a:gd name="T50" fmla="*/ 15 w 29"/>
                <a:gd name="T51" fmla="*/ 15 h 21"/>
                <a:gd name="T52" fmla="*/ 16 w 29"/>
                <a:gd name="T53" fmla="*/ 15 h 21"/>
                <a:gd name="T54" fmla="*/ 17 w 29"/>
                <a:gd name="T55" fmla="*/ 17 h 21"/>
                <a:gd name="T56" fmla="*/ 17 w 29"/>
                <a:gd name="T57" fmla="*/ 19 h 21"/>
                <a:gd name="T58" fmla="*/ 16 w 29"/>
                <a:gd name="T59" fmla="*/ 20 h 21"/>
                <a:gd name="T60" fmla="*/ 15 w 29"/>
                <a:gd name="T61" fmla="*/ 21 h 21"/>
                <a:gd name="T62" fmla="*/ 12 w 29"/>
                <a:gd name="T63" fmla="*/ 21 h 21"/>
                <a:gd name="T64" fmla="*/ 12 w 29"/>
                <a:gd name="T65" fmla="*/ 21 h 21"/>
                <a:gd name="T66" fmla="*/ 8 w 29"/>
                <a:gd name="T67" fmla="*/ 20 h 21"/>
                <a:gd name="T68" fmla="*/ 6 w 29"/>
                <a:gd name="T69" fmla="*/ 17 h 21"/>
                <a:gd name="T70" fmla="*/ 2 w 29"/>
                <a:gd name="T71" fmla="*/ 16 h 21"/>
                <a:gd name="T72" fmla="*/ 0 w 29"/>
                <a:gd name="T73" fmla="*/ 12 h 21"/>
                <a:gd name="T74" fmla="*/ 0 w 29"/>
                <a:gd name="T75" fmla="*/ 8 h 21"/>
                <a:gd name="T76" fmla="*/ 3 w 29"/>
                <a:gd name="T77" fmla="*/ 6 h 21"/>
                <a:gd name="T78" fmla="*/ 6 w 29"/>
                <a:gd name="T79" fmla="*/ 3 h 21"/>
                <a:gd name="T80" fmla="*/ 8 w 29"/>
                <a:gd name="T81" fmla="*/ 2 h 21"/>
                <a:gd name="T82" fmla="*/ 12 w 29"/>
                <a:gd name="T83" fmla="*/ 0 h 21"/>
                <a:gd name="T84" fmla="*/ 15 w 29"/>
                <a:gd name="T8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" h="21">
                  <a:moveTo>
                    <a:pt x="15" y="0"/>
                  </a:moveTo>
                  <a:lnTo>
                    <a:pt x="19" y="0"/>
                  </a:lnTo>
                  <a:lnTo>
                    <a:pt x="23" y="2"/>
                  </a:lnTo>
                  <a:lnTo>
                    <a:pt x="26" y="4"/>
                  </a:lnTo>
                  <a:lnTo>
                    <a:pt x="29" y="7"/>
                  </a:lnTo>
                  <a:lnTo>
                    <a:pt x="29" y="10"/>
                  </a:lnTo>
                  <a:lnTo>
                    <a:pt x="29" y="11"/>
                  </a:lnTo>
                  <a:lnTo>
                    <a:pt x="26" y="12"/>
                  </a:lnTo>
                  <a:lnTo>
                    <a:pt x="25" y="12"/>
                  </a:lnTo>
                  <a:lnTo>
                    <a:pt x="23" y="11"/>
                  </a:lnTo>
                  <a:lnTo>
                    <a:pt x="21" y="8"/>
                  </a:lnTo>
                  <a:lnTo>
                    <a:pt x="19" y="8"/>
                  </a:lnTo>
                  <a:lnTo>
                    <a:pt x="15" y="7"/>
                  </a:lnTo>
                  <a:lnTo>
                    <a:pt x="12" y="8"/>
                  </a:lnTo>
                  <a:lnTo>
                    <a:pt x="9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9" y="12"/>
                  </a:lnTo>
                  <a:lnTo>
                    <a:pt x="12" y="14"/>
                  </a:lnTo>
                  <a:lnTo>
                    <a:pt x="15" y="15"/>
                  </a:lnTo>
                  <a:lnTo>
                    <a:pt x="16" y="15"/>
                  </a:lnTo>
                  <a:lnTo>
                    <a:pt x="17" y="17"/>
                  </a:lnTo>
                  <a:lnTo>
                    <a:pt x="17" y="19"/>
                  </a:lnTo>
                  <a:lnTo>
                    <a:pt x="16" y="20"/>
                  </a:lnTo>
                  <a:lnTo>
                    <a:pt x="15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8" y="20"/>
                  </a:lnTo>
                  <a:lnTo>
                    <a:pt x="6" y="17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3" y="6"/>
                  </a:lnTo>
                  <a:lnTo>
                    <a:pt x="6" y="3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782"/>
            <p:cNvSpPr>
              <a:spLocks/>
            </p:cNvSpPr>
            <p:nvPr/>
          </p:nvSpPr>
          <p:spPr bwMode="auto">
            <a:xfrm>
              <a:off x="1605829" y="2986088"/>
              <a:ext cx="49213" cy="38100"/>
            </a:xfrm>
            <a:custGeom>
              <a:avLst/>
              <a:gdLst>
                <a:gd name="T0" fmla="*/ 14 w 31"/>
                <a:gd name="T1" fmla="*/ 0 h 24"/>
                <a:gd name="T2" fmla="*/ 17 w 31"/>
                <a:gd name="T3" fmla="*/ 0 h 24"/>
                <a:gd name="T4" fmla="*/ 21 w 31"/>
                <a:gd name="T5" fmla="*/ 2 h 24"/>
                <a:gd name="T6" fmla="*/ 28 w 31"/>
                <a:gd name="T7" fmla="*/ 6 h 24"/>
                <a:gd name="T8" fmla="*/ 30 w 31"/>
                <a:gd name="T9" fmla="*/ 6 h 24"/>
                <a:gd name="T10" fmla="*/ 31 w 31"/>
                <a:gd name="T11" fmla="*/ 8 h 24"/>
                <a:gd name="T12" fmla="*/ 31 w 31"/>
                <a:gd name="T13" fmla="*/ 9 h 24"/>
                <a:gd name="T14" fmla="*/ 30 w 31"/>
                <a:gd name="T15" fmla="*/ 11 h 24"/>
                <a:gd name="T16" fmla="*/ 28 w 31"/>
                <a:gd name="T17" fmla="*/ 12 h 24"/>
                <a:gd name="T18" fmla="*/ 27 w 31"/>
                <a:gd name="T19" fmla="*/ 12 h 24"/>
                <a:gd name="T20" fmla="*/ 25 w 31"/>
                <a:gd name="T21" fmla="*/ 11 h 24"/>
                <a:gd name="T22" fmla="*/ 21 w 31"/>
                <a:gd name="T23" fmla="*/ 9 h 24"/>
                <a:gd name="T24" fmla="*/ 17 w 31"/>
                <a:gd name="T25" fmla="*/ 8 h 24"/>
                <a:gd name="T26" fmla="*/ 14 w 31"/>
                <a:gd name="T27" fmla="*/ 7 h 24"/>
                <a:gd name="T28" fmla="*/ 11 w 31"/>
                <a:gd name="T29" fmla="*/ 7 h 24"/>
                <a:gd name="T30" fmla="*/ 10 w 31"/>
                <a:gd name="T31" fmla="*/ 8 h 24"/>
                <a:gd name="T32" fmla="*/ 9 w 31"/>
                <a:gd name="T33" fmla="*/ 9 h 24"/>
                <a:gd name="T34" fmla="*/ 8 w 31"/>
                <a:gd name="T35" fmla="*/ 11 h 24"/>
                <a:gd name="T36" fmla="*/ 9 w 31"/>
                <a:gd name="T37" fmla="*/ 13 h 24"/>
                <a:gd name="T38" fmla="*/ 10 w 31"/>
                <a:gd name="T39" fmla="*/ 13 h 24"/>
                <a:gd name="T40" fmla="*/ 11 w 31"/>
                <a:gd name="T41" fmla="*/ 15 h 24"/>
                <a:gd name="T42" fmla="*/ 14 w 31"/>
                <a:gd name="T43" fmla="*/ 16 h 24"/>
                <a:gd name="T44" fmla="*/ 15 w 31"/>
                <a:gd name="T45" fmla="*/ 16 h 24"/>
                <a:gd name="T46" fmla="*/ 18 w 31"/>
                <a:gd name="T47" fmla="*/ 17 h 24"/>
                <a:gd name="T48" fmla="*/ 19 w 31"/>
                <a:gd name="T49" fmla="*/ 17 h 24"/>
                <a:gd name="T50" fmla="*/ 21 w 31"/>
                <a:gd name="T51" fmla="*/ 19 h 24"/>
                <a:gd name="T52" fmla="*/ 21 w 31"/>
                <a:gd name="T53" fmla="*/ 21 h 24"/>
                <a:gd name="T54" fmla="*/ 19 w 31"/>
                <a:gd name="T55" fmla="*/ 23 h 24"/>
                <a:gd name="T56" fmla="*/ 18 w 31"/>
                <a:gd name="T57" fmla="*/ 24 h 24"/>
                <a:gd name="T58" fmla="*/ 15 w 31"/>
                <a:gd name="T59" fmla="*/ 24 h 24"/>
                <a:gd name="T60" fmla="*/ 14 w 31"/>
                <a:gd name="T61" fmla="*/ 23 h 24"/>
                <a:gd name="T62" fmla="*/ 10 w 31"/>
                <a:gd name="T63" fmla="*/ 21 h 24"/>
                <a:gd name="T64" fmla="*/ 8 w 31"/>
                <a:gd name="T65" fmla="*/ 20 h 24"/>
                <a:gd name="T66" fmla="*/ 4 w 31"/>
                <a:gd name="T67" fmla="*/ 19 h 24"/>
                <a:gd name="T68" fmla="*/ 2 w 31"/>
                <a:gd name="T69" fmla="*/ 16 h 24"/>
                <a:gd name="T70" fmla="*/ 1 w 31"/>
                <a:gd name="T71" fmla="*/ 13 h 24"/>
                <a:gd name="T72" fmla="*/ 0 w 31"/>
                <a:gd name="T73" fmla="*/ 11 h 24"/>
                <a:gd name="T74" fmla="*/ 2 w 31"/>
                <a:gd name="T75" fmla="*/ 7 h 24"/>
                <a:gd name="T76" fmla="*/ 4 w 31"/>
                <a:gd name="T77" fmla="*/ 4 h 24"/>
                <a:gd name="T78" fmla="*/ 8 w 31"/>
                <a:gd name="T79" fmla="*/ 2 h 24"/>
                <a:gd name="T80" fmla="*/ 10 w 31"/>
                <a:gd name="T81" fmla="*/ 0 h 24"/>
                <a:gd name="T82" fmla="*/ 14 w 31"/>
                <a:gd name="T8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" h="24">
                  <a:moveTo>
                    <a:pt x="14" y="0"/>
                  </a:moveTo>
                  <a:lnTo>
                    <a:pt x="17" y="0"/>
                  </a:lnTo>
                  <a:lnTo>
                    <a:pt x="21" y="2"/>
                  </a:lnTo>
                  <a:lnTo>
                    <a:pt x="28" y="6"/>
                  </a:lnTo>
                  <a:lnTo>
                    <a:pt x="30" y="6"/>
                  </a:lnTo>
                  <a:lnTo>
                    <a:pt x="31" y="8"/>
                  </a:lnTo>
                  <a:lnTo>
                    <a:pt x="31" y="9"/>
                  </a:lnTo>
                  <a:lnTo>
                    <a:pt x="30" y="11"/>
                  </a:lnTo>
                  <a:lnTo>
                    <a:pt x="28" y="12"/>
                  </a:lnTo>
                  <a:lnTo>
                    <a:pt x="27" y="12"/>
                  </a:lnTo>
                  <a:lnTo>
                    <a:pt x="25" y="11"/>
                  </a:lnTo>
                  <a:lnTo>
                    <a:pt x="21" y="9"/>
                  </a:lnTo>
                  <a:lnTo>
                    <a:pt x="17" y="8"/>
                  </a:lnTo>
                  <a:lnTo>
                    <a:pt x="14" y="7"/>
                  </a:lnTo>
                  <a:lnTo>
                    <a:pt x="11" y="7"/>
                  </a:lnTo>
                  <a:lnTo>
                    <a:pt x="10" y="8"/>
                  </a:lnTo>
                  <a:lnTo>
                    <a:pt x="9" y="9"/>
                  </a:lnTo>
                  <a:lnTo>
                    <a:pt x="8" y="11"/>
                  </a:lnTo>
                  <a:lnTo>
                    <a:pt x="9" y="13"/>
                  </a:lnTo>
                  <a:lnTo>
                    <a:pt x="10" y="13"/>
                  </a:lnTo>
                  <a:lnTo>
                    <a:pt x="11" y="15"/>
                  </a:lnTo>
                  <a:lnTo>
                    <a:pt x="14" y="16"/>
                  </a:lnTo>
                  <a:lnTo>
                    <a:pt x="15" y="16"/>
                  </a:lnTo>
                  <a:lnTo>
                    <a:pt x="18" y="17"/>
                  </a:lnTo>
                  <a:lnTo>
                    <a:pt x="19" y="17"/>
                  </a:lnTo>
                  <a:lnTo>
                    <a:pt x="21" y="19"/>
                  </a:lnTo>
                  <a:lnTo>
                    <a:pt x="21" y="21"/>
                  </a:lnTo>
                  <a:lnTo>
                    <a:pt x="19" y="23"/>
                  </a:lnTo>
                  <a:lnTo>
                    <a:pt x="18" y="24"/>
                  </a:lnTo>
                  <a:lnTo>
                    <a:pt x="15" y="24"/>
                  </a:lnTo>
                  <a:lnTo>
                    <a:pt x="14" y="23"/>
                  </a:lnTo>
                  <a:lnTo>
                    <a:pt x="10" y="21"/>
                  </a:lnTo>
                  <a:lnTo>
                    <a:pt x="8" y="20"/>
                  </a:lnTo>
                  <a:lnTo>
                    <a:pt x="4" y="19"/>
                  </a:lnTo>
                  <a:lnTo>
                    <a:pt x="2" y="16"/>
                  </a:lnTo>
                  <a:lnTo>
                    <a:pt x="1" y="13"/>
                  </a:lnTo>
                  <a:lnTo>
                    <a:pt x="0" y="11"/>
                  </a:lnTo>
                  <a:lnTo>
                    <a:pt x="2" y="7"/>
                  </a:lnTo>
                  <a:lnTo>
                    <a:pt x="4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783"/>
            <p:cNvSpPr>
              <a:spLocks/>
            </p:cNvSpPr>
            <p:nvPr/>
          </p:nvSpPr>
          <p:spPr bwMode="auto">
            <a:xfrm>
              <a:off x="1607417" y="3033713"/>
              <a:ext cx="46038" cy="33338"/>
            </a:xfrm>
            <a:custGeom>
              <a:avLst/>
              <a:gdLst>
                <a:gd name="T0" fmla="*/ 13 w 29"/>
                <a:gd name="T1" fmla="*/ 0 h 21"/>
                <a:gd name="T2" fmla="*/ 17 w 29"/>
                <a:gd name="T3" fmla="*/ 2 h 21"/>
                <a:gd name="T4" fmla="*/ 20 w 29"/>
                <a:gd name="T5" fmla="*/ 2 h 21"/>
                <a:gd name="T6" fmla="*/ 26 w 29"/>
                <a:gd name="T7" fmla="*/ 4 h 21"/>
                <a:gd name="T8" fmla="*/ 27 w 29"/>
                <a:gd name="T9" fmla="*/ 6 h 21"/>
                <a:gd name="T10" fmla="*/ 29 w 29"/>
                <a:gd name="T11" fmla="*/ 7 h 21"/>
                <a:gd name="T12" fmla="*/ 29 w 29"/>
                <a:gd name="T13" fmla="*/ 10 h 21"/>
                <a:gd name="T14" fmla="*/ 27 w 29"/>
                <a:gd name="T15" fmla="*/ 11 h 21"/>
                <a:gd name="T16" fmla="*/ 26 w 29"/>
                <a:gd name="T17" fmla="*/ 11 h 21"/>
                <a:gd name="T18" fmla="*/ 25 w 29"/>
                <a:gd name="T19" fmla="*/ 11 h 21"/>
                <a:gd name="T20" fmla="*/ 22 w 29"/>
                <a:gd name="T21" fmla="*/ 11 h 21"/>
                <a:gd name="T22" fmla="*/ 20 w 29"/>
                <a:gd name="T23" fmla="*/ 10 h 21"/>
                <a:gd name="T24" fmla="*/ 16 w 29"/>
                <a:gd name="T25" fmla="*/ 8 h 21"/>
                <a:gd name="T26" fmla="*/ 13 w 29"/>
                <a:gd name="T27" fmla="*/ 8 h 21"/>
                <a:gd name="T28" fmla="*/ 10 w 29"/>
                <a:gd name="T29" fmla="*/ 8 h 21"/>
                <a:gd name="T30" fmla="*/ 9 w 29"/>
                <a:gd name="T31" fmla="*/ 8 h 21"/>
                <a:gd name="T32" fmla="*/ 8 w 29"/>
                <a:gd name="T33" fmla="*/ 10 h 21"/>
                <a:gd name="T34" fmla="*/ 8 w 29"/>
                <a:gd name="T35" fmla="*/ 10 h 21"/>
                <a:gd name="T36" fmla="*/ 8 w 29"/>
                <a:gd name="T37" fmla="*/ 10 h 21"/>
                <a:gd name="T38" fmla="*/ 10 w 29"/>
                <a:gd name="T39" fmla="*/ 12 h 21"/>
                <a:gd name="T40" fmla="*/ 13 w 29"/>
                <a:gd name="T41" fmla="*/ 12 h 21"/>
                <a:gd name="T42" fmla="*/ 16 w 29"/>
                <a:gd name="T43" fmla="*/ 13 h 21"/>
                <a:gd name="T44" fmla="*/ 18 w 29"/>
                <a:gd name="T45" fmla="*/ 15 h 21"/>
                <a:gd name="T46" fmla="*/ 18 w 29"/>
                <a:gd name="T47" fmla="*/ 16 h 21"/>
                <a:gd name="T48" fmla="*/ 18 w 29"/>
                <a:gd name="T49" fmla="*/ 19 h 21"/>
                <a:gd name="T50" fmla="*/ 17 w 29"/>
                <a:gd name="T51" fmla="*/ 20 h 21"/>
                <a:gd name="T52" fmla="*/ 16 w 29"/>
                <a:gd name="T53" fmla="*/ 21 h 21"/>
                <a:gd name="T54" fmla="*/ 14 w 29"/>
                <a:gd name="T55" fmla="*/ 21 h 21"/>
                <a:gd name="T56" fmla="*/ 13 w 29"/>
                <a:gd name="T57" fmla="*/ 20 h 21"/>
                <a:gd name="T58" fmla="*/ 9 w 29"/>
                <a:gd name="T59" fmla="*/ 19 h 21"/>
                <a:gd name="T60" fmla="*/ 7 w 29"/>
                <a:gd name="T61" fmla="*/ 17 h 21"/>
                <a:gd name="T62" fmla="*/ 4 w 29"/>
                <a:gd name="T63" fmla="*/ 16 h 21"/>
                <a:gd name="T64" fmla="*/ 1 w 29"/>
                <a:gd name="T65" fmla="*/ 15 h 21"/>
                <a:gd name="T66" fmla="*/ 0 w 29"/>
                <a:gd name="T67" fmla="*/ 12 h 21"/>
                <a:gd name="T68" fmla="*/ 0 w 29"/>
                <a:gd name="T69" fmla="*/ 10 h 21"/>
                <a:gd name="T70" fmla="*/ 1 w 29"/>
                <a:gd name="T71" fmla="*/ 7 h 21"/>
                <a:gd name="T72" fmla="*/ 4 w 29"/>
                <a:gd name="T73" fmla="*/ 4 h 21"/>
                <a:gd name="T74" fmla="*/ 7 w 29"/>
                <a:gd name="T75" fmla="*/ 2 h 21"/>
                <a:gd name="T76" fmla="*/ 9 w 29"/>
                <a:gd name="T77" fmla="*/ 2 h 21"/>
                <a:gd name="T78" fmla="*/ 13 w 29"/>
                <a:gd name="T79" fmla="*/ 0 h 21"/>
                <a:gd name="T80" fmla="*/ 13 w 29"/>
                <a:gd name="T8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" h="21">
                  <a:moveTo>
                    <a:pt x="13" y="0"/>
                  </a:moveTo>
                  <a:lnTo>
                    <a:pt x="17" y="2"/>
                  </a:lnTo>
                  <a:lnTo>
                    <a:pt x="20" y="2"/>
                  </a:lnTo>
                  <a:lnTo>
                    <a:pt x="26" y="4"/>
                  </a:lnTo>
                  <a:lnTo>
                    <a:pt x="27" y="6"/>
                  </a:lnTo>
                  <a:lnTo>
                    <a:pt x="29" y="7"/>
                  </a:lnTo>
                  <a:lnTo>
                    <a:pt x="29" y="10"/>
                  </a:lnTo>
                  <a:lnTo>
                    <a:pt x="27" y="11"/>
                  </a:lnTo>
                  <a:lnTo>
                    <a:pt x="26" y="11"/>
                  </a:lnTo>
                  <a:lnTo>
                    <a:pt x="25" y="11"/>
                  </a:lnTo>
                  <a:lnTo>
                    <a:pt x="22" y="11"/>
                  </a:lnTo>
                  <a:lnTo>
                    <a:pt x="20" y="10"/>
                  </a:lnTo>
                  <a:lnTo>
                    <a:pt x="16" y="8"/>
                  </a:lnTo>
                  <a:lnTo>
                    <a:pt x="13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12"/>
                  </a:lnTo>
                  <a:lnTo>
                    <a:pt x="13" y="12"/>
                  </a:lnTo>
                  <a:lnTo>
                    <a:pt x="16" y="13"/>
                  </a:lnTo>
                  <a:lnTo>
                    <a:pt x="18" y="15"/>
                  </a:lnTo>
                  <a:lnTo>
                    <a:pt x="18" y="16"/>
                  </a:lnTo>
                  <a:lnTo>
                    <a:pt x="18" y="19"/>
                  </a:lnTo>
                  <a:lnTo>
                    <a:pt x="17" y="20"/>
                  </a:lnTo>
                  <a:lnTo>
                    <a:pt x="16" y="21"/>
                  </a:lnTo>
                  <a:lnTo>
                    <a:pt x="14" y="21"/>
                  </a:lnTo>
                  <a:lnTo>
                    <a:pt x="13" y="20"/>
                  </a:lnTo>
                  <a:lnTo>
                    <a:pt x="9" y="19"/>
                  </a:lnTo>
                  <a:lnTo>
                    <a:pt x="7" y="17"/>
                  </a:lnTo>
                  <a:lnTo>
                    <a:pt x="4" y="16"/>
                  </a:lnTo>
                  <a:lnTo>
                    <a:pt x="1" y="15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" y="7"/>
                  </a:lnTo>
                  <a:lnTo>
                    <a:pt x="4" y="4"/>
                  </a:lnTo>
                  <a:lnTo>
                    <a:pt x="7" y="2"/>
                  </a:lnTo>
                  <a:lnTo>
                    <a:pt x="9" y="2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784"/>
            <p:cNvSpPr>
              <a:spLocks/>
            </p:cNvSpPr>
            <p:nvPr/>
          </p:nvSpPr>
          <p:spPr bwMode="auto">
            <a:xfrm>
              <a:off x="1612179" y="3078163"/>
              <a:ext cx="42863" cy="31750"/>
            </a:xfrm>
            <a:custGeom>
              <a:avLst/>
              <a:gdLst>
                <a:gd name="T0" fmla="*/ 10 w 27"/>
                <a:gd name="T1" fmla="*/ 0 h 20"/>
                <a:gd name="T2" fmla="*/ 13 w 27"/>
                <a:gd name="T3" fmla="*/ 0 h 20"/>
                <a:gd name="T4" fmla="*/ 17 w 27"/>
                <a:gd name="T5" fmla="*/ 1 h 20"/>
                <a:gd name="T6" fmla="*/ 21 w 27"/>
                <a:gd name="T7" fmla="*/ 3 h 20"/>
                <a:gd name="T8" fmla="*/ 24 w 27"/>
                <a:gd name="T9" fmla="*/ 3 h 20"/>
                <a:gd name="T10" fmla="*/ 27 w 27"/>
                <a:gd name="T11" fmla="*/ 4 h 20"/>
                <a:gd name="T12" fmla="*/ 27 w 27"/>
                <a:gd name="T13" fmla="*/ 5 h 20"/>
                <a:gd name="T14" fmla="*/ 27 w 27"/>
                <a:gd name="T15" fmla="*/ 8 h 20"/>
                <a:gd name="T16" fmla="*/ 26 w 27"/>
                <a:gd name="T17" fmla="*/ 9 h 20"/>
                <a:gd name="T18" fmla="*/ 24 w 27"/>
                <a:gd name="T19" fmla="*/ 10 h 20"/>
                <a:gd name="T20" fmla="*/ 23 w 27"/>
                <a:gd name="T21" fmla="*/ 10 h 20"/>
                <a:gd name="T22" fmla="*/ 17 w 27"/>
                <a:gd name="T23" fmla="*/ 8 h 20"/>
                <a:gd name="T24" fmla="*/ 14 w 27"/>
                <a:gd name="T25" fmla="*/ 8 h 20"/>
                <a:gd name="T26" fmla="*/ 11 w 27"/>
                <a:gd name="T27" fmla="*/ 6 h 20"/>
                <a:gd name="T28" fmla="*/ 10 w 27"/>
                <a:gd name="T29" fmla="*/ 6 h 20"/>
                <a:gd name="T30" fmla="*/ 9 w 27"/>
                <a:gd name="T31" fmla="*/ 8 h 20"/>
                <a:gd name="T32" fmla="*/ 7 w 27"/>
                <a:gd name="T33" fmla="*/ 8 h 20"/>
                <a:gd name="T34" fmla="*/ 7 w 27"/>
                <a:gd name="T35" fmla="*/ 8 h 20"/>
                <a:gd name="T36" fmla="*/ 7 w 27"/>
                <a:gd name="T37" fmla="*/ 9 h 20"/>
                <a:gd name="T38" fmla="*/ 7 w 27"/>
                <a:gd name="T39" fmla="*/ 9 h 20"/>
                <a:gd name="T40" fmla="*/ 7 w 27"/>
                <a:gd name="T41" fmla="*/ 10 h 20"/>
                <a:gd name="T42" fmla="*/ 10 w 27"/>
                <a:gd name="T43" fmla="*/ 12 h 20"/>
                <a:gd name="T44" fmla="*/ 13 w 27"/>
                <a:gd name="T45" fmla="*/ 13 h 20"/>
                <a:gd name="T46" fmla="*/ 14 w 27"/>
                <a:gd name="T47" fmla="*/ 13 h 20"/>
                <a:gd name="T48" fmla="*/ 15 w 27"/>
                <a:gd name="T49" fmla="*/ 16 h 20"/>
                <a:gd name="T50" fmla="*/ 14 w 27"/>
                <a:gd name="T51" fmla="*/ 17 h 20"/>
                <a:gd name="T52" fmla="*/ 14 w 27"/>
                <a:gd name="T53" fmla="*/ 18 h 20"/>
                <a:gd name="T54" fmla="*/ 13 w 27"/>
                <a:gd name="T55" fmla="*/ 20 h 20"/>
                <a:gd name="T56" fmla="*/ 10 w 27"/>
                <a:gd name="T57" fmla="*/ 20 h 20"/>
                <a:gd name="T58" fmla="*/ 10 w 27"/>
                <a:gd name="T59" fmla="*/ 18 h 20"/>
                <a:gd name="T60" fmla="*/ 6 w 27"/>
                <a:gd name="T61" fmla="*/ 17 h 20"/>
                <a:gd name="T62" fmla="*/ 4 w 27"/>
                <a:gd name="T63" fmla="*/ 16 h 20"/>
                <a:gd name="T64" fmla="*/ 2 w 27"/>
                <a:gd name="T65" fmla="*/ 13 h 20"/>
                <a:gd name="T66" fmla="*/ 0 w 27"/>
                <a:gd name="T67" fmla="*/ 10 h 20"/>
                <a:gd name="T68" fmla="*/ 0 w 27"/>
                <a:gd name="T69" fmla="*/ 8 h 20"/>
                <a:gd name="T70" fmla="*/ 1 w 27"/>
                <a:gd name="T71" fmla="*/ 4 h 20"/>
                <a:gd name="T72" fmla="*/ 4 w 27"/>
                <a:gd name="T73" fmla="*/ 3 h 20"/>
                <a:gd name="T74" fmla="*/ 6 w 27"/>
                <a:gd name="T75" fmla="*/ 0 h 20"/>
                <a:gd name="T76" fmla="*/ 10 w 27"/>
                <a:gd name="T7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" h="20">
                  <a:moveTo>
                    <a:pt x="10" y="0"/>
                  </a:moveTo>
                  <a:lnTo>
                    <a:pt x="13" y="0"/>
                  </a:lnTo>
                  <a:lnTo>
                    <a:pt x="17" y="1"/>
                  </a:lnTo>
                  <a:lnTo>
                    <a:pt x="21" y="3"/>
                  </a:lnTo>
                  <a:lnTo>
                    <a:pt x="24" y="3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7" y="8"/>
                  </a:lnTo>
                  <a:lnTo>
                    <a:pt x="26" y="9"/>
                  </a:lnTo>
                  <a:lnTo>
                    <a:pt x="24" y="10"/>
                  </a:lnTo>
                  <a:lnTo>
                    <a:pt x="23" y="10"/>
                  </a:lnTo>
                  <a:lnTo>
                    <a:pt x="17" y="8"/>
                  </a:lnTo>
                  <a:lnTo>
                    <a:pt x="14" y="8"/>
                  </a:lnTo>
                  <a:lnTo>
                    <a:pt x="11" y="6"/>
                  </a:lnTo>
                  <a:lnTo>
                    <a:pt x="10" y="6"/>
                  </a:lnTo>
                  <a:lnTo>
                    <a:pt x="9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10"/>
                  </a:lnTo>
                  <a:lnTo>
                    <a:pt x="10" y="12"/>
                  </a:lnTo>
                  <a:lnTo>
                    <a:pt x="13" y="13"/>
                  </a:lnTo>
                  <a:lnTo>
                    <a:pt x="14" y="13"/>
                  </a:lnTo>
                  <a:lnTo>
                    <a:pt x="15" y="16"/>
                  </a:lnTo>
                  <a:lnTo>
                    <a:pt x="14" y="17"/>
                  </a:lnTo>
                  <a:lnTo>
                    <a:pt x="14" y="18"/>
                  </a:lnTo>
                  <a:lnTo>
                    <a:pt x="13" y="20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6" y="17"/>
                  </a:lnTo>
                  <a:lnTo>
                    <a:pt x="4" y="16"/>
                  </a:lnTo>
                  <a:lnTo>
                    <a:pt x="2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1" y="4"/>
                  </a:lnTo>
                  <a:lnTo>
                    <a:pt x="4" y="3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785"/>
            <p:cNvSpPr>
              <a:spLocks/>
            </p:cNvSpPr>
            <p:nvPr/>
          </p:nvSpPr>
          <p:spPr bwMode="auto">
            <a:xfrm>
              <a:off x="1612179" y="3117850"/>
              <a:ext cx="41275" cy="33338"/>
            </a:xfrm>
            <a:custGeom>
              <a:avLst/>
              <a:gdLst>
                <a:gd name="T0" fmla="*/ 13 w 26"/>
                <a:gd name="T1" fmla="*/ 0 h 21"/>
                <a:gd name="T2" fmla="*/ 17 w 26"/>
                <a:gd name="T3" fmla="*/ 1 h 21"/>
                <a:gd name="T4" fmla="*/ 21 w 26"/>
                <a:gd name="T5" fmla="*/ 2 h 21"/>
                <a:gd name="T6" fmla="*/ 24 w 26"/>
                <a:gd name="T7" fmla="*/ 4 h 21"/>
                <a:gd name="T8" fmla="*/ 26 w 26"/>
                <a:gd name="T9" fmla="*/ 6 h 21"/>
                <a:gd name="T10" fmla="*/ 26 w 26"/>
                <a:gd name="T11" fmla="*/ 9 h 21"/>
                <a:gd name="T12" fmla="*/ 24 w 26"/>
                <a:gd name="T13" fmla="*/ 10 h 21"/>
                <a:gd name="T14" fmla="*/ 23 w 26"/>
                <a:gd name="T15" fmla="*/ 12 h 21"/>
                <a:gd name="T16" fmla="*/ 21 w 26"/>
                <a:gd name="T17" fmla="*/ 10 h 21"/>
                <a:gd name="T18" fmla="*/ 19 w 26"/>
                <a:gd name="T19" fmla="*/ 9 h 21"/>
                <a:gd name="T20" fmla="*/ 17 w 26"/>
                <a:gd name="T21" fmla="*/ 8 h 21"/>
                <a:gd name="T22" fmla="*/ 13 w 26"/>
                <a:gd name="T23" fmla="*/ 6 h 21"/>
                <a:gd name="T24" fmla="*/ 10 w 26"/>
                <a:gd name="T25" fmla="*/ 8 h 21"/>
                <a:gd name="T26" fmla="*/ 9 w 26"/>
                <a:gd name="T27" fmla="*/ 8 h 21"/>
                <a:gd name="T28" fmla="*/ 7 w 26"/>
                <a:gd name="T29" fmla="*/ 9 h 21"/>
                <a:gd name="T30" fmla="*/ 6 w 26"/>
                <a:gd name="T31" fmla="*/ 10 h 21"/>
                <a:gd name="T32" fmla="*/ 7 w 26"/>
                <a:gd name="T33" fmla="*/ 12 h 21"/>
                <a:gd name="T34" fmla="*/ 9 w 26"/>
                <a:gd name="T35" fmla="*/ 13 h 21"/>
                <a:gd name="T36" fmla="*/ 13 w 26"/>
                <a:gd name="T37" fmla="*/ 14 h 21"/>
                <a:gd name="T38" fmla="*/ 15 w 26"/>
                <a:gd name="T39" fmla="*/ 15 h 21"/>
                <a:gd name="T40" fmla="*/ 15 w 26"/>
                <a:gd name="T41" fmla="*/ 17 h 21"/>
                <a:gd name="T42" fmla="*/ 15 w 26"/>
                <a:gd name="T43" fmla="*/ 18 h 21"/>
                <a:gd name="T44" fmla="*/ 14 w 26"/>
                <a:gd name="T45" fmla="*/ 19 h 21"/>
                <a:gd name="T46" fmla="*/ 13 w 26"/>
                <a:gd name="T47" fmla="*/ 21 h 21"/>
                <a:gd name="T48" fmla="*/ 11 w 26"/>
                <a:gd name="T49" fmla="*/ 21 h 21"/>
                <a:gd name="T50" fmla="*/ 10 w 26"/>
                <a:gd name="T51" fmla="*/ 21 h 21"/>
                <a:gd name="T52" fmla="*/ 6 w 26"/>
                <a:gd name="T53" fmla="*/ 19 h 21"/>
                <a:gd name="T54" fmla="*/ 4 w 26"/>
                <a:gd name="T55" fmla="*/ 17 h 21"/>
                <a:gd name="T56" fmla="*/ 2 w 26"/>
                <a:gd name="T57" fmla="*/ 14 h 21"/>
                <a:gd name="T58" fmla="*/ 0 w 26"/>
                <a:gd name="T59" fmla="*/ 12 h 21"/>
                <a:gd name="T60" fmla="*/ 0 w 26"/>
                <a:gd name="T61" fmla="*/ 9 h 21"/>
                <a:gd name="T62" fmla="*/ 0 w 26"/>
                <a:gd name="T63" fmla="*/ 6 h 21"/>
                <a:gd name="T64" fmla="*/ 2 w 26"/>
                <a:gd name="T65" fmla="*/ 4 h 21"/>
                <a:gd name="T66" fmla="*/ 5 w 26"/>
                <a:gd name="T67" fmla="*/ 1 h 21"/>
                <a:gd name="T68" fmla="*/ 10 w 26"/>
                <a:gd name="T69" fmla="*/ 0 h 21"/>
                <a:gd name="T70" fmla="*/ 13 w 26"/>
                <a:gd name="T7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" h="21">
                  <a:moveTo>
                    <a:pt x="13" y="0"/>
                  </a:moveTo>
                  <a:lnTo>
                    <a:pt x="17" y="1"/>
                  </a:lnTo>
                  <a:lnTo>
                    <a:pt x="21" y="2"/>
                  </a:lnTo>
                  <a:lnTo>
                    <a:pt x="24" y="4"/>
                  </a:lnTo>
                  <a:lnTo>
                    <a:pt x="26" y="6"/>
                  </a:lnTo>
                  <a:lnTo>
                    <a:pt x="26" y="9"/>
                  </a:lnTo>
                  <a:lnTo>
                    <a:pt x="24" y="10"/>
                  </a:lnTo>
                  <a:lnTo>
                    <a:pt x="23" y="12"/>
                  </a:lnTo>
                  <a:lnTo>
                    <a:pt x="21" y="10"/>
                  </a:lnTo>
                  <a:lnTo>
                    <a:pt x="19" y="9"/>
                  </a:lnTo>
                  <a:lnTo>
                    <a:pt x="17" y="8"/>
                  </a:lnTo>
                  <a:lnTo>
                    <a:pt x="13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7" y="9"/>
                  </a:lnTo>
                  <a:lnTo>
                    <a:pt x="6" y="10"/>
                  </a:lnTo>
                  <a:lnTo>
                    <a:pt x="7" y="12"/>
                  </a:lnTo>
                  <a:lnTo>
                    <a:pt x="9" y="13"/>
                  </a:lnTo>
                  <a:lnTo>
                    <a:pt x="13" y="14"/>
                  </a:lnTo>
                  <a:lnTo>
                    <a:pt x="15" y="15"/>
                  </a:lnTo>
                  <a:lnTo>
                    <a:pt x="15" y="17"/>
                  </a:lnTo>
                  <a:lnTo>
                    <a:pt x="15" y="18"/>
                  </a:lnTo>
                  <a:lnTo>
                    <a:pt x="14" y="19"/>
                  </a:lnTo>
                  <a:lnTo>
                    <a:pt x="13" y="21"/>
                  </a:lnTo>
                  <a:lnTo>
                    <a:pt x="11" y="21"/>
                  </a:lnTo>
                  <a:lnTo>
                    <a:pt x="10" y="21"/>
                  </a:lnTo>
                  <a:lnTo>
                    <a:pt x="6" y="19"/>
                  </a:lnTo>
                  <a:lnTo>
                    <a:pt x="4" y="17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6"/>
                  </a:lnTo>
                  <a:lnTo>
                    <a:pt x="2" y="4"/>
                  </a:lnTo>
                  <a:lnTo>
                    <a:pt x="5" y="1"/>
                  </a:lnTo>
                  <a:lnTo>
                    <a:pt x="1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786"/>
            <p:cNvSpPr>
              <a:spLocks/>
            </p:cNvSpPr>
            <p:nvPr/>
          </p:nvSpPr>
          <p:spPr bwMode="auto">
            <a:xfrm>
              <a:off x="1977304" y="2510669"/>
              <a:ext cx="17463" cy="17463"/>
            </a:xfrm>
            <a:custGeom>
              <a:avLst/>
              <a:gdLst>
                <a:gd name="T0" fmla="*/ 7 w 11"/>
                <a:gd name="T1" fmla="*/ 0 h 11"/>
                <a:gd name="T2" fmla="*/ 9 w 11"/>
                <a:gd name="T3" fmla="*/ 1 h 11"/>
                <a:gd name="T4" fmla="*/ 11 w 11"/>
                <a:gd name="T5" fmla="*/ 2 h 11"/>
                <a:gd name="T6" fmla="*/ 11 w 11"/>
                <a:gd name="T7" fmla="*/ 5 h 11"/>
                <a:gd name="T8" fmla="*/ 11 w 11"/>
                <a:gd name="T9" fmla="*/ 7 h 11"/>
                <a:gd name="T10" fmla="*/ 10 w 11"/>
                <a:gd name="T11" fmla="*/ 10 h 11"/>
                <a:gd name="T12" fmla="*/ 0 w 11"/>
                <a:gd name="T13" fmla="*/ 11 h 11"/>
                <a:gd name="T14" fmla="*/ 0 w 11"/>
                <a:gd name="T15" fmla="*/ 10 h 11"/>
                <a:gd name="T16" fmla="*/ 0 w 11"/>
                <a:gd name="T17" fmla="*/ 7 h 11"/>
                <a:gd name="T18" fmla="*/ 1 w 11"/>
                <a:gd name="T19" fmla="*/ 6 h 11"/>
                <a:gd name="T20" fmla="*/ 4 w 11"/>
                <a:gd name="T21" fmla="*/ 3 h 11"/>
                <a:gd name="T22" fmla="*/ 5 w 11"/>
                <a:gd name="T23" fmla="*/ 1 h 11"/>
                <a:gd name="T24" fmla="*/ 7 w 11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1">
                  <a:moveTo>
                    <a:pt x="7" y="0"/>
                  </a:moveTo>
                  <a:lnTo>
                    <a:pt x="9" y="1"/>
                  </a:lnTo>
                  <a:lnTo>
                    <a:pt x="11" y="2"/>
                  </a:lnTo>
                  <a:lnTo>
                    <a:pt x="11" y="5"/>
                  </a:lnTo>
                  <a:lnTo>
                    <a:pt x="11" y="7"/>
                  </a:lnTo>
                  <a:lnTo>
                    <a:pt x="10" y="10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7"/>
                  </a:lnTo>
                  <a:lnTo>
                    <a:pt x="1" y="6"/>
                  </a:lnTo>
                  <a:lnTo>
                    <a:pt x="4" y="3"/>
                  </a:lnTo>
                  <a:lnTo>
                    <a:pt x="5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787"/>
            <p:cNvSpPr>
              <a:spLocks noEditPoints="1"/>
            </p:cNvSpPr>
            <p:nvPr/>
          </p:nvSpPr>
          <p:spPr bwMode="auto">
            <a:xfrm>
              <a:off x="1793154" y="2505906"/>
              <a:ext cx="320675" cy="106363"/>
            </a:xfrm>
            <a:custGeom>
              <a:avLst/>
              <a:gdLst>
                <a:gd name="T0" fmla="*/ 19 w 202"/>
                <a:gd name="T1" fmla="*/ 60 h 67"/>
                <a:gd name="T2" fmla="*/ 20 w 202"/>
                <a:gd name="T3" fmla="*/ 54 h 67"/>
                <a:gd name="T4" fmla="*/ 76 w 202"/>
                <a:gd name="T5" fmla="*/ 42 h 67"/>
                <a:gd name="T6" fmla="*/ 78 w 202"/>
                <a:gd name="T7" fmla="*/ 51 h 67"/>
                <a:gd name="T8" fmla="*/ 84 w 202"/>
                <a:gd name="T9" fmla="*/ 48 h 67"/>
                <a:gd name="T10" fmla="*/ 91 w 202"/>
                <a:gd name="T11" fmla="*/ 42 h 67"/>
                <a:gd name="T12" fmla="*/ 91 w 202"/>
                <a:gd name="T13" fmla="*/ 34 h 67"/>
                <a:gd name="T14" fmla="*/ 150 w 202"/>
                <a:gd name="T15" fmla="*/ 30 h 67"/>
                <a:gd name="T16" fmla="*/ 146 w 202"/>
                <a:gd name="T17" fmla="*/ 40 h 67"/>
                <a:gd name="T18" fmla="*/ 50 w 202"/>
                <a:gd name="T19" fmla="*/ 0 h 67"/>
                <a:gd name="T20" fmla="*/ 57 w 202"/>
                <a:gd name="T21" fmla="*/ 26 h 67"/>
                <a:gd name="T22" fmla="*/ 50 w 202"/>
                <a:gd name="T23" fmla="*/ 46 h 67"/>
                <a:gd name="T24" fmla="*/ 50 w 202"/>
                <a:gd name="T25" fmla="*/ 55 h 67"/>
                <a:gd name="T26" fmla="*/ 66 w 202"/>
                <a:gd name="T27" fmla="*/ 46 h 67"/>
                <a:gd name="T28" fmla="*/ 78 w 202"/>
                <a:gd name="T29" fmla="*/ 30 h 67"/>
                <a:gd name="T30" fmla="*/ 87 w 202"/>
                <a:gd name="T31" fmla="*/ 22 h 67"/>
                <a:gd name="T32" fmla="*/ 97 w 202"/>
                <a:gd name="T33" fmla="*/ 22 h 67"/>
                <a:gd name="T34" fmla="*/ 109 w 202"/>
                <a:gd name="T35" fmla="*/ 22 h 67"/>
                <a:gd name="T36" fmla="*/ 116 w 202"/>
                <a:gd name="T37" fmla="*/ 31 h 67"/>
                <a:gd name="T38" fmla="*/ 126 w 202"/>
                <a:gd name="T39" fmla="*/ 52 h 67"/>
                <a:gd name="T40" fmla="*/ 140 w 202"/>
                <a:gd name="T41" fmla="*/ 38 h 67"/>
                <a:gd name="T42" fmla="*/ 146 w 202"/>
                <a:gd name="T43" fmla="*/ 25 h 67"/>
                <a:gd name="T44" fmla="*/ 157 w 202"/>
                <a:gd name="T45" fmla="*/ 23 h 67"/>
                <a:gd name="T46" fmla="*/ 154 w 202"/>
                <a:gd name="T47" fmla="*/ 37 h 67"/>
                <a:gd name="T48" fmla="*/ 151 w 202"/>
                <a:gd name="T49" fmla="*/ 47 h 67"/>
                <a:gd name="T50" fmla="*/ 167 w 202"/>
                <a:gd name="T51" fmla="*/ 37 h 67"/>
                <a:gd name="T52" fmla="*/ 175 w 202"/>
                <a:gd name="T53" fmla="*/ 25 h 67"/>
                <a:gd name="T54" fmla="*/ 181 w 202"/>
                <a:gd name="T55" fmla="*/ 16 h 67"/>
                <a:gd name="T56" fmla="*/ 189 w 202"/>
                <a:gd name="T57" fmla="*/ 16 h 67"/>
                <a:gd name="T58" fmla="*/ 182 w 202"/>
                <a:gd name="T59" fmla="*/ 29 h 67"/>
                <a:gd name="T60" fmla="*/ 195 w 202"/>
                <a:gd name="T61" fmla="*/ 37 h 67"/>
                <a:gd name="T62" fmla="*/ 197 w 202"/>
                <a:gd name="T63" fmla="*/ 59 h 67"/>
                <a:gd name="T64" fmla="*/ 167 w 202"/>
                <a:gd name="T65" fmla="*/ 55 h 67"/>
                <a:gd name="T66" fmla="*/ 169 w 202"/>
                <a:gd name="T67" fmla="*/ 51 h 67"/>
                <a:gd name="T68" fmla="*/ 189 w 202"/>
                <a:gd name="T69" fmla="*/ 56 h 67"/>
                <a:gd name="T70" fmla="*/ 197 w 202"/>
                <a:gd name="T71" fmla="*/ 50 h 67"/>
                <a:gd name="T72" fmla="*/ 192 w 202"/>
                <a:gd name="T73" fmla="*/ 40 h 67"/>
                <a:gd name="T74" fmla="*/ 173 w 202"/>
                <a:gd name="T75" fmla="*/ 39 h 67"/>
                <a:gd name="T76" fmla="*/ 151 w 202"/>
                <a:gd name="T77" fmla="*/ 52 h 67"/>
                <a:gd name="T78" fmla="*/ 138 w 202"/>
                <a:gd name="T79" fmla="*/ 52 h 67"/>
                <a:gd name="T80" fmla="*/ 110 w 202"/>
                <a:gd name="T81" fmla="*/ 52 h 67"/>
                <a:gd name="T82" fmla="*/ 105 w 202"/>
                <a:gd name="T83" fmla="*/ 30 h 67"/>
                <a:gd name="T84" fmla="*/ 84 w 202"/>
                <a:gd name="T85" fmla="*/ 56 h 67"/>
                <a:gd name="T86" fmla="*/ 70 w 202"/>
                <a:gd name="T87" fmla="*/ 48 h 67"/>
                <a:gd name="T88" fmla="*/ 55 w 202"/>
                <a:gd name="T89" fmla="*/ 60 h 67"/>
                <a:gd name="T90" fmla="*/ 45 w 202"/>
                <a:gd name="T91" fmla="*/ 43 h 67"/>
                <a:gd name="T92" fmla="*/ 53 w 202"/>
                <a:gd name="T93" fmla="*/ 16 h 67"/>
                <a:gd name="T94" fmla="*/ 51 w 202"/>
                <a:gd name="T95" fmla="*/ 6 h 67"/>
                <a:gd name="T96" fmla="*/ 45 w 202"/>
                <a:gd name="T97" fmla="*/ 12 h 67"/>
                <a:gd name="T98" fmla="*/ 28 w 202"/>
                <a:gd name="T99" fmla="*/ 47 h 67"/>
                <a:gd name="T100" fmla="*/ 15 w 202"/>
                <a:gd name="T101" fmla="*/ 67 h 67"/>
                <a:gd name="T102" fmla="*/ 21 w 202"/>
                <a:gd name="T103" fmla="*/ 39 h 67"/>
                <a:gd name="T104" fmla="*/ 24 w 202"/>
                <a:gd name="T105" fmla="*/ 8 h 67"/>
                <a:gd name="T106" fmla="*/ 7 w 202"/>
                <a:gd name="T107" fmla="*/ 26 h 67"/>
                <a:gd name="T108" fmla="*/ 0 w 202"/>
                <a:gd name="T109" fmla="*/ 30 h 67"/>
                <a:gd name="T110" fmla="*/ 8 w 202"/>
                <a:gd name="T111" fmla="*/ 13 h 67"/>
                <a:gd name="T112" fmla="*/ 31 w 202"/>
                <a:gd name="T113" fmla="*/ 8 h 67"/>
                <a:gd name="T114" fmla="*/ 38 w 202"/>
                <a:gd name="T115" fmla="*/ 1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67">
                  <a:moveTo>
                    <a:pt x="21" y="51"/>
                  </a:moveTo>
                  <a:lnTo>
                    <a:pt x="19" y="60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19" y="59"/>
                  </a:lnTo>
                  <a:lnTo>
                    <a:pt x="20" y="58"/>
                  </a:lnTo>
                  <a:lnTo>
                    <a:pt x="20" y="55"/>
                  </a:lnTo>
                  <a:lnTo>
                    <a:pt x="20" y="54"/>
                  </a:lnTo>
                  <a:lnTo>
                    <a:pt x="21" y="51"/>
                  </a:lnTo>
                  <a:close/>
                  <a:moveTo>
                    <a:pt x="85" y="30"/>
                  </a:moveTo>
                  <a:lnTo>
                    <a:pt x="82" y="37"/>
                  </a:lnTo>
                  <a:lnTo>
                    <a:pt x="76" y="42"/>
                  </a:lnTo>
                  <a:lnTo>
                    <a:pt x="76" y="44"/>
                  </a:lnTo>
                  <a:lnTo>
                    <a:pt x="75" y="48"/>
                  </a:lnTo>
                  <a:lnTo>
                    <a:pt x="76" y="51"/>
                  </a:lnTo>
                  <a:lnTo>
                    <a:pt x="78" y="51"/>
                  </a:lnTo>
                  <a:lnTo>
                    <a:pt x="79" y="51"/>
                  </a:lnTo>
                  <a:lnTo>
                    <a:pt x="80" y="51"/>
                  </a:lnTo>
                  <a:lnTo>
                    <a:pt x="83" y="50"/>
                  </a:lnTo>
                  <a:lnTo>
                    <a:pt x="84" y="48"/>
                  </a:lnTo>
                  <a:lnTo>
                    <a:pt x="87" y="46"/>
                  </a:lnTo>
                  <a:lnTo>
                    <a:pt x="88" y="44"/>
                  </a:lnTo>
                  <a:lnTo>
                    <a:pt x="91" y="43"/>
                  </a:lnTo>
                  <a:lnTo>
                    <a:pt x="91" y="42"/>
                  </a:lnTo>
                  <a:lnTo>
                    <a:pt x="92" y="39"/>
                  </a:lnTo>
                  <a:lnTo>
                    <a:pt x="92" y="38"/>
                  </a:lnTo>
                  <a:lnTo>
                    <a:pt x="93" y="35"/>
                  </a:lnTo>
                  <a:lnTo>
                    <a:pt x="91" y="34"/>
                  </a:lnTo>
                  <a:lnTo>
                    <a:pt x="87" y="33"/>
                  </a:lnTo>
                  <a:lnTo>
                    <a:pt x="85" y="30"/>
                  </a:lnTo>
                  <a:lnTo>
                    <a:pt x="85" y="30"/>
                  </a:lnTo>
                  <a:close/>
                  <a:moveTo>
                    <a:pt x="150" y="30"/>
                  </a:moveTo>
                  <a:lnTo>
                    <a:pt x="148" y="31"/>
                  </a:lnTo>
                  <a:lnTo>
                    <a:pt x="147" y="34"/>
                  </a:lnTo>
                  <a:lnTo>
                    <a:pt x="146" y="38"/>
                  </a:lnTo>
                  <a:lnTo>
                    <a:pt x="146" y="40"/>
                  </a:lnTo>
                  <a:lnTo>
                    <a:pt x="147" y="39"/>
                  </a:lnTo>
                  <a:lnTo>
                    <a:pt x="151" y="30"/>
                  </a:lnTo>
                  <a:lnTo>
                    <a:pt x="150" y="30"/>
                  </a:lnTo>
                  <a:close/>
                  <a:moveTo>
                    <a:pt x="50" y="0"/>
                  </a:moveTo>
                  <a:lnTo>
                    <a:pt x="55" y="0"/>
                  </a:lnTo>
                  <a:lnTo>
                    <a:pt x="59" y="8"/>
                  </a:lnTo>
                  <a:lnTo>
                    <a:pt x="59" y="16"/>
                  </a:lnTo>
                  <a:lnTo>
                    <a:pt x="57" y="26"/>
                  </a:lnTo>
                  <a:lnTo>
                    <a:pt x="54" y="35"/>
                  </a:lnTo>
                  <a:lnTo>
                    <a:pt x="51" y="42"/>
                  </a:lnTo>
                  <a:lnTo>
                    <a:pt x="50" y="43"/>
                  </a:lnTo>
                  <a:lnTo>
                    <a:pt x="50" y="46"/>
                  </a:lnTo>
                  <a:lnTo>
                    <a:pt x="50" y="48"/>
                  </a:lnTo>
                  <a:lnTo>
                    <a:pt x="50" y="51"/>
                  </a:lnTo>
                  <a:lnTo>
                    <a:pt x="50" y="54"/>
                  </a:lnTo>
                  <a:lnTo>
                    <a:pt x="50" y="55"/>
                  </a:lnTo>
                  <a:lnTo>
                    <a:pt x="51" y="55"/>
                  </a:lnTo>
                  <a:lnTo>
                    <a:pt x="54" y="55"/>
                  </a:lnTo>
                  <a:lnTo>
                    <a:pt x="59" y="51"/>
                  </a:lnTo>
                  <a:lnTo>
                    <a:pt x="66" y="46"/>
                  </a:lnTo>
                  <a:lnTo>
                    <a:pt x="68" y="43"/>
                  </a:lnTo>
                  <a:lnTo>
                    <a:pt x="72" y="39"/>
                  </a:lnTo>
                  <a:lnTo>
                    <a:pt x="75" y="34"/>
                  </a:lnTo>
                  <a:lnTo>
                    <a:pt x="78" y="30"/>
                  </a:lnTo>
                  <a:lnTo>
                    <a:pt x="80" y="26"/>
                  </a:lnTo>
                  <a:lnTo>
                    <a:pt x="83" y="23"/>
                  </a:lnTo>
                  <a:lnTo>
                    <a:pt x="84" y="22"/>
                  </a:lnTo>
                  <a:lnTo>
                    <a:pt x="87" y="22"/>
                  </a:lnTo>
                  <a:lnTo>
                    <a:pt x="88" y="21"/>
                  </a:lnTo>
                  <a:lnTo>
                    <a:pt x="91" y="21"/>
                  </a:lnTo>
                  <a:lnTo>
                    <a:pt x="95" y="21"/>
                  </a:lnTo>
                  <a:lnTo>
                    <a:pt x="97" y="22"/>
                  </a:lnTo>
                  <a:lnTo>
                    <a:pt x="99" y="23"/>
                  </a:lnTo>
                  <a:lnTo>
                    <a:pt x="100" y="26"/>
                  </a:lnTo>
                  <a:lnTo>
                    <a:pt x="106" y="23"/>
                  </a:lnTo>
                  <a:lnTo>
                    <a:pt x="109" y="22"/>
                  </a:lnTo>
                  <a:lnTo>
                    <a:pt x="112" y="20"/>
                  </a:lnTo>
                  <a:lnTo>
                    <a:pt x="121" y="18"/>
                  </a:lnTo>
                  <a:lnTo>
                    <a:pt x="118" y="21"/>
                  </a:lnTo>
                  <a:lnTo>
                    <a:pt x="116" y="31"/>
                  </a:lnTo>
                  <a:lnTo>
                    <a:pt x="114" y="40"/>
                  </a:lnTo>
                  <a:lnTo>
                    <a:pt x="116" y="48"/>
                  </a:lnTo>
                  <a:lnTo>
                    <a:pt x="120" y="52"/>
                  </a:lnTo>
                  <a:lnTo>
                    <a:pt x="126" y="52"/>
                  </a:lnTo>
                  <a:lnTo>
                    <a:pt x="134" y="50"/>
                  </a:lnTo>
                  <a:lnTo>
                    <a:pt x="140" y="44"/>
                  </a:lnTo>
                  <a:lnTo>
                    <a:pt x="140" y="42"/>
                  </a:lnTo>
                  <a:lnTo>
                    <a:pt x="140" y="38"/>
                  </a:lnTo>
                  <a:lnTo>
                    <a:pt x="142" y="35"/>
                  </a:lnTo>
                  <a:lnTo>
                    <a:pt x="143" y="31"/>
                  </a:lnTo>
                  <a:lnTo>
                    <a:pt x="144" y="27"/>
                  </a:lnTo>
                  <a:lnTo>
                    <a:pt x="146" y="25"/>
                  </a:lnTo>
                  <a:lnTo>
                    <a:pt x="148" y="22"/>
                  </a:lnTo>
                  <a:lnTo>
                    <a:pt x="152" y="22"/>
                  </a:lnTo>
                  <a:lnTo>
                    <a:pt x="155" y="22"/>
                  </a:lnTo>
                  <a:lnTo>
                    <a:pt x="157" y="23"/>
                  </a:lnTo>
                  <a:lnTo>
                    <a:pt x="157" y="26"/>
                  </a:lnTo>
                  <a:lnTo>
                    <a:pt x="157" y="29"/>
                  </a:lnTo>
                  <a:lnTo>
                    <a:pt x="157" y="31"/>
                  </a:lnTo>
                  <a:lnTo>
                    <a:pt x="154" y="37"/>
                  </a:lnTo>
                  <a:lnTo>
                    <a:pt x="151" y="42"/>
                  </a:lnTo>
                  <a:lnTo>
                    <a:pt x="147" y="46"/>
                  </a:lnTo>
                  <a:lnTo>
                    <a:pt x="148" y="47"/>
                  </a:lnTo>
                  <a:lnTo>
                    <a:pt x="151" y="47"/>
                  </a:lnTo>
                  <a:lnTo>
                    <a:pt x="155" y="46"/>
                  </a:lnTo>
                  <a:lnTo>
                    <a:pt x="157" y="44"/>
                  </a:lnTo>
                  <a:lnTo>
                    <a:pt x="160" y="42"/>
                  </a:lnTo>
                  <a:lnTo>
                    <a:pt x="167" y="37"/>
                  </a:lnTo>
                  <a:lnTo>
                    <a:pt x="173" y="31"/>
                  </a:lnTo>
                  <a:lnTo>
                    <a:pt x="176" y="29"/>
                  </a:lnTo>
                  <a:lnTo>
                    <a:pt x="175" y="27"/>
                  </a:lnTo>
                  <a:lnTo>
                    <a:pt x="175" y="25"/>
                  </a:lnTo>
                  <a:lnTo>
                    <a:pt x="175" y="22"/>
                  </a:lnTo>
                  <a:lnTo>
                    <a:pt x="176" y="20"/>
                  </a:lnTo>
                  <a:lnTo>
                    <a:pt x="178" y="18"/>
                  </a:lnTo>
                  <a:lnTo>
                    <a:pt x="181" y="16"/>
                  </a:lnTo>
                  <a:lnTo>
                    <a:pt x="182" y="16"/>
                  </a:lnTo>
                  <a:lnTo>
                    <a:pt x="185" y="14"/>
                  </a:lnTo>
                  <a:lnTo>
                    <a:pt x="188" y="14"/>
                  </a:lnTo>
                  <a:lnTo>
                    <a:pt x="189" y="16"/>
                  </a:lnTo>
                  <a:lnTo>
                    <a:pt x="189" y="17"/>
                  </a:lnTo>
                  <a:lnTo>
                    <a:pt x="189" y="20"/>
                  </a:lnTo>
                  <a:lnTo>
                    <a:pt x="186" y="25"/>
                  </a:lnTo>
                  <a:lnTo>
                    <a:pt x="182" y="29"/>
                  </a:lnTo>
                  <a:lnTo>
                    <a:pt x="185" y="31"/>
                  </a:lnTo>
                  <a:lnTo>
                    <a:pt x="189" y="34"/>
                  </a:lnTo>
                  <a:lnTo>
                    <a:pt x="193" y="35"/>
                  </a:lnTo>
                  <a:lnTo>
                    <a:pt x="195" y="37"/>
                  </a:lnTo>
                  <a:lnTo>
                    <a:pt x="201" y="42"/>
                  </a:lnTo>
                  <a:lnTo>
                    <a:pt x="202" y="48"/>
                  </a:lnTo>
                  <a:lnTo>
                    <a:pt x="201" y="55"/>
                  </a:lnTo>
                  <a:lnTo>
                    <a:pt x="197" y="59"/>
                  </a:lnTo>
                  <a:lnTo>
                    <a:pt x="188" y="61"/>
                  </a:lnTo>
                  <a:lnTo>
                    <a:pt x="177" y="59"/>
                  </a:lnTo>
                  <a:lnTo>
                    <a:pt x="168" y="56"/>
                  </a:lnTo>
                  <a:lnTo>
                    <a:pt x="167" y="55"/>
                  </a:lnTo>
                  <a:lnTo>
                    <a:pt x="167" y="54"/>
                  </a:lnTo>
                  <a:lnTo>
                    <a:pt x="167" y="52"/>
                  </a:lnTo>
                  <a:lnTo>
                    <a:pt x="168" y="51"/>
                  </a:lnTo>
                  <a:lnTo>
                    <a:pt x="169" y="51"/>
                  </a:lnTo>
                  <a:lnTo>
                    <a:pt x="176" y="54"/>
                  </a:lnTo>
                  <a:lnTo>
                    <a:pt x="182" y="55"/>
                  </a:lnTo>
                  <a:lnTo>
                    <a:pt x="185" y="56"/>
                  </a:lnTo>
                  <a:lnTo>
                    <a:pt x="189" y="56"/>
                  </a:lnTo>
                  <a:lnTo>
                    <a:pt x="192" y="56"/>
                  </a:lnTo>
                  <a:lnTo>
                    <a:pt x="194" y="55"/>
                  </a:lnTo>
                  <a:lnTo>
                    <a:pt x="195" y="52"/>
                  </a:lnTo>
                  <a:lnTo>
                    <a:pt x="197" y="50"/>
                  </a:lnTo>
                  <a:lnTo>
                    <a:pt x="197" y="47"/>
                  </a:lnTo>
                  <a:lnTo>
                    <a:pt x="195" y="44"/>
                  </a:lnTo>
                  <a:lnTo>
                    <a:pt x="194" y="42"/>
                  </a:lnTo>
                  <a:lnTo>
                    <a:pt x="192" y="40"/>
                  </a:lnTo>
                  <a:lnTo>
                    <a:pt x="186" y="38"/>
                  </a:lnTo>
                  <a:lnTo>
                    <a:pt x="182" y="37"/>
                  </a:lnTo>
                  <a:lnTo>
                    <a:pt x="178" y="34"/>
                  </a:lnTo>
                  <a:lnTo>
                    <a:pt x="173" y="39"/>
                  </a:lnTo>
                  <a:lnTo>
                    <a:pt x="165" y="44"/>
                  </a:lnTo>
                  <a:lnTo>
                    <a:pt x="159" y="48"/>
                  </a:lnTo>
                  <a:lnTo>
                    <a:pt x="155" y="51"/>
                  </a:lnTo>
                  <a:lnTo>
                    <a:pt x="151" y="52"/>
                  </a:lnTo>
                  <a:lnTo>
                    <a:pt x="147" y="52"/>
                  </a:lnTo>
                  <a:lnTo>
                    <a:pt x="144" y="51"/>
                  </a:lnTo>
                  <a:lnTo>
                    <a:pt x="142" y="50"/>
                  </a:lnTo>
                  <a:lnTo>
                    <a:pt x="138" y="52"/>
                  </a:lnTo>
                  <a:lnTo>
                    <a:pt x="131" y="56"/>
                  </a:lnTo>
                  <a:lnTo>
                    <a:pt x="123" y="59"/>
                  </a:lnTo>
                  <a:lnTo>
                    <a:pt x="116" y="58"/>
                  </a:lnTo>
                  <a:lnTo>
                    <a:pt x="110" y="52"/>
                  </a:lnTo>
                  <a:lnTo>
                    <a:pt x="109" y="44"/>
                  </a:lnTo>
                  <a:lnTo>
                    <a:pt x="109" y="35"/>
                  </a:lnTo>
                  <a:lnTo>
                    <a:pt x="112" y="26"/>
                  </a:lnTo>
                  <a:lnTo>
                    <a:pt x="105" y="30"/>
                  </a:lnTo>
                  <a:lnTo>
                    <a:pt x="100" y="33"/>
                  </a:lnTo>
                  <a:lnTo>
                    <a:pt x="97" y="42"/>
                  </a:lnTo>
                  <a:lnTo>
                    <a:pt x="91" y="51"/>
                  </a:lnTo>
                  <a:lnTo>
                    <a:pt x="84" y="56"/>
                  </a:lnTo>
                  <a:lnTo>
                    <a:pt x="75" y="56"/>
                  </a:lnTo>
                  <a:lnTo>
                    <a:pt x="72" y="55"/>
                  </a:lnTo>
                  <a:lnTo>
                    <a:pt x="71" y="52"/>
                  </a:lnTo>
                  <a:lnTo>
                    <a:pt x="70" y="48"/>
                  </a:lnTo>
                  <a:lnTo>
                    <a:pt x="67" y="52"/>
                  </a:lnTo>
                  <a:lnTo>
                    <a:pt x="63" y="55"/>
                  </a:lnTo>
                  <a:lnTo>
                    <a:pt x="59" y="58"/>
                  </a:lnTo>
                  <a:lnTo>
                    <a:pt x="55" y="60"/>
                  </a:lnTo>
                  <a:lnTo>
                    <a:pt x="51" y="61"/>
                  </a:lnTo>
                  <a:lnTo>
                    <a:pt x="46" y="58"/>
                  </a:lnTo>
                  <a:lnTo>
                    <a:pt x="44" y="51"/>
                  </a:lnTo>
                  <a:lnTo>
                    <a:pt x="45" y="43"/>
                  </a:lnTo>
                  <a:lnTo>
                    <a:pt x="48" y="34"/>
                  </a:lnTo>
                  <a:lnTo>
                    <a:pt x="50" y="26"/>
                  </a:lnTo>
                  <a:lnTo>
                    <a:pt x="51" y="21"/>
                  </a:lnTo>
                  <a:lnTo>
                    <a:pt x="53" y="16"/>
                  </a:lnTo>
                  <a:lnTo>
                    <a:pt x="54" y="10"/>
                  </a:lnTo>
                  <a:lnTo>
                    <a:pt x="53" y="8"/>
                  </a:lnTo>
                  <a:lnTo>
                    <a:pt x="53" y="6"/>
                  </a:lnTo>
                  <a:lnTo>
                    <a:pt x="51" y="6"/>
                  </a:lnTo>
                  <a:lnTo>
                    <a:pt x="49" y="8"/>
                  </a:lnTo>
                  <a:lnTo>
                    <a:pt x="48" y="9"/>
                  </a:lnTo>
                  <a:lnTo>
                    <a:pt x="46" y="10"/>
                  </a:lnTo>
                  <a:lnTo>
                    <a:pt x="45" y="12"/>
                  </a:lnTo>
                  <a:lnTo>
                    <a:pt x="45" y="13"/>
                  </a:lnTo>
                  <a:lnTo>
                    <a:pt x="34" y="27"/>
                  </a:lnTo>
                  <a:lnTo>
                    <a:pt x="29" y="35"/>
                  </a:lnTo>
                  <a:lnTo>
                    <a:pt x="28" y="47"/>
                  </a:lnTo>
                  <a:lnTo>
                    <a:pt x="25" y="58"/>
                  </a:lnTo>
                  <a:lnTo>
                    <a:pt x="19" y="67"/>
                  </a:lnTo>
                  <a:lnTo>
                    <a:pt x="17" y="67"/>
                  </a:lnTo>
                  <a:lnTo>
                    <a:pt x="15" y="67"/>
                  </a:lnTo>
                  <a:lnTo>
                    <a:pt x="12" y="63"/>
                  </a:lnTo>
                  <a:lnTo>
                    <a:pt x="13" y="55"/>
                  </a:lnTo>
                  <a:lnTo>
                    <a:pt x="17" y="47"/>
                  </a:lnTo>
                  <a:lnTo>
                    <a:pt x="21" y="39"/>
                  </a:lnTo>
                  <a:lnTo>
                    <a:pt x="25" y="34"/>
                  </a:lnTo>
                  <a:lnTo>
                    <a:pt x="27" y="22"/>
                  </a:lnTo>
                  <a:lnTo>
                    <a:pt x="27" y="10"/>
                  </a:lnTo>
                  <a:lnTo>
                    <a:pt x="24" y="8"/>
                  </a:lnTo>
                  <a:lnTo>
                    <a:pt x="20" y="10"/>
                  </a:lnTo>
                  <a:lnTo>
                    <a:pt x="15" y="14"/>
                  </a:lnTo>
                  <a:lnTo>
                    <a:pt x="11" y="21"/>
                  </a:lnTo>
                  <a:lnTo>
                    <a:pt x="7" y="26"/>
                  </a:lnTo>
                  <a:lnTo>
                    <a:pt x="4" y="30"/>
                  </a:lnTo>
                  <a:lnTo>
                    <a:pt x="4" y="31"/>
                  </a:lnTo>
                  <a:lnTo>
                    <a:pt x="3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3" y="21"/>
                  </a:lnTo>
                  <a:lnTo>
                    <a:pt x="8" y="13"/>
                  </a:lnTo>
                  <a:lnTo>
                    <a:pt x="15" y="6"/>
                  </a:lnTo>
                  <a:lnTo>
                    <a:pt x="23" y="3"/>
                  </a:lnTo>
                  <a:lnTo>
                    <a:pt x="28" y="4"/>
                  </a:lnTo>
                  <a:lnTo>
                    <a:pt x="31" y="8"/>
                  </a:lnTo>
                  <a:lnTo>
                    <a:pt x="32" y="12"/>
                  </a:lnTo>
                  <a:lnTo>
                    <a:pt x="33" y="16"/>
                  </a:lnTo>
                  <a:lnTo>
                    <a:pt x="32" y="21"/>
                  </a:lnTo>
                  <a:lnTo>
                    <a:pt x="38" y="12"/>
                  </a:lnTo>
                  <a:lnTo>
                    <a:pt x="45" y="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788"/>
            <p:cNvSpPr>
              <a:spLocks/>
            </p:cNvSpPr>
            <p:nvPr/>
          </p:nvSpPr>
          <p:spPr bwMode="auto">
            <a:xfrm>
              <a:off x="1951904" y="2521781"/>
              <a:ext cx="74613" cy="17463"/>
            </a:xfrm>
            <a:custGeom>
              <a:avLst/>
              <a:gdLst>
                <a:gd name="T0" fmla="*/ 43 w 47"/>
                <a:gd name="T1" fmla="*/ 0 h 11"/>
                <a:gd name="T2" fmla="*/ 44 w 47"/>
                <a:gd name="T3" fmla="*/ 0 h 11"/>
                <a:gd name="T4" fmla="*/ 46 w 47"/>
                <a:gd name="T5" fmla="*/ 2 h 11"/>
                <a:gd name="T6" fmla="*/ 47 w 47"/>
                <a:gd name="T7" fmla="*/ 3 h 11"/>
                <a:gd name="T8" fmla="*/ 46 w 47"/>
                <a:gd name="T9" fmla="*/ 4 h 11"/>
                <a:gd name="T10" fmla="*/ 44 w 47"/>
                <a:gd name="T11" fmla="*/ 6 h 11"/>
                <a:gd name="T12" fmla="*/ 21 w 47"/>
                <a:gd name="T13" fmla="*/ 8 h 11"/>
                <a:gd name="T14" fmla="*/ 12 w 47"/>
                <a:gd name="T15" fmla="*/ 10 h 11"/>
                <a:gd name="T16" fmla="*/ 4 w 47"/>
                <a:gd name="T17" fmla="*/ 11 h 11"/>
                <a:gd name="T18" fmla="*/ 1 w 47"/>
                <a:gd name="T19" fmla="*/ 11 h 11"/>
                <a:gd name="T20" fmla="*/ 1 w 47"/>
                <a:gd name="T21" fmla="*/ 10 h 11"/>
                <a:gd name="T22" fmla="*/ 0 w 47"/>
                <a:gd name="T23" fmla="*/ 8 h 11"/>
                <a:gd name="T24" fmla="*/ 1 w 47"/>
                <a:gd name="T25" fmla="*/ 7 h 11"/>
                <a:gd name="T26" fmla="*/ 3 w 47"/>
                <a:gd name="T27" fmla="*/ 6 h 11"/>
                <a:gd name="T28" fmla="*/ 16 w 47"/>
                <a:gd name="T29" fmla="*/ 4 h 11"/>
                <a:gd name="T30" fmla="*/ 26 w 47"/>
                <a:gd name="T31" fmla="*/ 3 h 11"/>
                <a:gd name="T32" fmla="*/ 35 w 47"/>
                <a:gd name="T33" fmla="*/ 2 h 11"/>
                <a:gd name="T34" fmla="*/ 43 w 47"/>
                <a:gd name="T3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11">
                  <a:moveTo>
                    <a:pt x="43" y="0"/>
                  </a:moveTo>
                  <a:lnTo>
                    <a:pt x="44" y="0"/>
                  </a:lnTo>
                  <a:lnTo>
                    <a:pt x="46" y="2"/>
                  </a:lnTo>
                  <a:lnTo>
                    <a:pt x="47" y="3"/>
                  </a:lnTo>
                  <a:lnTo>
                    <a:pt x="46" y="4"/>
                  </a:lnTo>
                  <a:lnTo>
                    <a:pt x="44" y="6"/>
                  </a:lnTo>
                  <a:lnTo>
                    <a:pt x="21" y="8"/>
                  </a:lnTo>
                  <a:lnTo>
                    <a:pt x="12" y="10"/>
                  </a:lnTo>
                  <a:lnTo>
                    <a:pt x="4" y="11"/>
                  </a:lnTo>
                  <a:lnTo>
                    <a:pt x="1" y="11"/>
                  </a:lnTo>
                  <a:lnTo>
                    <a:pt x="1" y="10"/>
                  </a:lnTo>
                  <a:lnTo>
                    <a:pt x="0" y="8"/>
                  </a:lnTo>
                  <a:lnTo>
                    <a:pt x="1" y="7"/>
                  </a:lnTo>
                  <a:lnTo>
                    <a:pt x="3" y="6"/>
                  </a:lnTo>
                  <a:lnTo>
                    <a:pt x="16" y="4"/>
                  </a:lnTo>
                  <a:lnTo>
                    <a:pt x="26" y="3"/>
                  </a:lnTo>
                  <a:lnTo>
                    <a:pt x="35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21" name="Freeform 41"/>
          <p:cNvSpPr>
            <a:spLocks noEditPoints="1"/>
          </p:cNvSpPr>
          <p:nvPr/>
        </p:nvSpPr>
        <p:spPr bwMode="auto">
          <a:xfrm rot="2327356">
            <a:off x="10095830" y="1347930"/>
            <a:ext cx="638036" cy="1211496"/>
          </a:xfrm>
          <a:custGeom>
            <a:avLst/>
            <a:gdLst>
              <a:gd name="T0" fmla="*/ 117 w 274"/>
              <a:gd name="T1" fmla="*/ 370 h 561"/>
              <a:gd name="T2" fmla="*/ 121 w 274"/>
              <a:gd name="T3" fmla="*/ 386 h 561"/>
              <a:gd name="T4" fmla="*/ 145 w 274"/>
              <a:gd name="T5" fmla="*/ 505 h 561"/>
              <a:gd name="T6" fmla="*/ 255 w 274"/>
              <a:gd name="T7" fmla="*/ 268 h 561"/>
              <a:gd name="T8" fmla="*/ 201 w 274"/>
              <a:gd name="T9" fmla="*/ 313 h 561"/>
              <a:gd name="T10" fmla="*/ 96 w 274"/>
              <a:gd name="T11" fmla="*/ 329 h 561"/>
              <a:gd name="T12" fmla="*/ 8 w 274"/>
              <a:gd name="T13" fmla="*/ 281 h 561"/>
              <a:gd name="T14" fmla="*/ 64 w 274"/>
              <a:gd name="T15" fmla="*/ 341 h 561"/>
              <a:gd name="T16" fmla="*/ 114 w 274"/>
              <a:gd name="T17" fmla="*/ 349 h 561"/>
              <a:gd name="T18" fmla="*/ 154 w 274"/>
              <a:gd name="T19" fmla="*/ 348 h 561"/>
              <a:gd name="T20" fmla="*/ 231 w 274"/>
              <a:gd name="T21" fmla="*/ 322 h 561"/>
              <a:gd name="T22" fmla="*/ 258 w 274"/>
              <a:gd name="T23" fmla="*/ 260 h 561"/>
              <a:gd name="T24" fmla="*/ 189 w 274"/>
              <a:gd name="T25" fmla="*/ 240 h 561"/>
              <a:gd name="T26" fmla="*/ 181 w 274"/>
              <a:gd name="T27" fmla="*/ 244 h 561"/>
              <a:gd name="T28" fmla="*/ 132 w 274"/>
              <a:gd name="T29" fmla="*/ 261 h 561"/>
              <a:gd name="T30" fmla="*/ 77 w 274"/>
              <a:gd name="T31" fmla="*/ 245 h 561"/>
              <a:gd name="T32" fmla="*/ 74 w 274"/>
              <a:gd name="T33" fmla="*/ 207 h 561"/>
              <a:gd name="T34" fmla="*/ 20 w 274"/>
              <a:gd name="T35" fmla="*/ 255 h 561"/>
              <a:gd name="T36" fmla="*/ 63 w 274"/>
              <a:gd name="T37" fmla="*/ 301 h 561"/>
              <a:gd name="T38" fmla="*/ 164 w 274"/>
              <a:gd name="T39" fmla="*/ 308 h 561"/>
              <a:gd name="T40" fmla="*/ 239 w 274"/>
              <a:gd name="T41" fmla="*/ 261 h 561"/>
              <a:gd name="T42" fmla="*/ 209 w 274"/>
              <a:gd name="T43" fmla="*/ 213 h 561"/>
              <a:gd name="T44" fmla="*/ 100 w 274"/>
              <a:gd name="T45" fmla="*/ 130 h 561"/>
              <a:gd name="T46" fmla="*/ 133 w 274"/>
              <a:gd name="T47" fmla="*/ 245 h 561"/>
              <a:gd name="T48" fmla="*/ 170 w 274"/>
              <a:gd name="T49" fmla="*/ 210 h 561"/>
              <a:gd name="T50" fmla="*/ 199 w 274"/>
              <a:gd name="T51" fmla="*/ 63 h 561"/>
              <a:gd name="T52" fmla="*/ 129 w 274"/>
              <a:gd name="T53" fmla="*/ 98 h 561"/>
              <a:gd name="T54" fmla="*/ 58 w 274"/>
              <a:gd name="T55" fmla="*/ 82 h 561"/>
              <a:gd name="T56" fmla="*/ 60 w 274"/>
              <a:gd name="T57" fmla="*/ 106 h 561"/>
              <a:gd name="T58" fmla="*/ 135 w 274"/>
              <a:gd name="T59" fmla="*/ 114 h 561"/>
              <a:gd name="T60" fmla="*/ 193 w 274"/>
              <a:gd name="T61" fmla="*/ 88 h 561"/>
              <a:gd name="T62" fmla="*/ 95 w 274"/>
              <a:gd name="T63" fmla="*/ 21 h 561"/>
              <a:gd name="T64" fmla="*/ 63 w 274"/>
              <a:gd name="T65" fmla="*/ 61 h 561"/>
              <a:gd name="T66" fmla="*/ 135 w 274"/>
              <a:gd name="T67" fmla="*/ 79 h 561"/>
              <a:gd name="T68" fmla="*/ 185 w 274"/>
              <a:gd name="T69" fmla="*/ 35 h 561"/>
              <a:gd name="T70" fmla="*/ 114 w 274"/>
              <a:gd name="T71" fmla="*/ 18 h 561"/>
              <a:gd name="T72" fmla="*/ 183 w 274"/>
              <a:gd name="T73" fmla="*/ 13 h 561"/>
              <a:gd name="T74" fmla="*/ 202 w 274"/>
              <a:gd name="T75" fmla="*/ 29 h 561"/>
              <a:gd name="T76" fmla="*/ 212 w 274"/>
              <a:gd name="T77" fmla="*/ 56 h 561"/>
              <a:gd name="T78" fmla="*/ 186 w 274"/>
              <a:gd name="T79" fmla="*/ 111 h 561"/>
              <a:gd name="T80" fmla="*/ 185 w 274"/>
              <a:gd name="T81" fmla="*/ 186 h 561"/>
              <a:gd name="T82" fmla="*/ 210 w 274"/>
              <a:gd name="T83" fmla="*/ 194 h 561"/>
              <a:gd name="T84" fmla="*/ 263 w 274"/>
              <a:gd name="T85" fmla="*/ 240 h 561"/>
              <a:gd name="T86" fmla="*/ 274 w 274"/>
              <a:gd name="T87" fmla="*/ 285 h 561"/>
              <a:gd name="T88" fmla="*/ 218 w 274"/>
              <a:gd name="T89" fmla="*/ 346 h 561"/>
              <a:gd name="T90" fmla="*/ 151 w 274"/>
              <a:gd name="T91" fmla="*/ 556 h 561"/>
              <a:gd name="T92" fmla="*/ 141 w 274"/>
              <a:gd name="T93" fmla="*/ 561 h 561"/>
              <a:gd name="T94" fmla="*/ 119 w 274"/>
              <a:gd name="T95" fmla="*/ 467 h 561"/>
              <a:gd name="T96" fmla="*/ 77 w 274"/>
              <a:gd name="T97" fmla="*/ 362 h 561"/>
              <a:gd name="T98" fmla="*/ 5 w 274"/>
              <a:gd name="T99" fmla="*/ 306 h 561"/>
              <a:gd name="T100" fmla="*/ 5 w 274"/>
              <a:gd name="T101" fmla="*/ 234 h 561"/>
              <a:gd name="T102" fmla="*/ 60 w 274"/>
              <a:gd name="T103" fmla="*/ 199 h 561"/>
              <a:gd name="T104" fmla="*/ 68 w 274"/>
              <a:gd name="T105" fmla="*/ 125 h 561"/>
              <a:gd name="T106" fmla="*/ 36 w 274"/>
              <a:gd name="T107" fmla="*/ 66 h 561"/>
              <a:gd name="T108" fmla="*/ 42 w 274"/>
              <a:gd name="T109" fmla="*/ 40 h 561"/>
              <a:gd name="T110" fmla="*/ 101 w 274"/>
              <a:gd name="T111" fmla="*/ 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4" h="561">
                <a:moveTo>
                  <a:pt x="161" y="361"/>
                </a:moveTo>
                <a:lnTo>
                  <a:pt x="148" y="364"/>
                </a:lnTo>
                <a:lnTo>
                  <a:pt x="116" y="366"/>
                </a:lnTo>
                <a:lnTo>
                  <a:pt x="117" y="370"/>
                </a:lnTo>
                <a:lnTo>
                  <a:pt x="117" y="375"/>
                </a:lnTo>
                <a:lnTo>
                  <a:pt x="119" y="380"/>
                </a:lnTo>
                <a:lnTo>
                  <a:pt x="119" y="385"/>
                </a:lnTo>
                <a:lnTo>
                  <a:pt x="121" y="386"/>
                </a:lnTo>
                <a:lnTo>
                  <a:pt x="121" y="388"/>
                </a:lnTo>
                <a:lnTo>
                  <a:pt x="125" y="407"/>
                </a:lnTo>
                <a:lnTo>
                  <a:pt x="135" y="454"/>
                </a:lnTo>
                <a:lnTo>
                  <a:pt x="145" y="505"/>
                </a:lnTo>
                <a:lnTo>
                  <a:pt x="154" y="433"/>
                </a:lnTo>
                <a:lnTo>
                  <a:pt x="161" y="361"/>
                </a:lnTo>
                <a:close/>
                <a:moveTo>
                  <a:pt x="258" y="260"/>
                </a:moveTo>
                <a:lnTo>
                  <a:pt x="255" y="268"/>
                </a:lnTo>
                <a:lnTo>
                  <a:pt x="249" y="274"/>
                </a:lnTo>
                <a:lnTo>
                  <a:pt x="244" y="281"/>
                </a:lnTo>
                <a:lnTo>
                  <a:pt x="223" y="300"/>
                </a:lnTo>
                <a:lnTo>
                  <a:pt x="201" y="313"/>
                </a:lnTo>
                <a:lnTo>
                  <a:pt x="175" y="322"/>
                </a:lnTo>
                <a:lnTo>
                  <a:pt x="148" y="329"/>
                </a:lnTo>
                <a:lnTo>
                  <a:pt x="122" y="330"/>
                </a:lnTo>
                <a:lnTo>
                  <a:pt x="96" y="329"/>
                </a:lnTo>
                <a:lnTo>
                  <a:pt x="71" y="322"/>
                </a:lnTo>
                <a:lnTo>
                  <a:pt x="47" y="313"/>
                </a:lnTo>
                <a:lnTo>
                  <a:pt x="26" y="300"/>
                </a:lnTo>
                <a:lnTo>
                  <a:pt x="8" y="281"/>
                </a:lnTo>
                <a:lnTo>
                  <a:pt x="15" y="301"/>
                </a:lnTo>
                <a:lnTo>
                  <a:pt x="26" y="319"/>
                </a:lnTo>
                <a:lnTo>
                  <a:pt x="44" y="332"/>
                </a:lnTo>
                <a:lnTo>
                  <a:pt x="64" y="341"/>
                </a:lnTo>
                <a:lnTo>
                  <a:pt x="87" y="348"/>
                </a:lnTo>
                <a:lnTo>
                  <a:pt x="109" y="351"/>
                </a:lnTo>
                <a:lnTo>
                  <a:pt x="109" y="351"/>
                </a:lnTo>
                <a:lnTo>
                  <a:pt x="114" y="349"/>
                </a:lnTo>
                <a:lnTo>
                  <a:pt x="116" y="351"/>
                </a:lnTo>
                <a:lnTo>
                  <a:pt x="127" y="351"/>
                </a:lnTo>
                <a:lnTo>
                  <a:pt x="138" y="349"/>
                </a:lnTo>
                <a:lnTo>
                  <a:pt x="154" y="348"/>
                </a:lnTo>
                <a:lnTo>
                  <a:pt x="173" y="345"/>
                </a:lnTo>
                <a:lnTo>
                  <a:pt x="194" y="338"/>
                </a:lnTo>
                <a:lnTo>
                  <a:pt x="214" y="332"/>
                </a:lnTo>
                <a:lnTo>
                  <a:pt x="231" y="322"/>
                </a:lnTo>
                <a:lnTo>
                  <a:pt x="247" y="309"/>
                </a:lnTo>
                <a:lnTo>
                  <a:pt x="257" y="297"/>
                </a:lnTo>
                <a:lnTo>
                  <a:pt x="262" y="279"/>
                </a:lnTo>
                <a:lnTo>
                  <a:pt x="258" y="260"/>
                </a:lnTo>
                <a:close/>
                <a:moveTo>
                  <a:pt x="186" y="202"/>
                </a:moveTo>
                <a:lnTo>
                  <a:pt x="189" y="220"/>
                </a:lnTo>
                <a:lnTo>
                  <a:pt x="189" y="237"/>
                </a:lnTo>
                <a:lnTo>
                  <a:pt x="189" y="240"/>
                </a:lnTo>
                <a:lnTo>
                  <a:pt x="186" y="242"/>
                </a:lnTo>
                <a:lnTo>
                  <a:pt x="185" y="244"/>
                </a:lnTo>
                <a:lnTo>
                  <a:pt x="181" y="242"/>
                </a:lnTo>
                <a:lnTo>
                  <a:pt x="181" y="244"/>
                </a:lnTo>
                <a:lnTo>
                  <a:pt x="181" y="245"/>
                </a:lnTo>
                <a:lnTo>
                  <a:pt x="167" y="257"/>
                </a:lnTo>
                <a:lnTo>
                  <a:pt x="151" y="261"/>
                </a:lnTo>
                <a:lnTo>
                  <a:pt x="132" y="261"/>
                </a:lnTo>
                <a:lnTo>
                  <a:pt x="114" y="258"/>
                </a:lnTo>
                <a:lnTo>
                  <a:pt x="95" y="253"/>
                </a:lnTo>
                <a:lnTo>
                  <a:pt x="80" y="245"/>
                </a:lnTo>
                <a:lnTo>
                  <a:pt x="77" y="245"/>
                </a:lnTo>
                <a:lnTo>
                  <a:pt x="74" y="244"/>
                </a:lnTo>
                <a:lnTo>
                  <a:pt x="72" y="242"/>
                </a:lnTo>
                <a:lnTo>
                  <a:pt x="72" y="237"/>
                </a:lnTo>
                <a:lnTo>
                  <a:pt x="74" y="207"/>
                </a:lnTo>
                <a:lnTo>
                  <a:pt x="55" y="218"/>
                </a:lnTo>
                <a:lnTo>
                  <a:pt x="37" y="229"/>
                </a:lnTo>
                <a:lnTo>
                  <a:pt x="24" y="242"/>
                </a:lnTo>
                <a:lnTo>
                  <a:pt x="20" y="255"/>
                </a:lnTo>
                <a:lnTo>
                  <a:pt x="21" y="268"/>
                </a:lnTo>
                <a:lnTo>
                  <a:pt x="29" y="279"/>
                </a:lnTo>
                <a:lnTo>
                  <a:pt x="42" y="290"/>
                </a:lnTo>
                <a:lnTo>
                  <a:pt x="63" y="301"/>
                </a:lnTo>
                <a:lnTo>
                  <a:pt x="85" y="309"/>
                </a:lnTo>
                <a:lnTo>
                  <a:pt x="109" y="313"/>
                </a:lnTo>
                <a:lnTo>
                  <a:pt x="133" y="313"/>
                </a:lnTo>
                <a:lnTo>
                  <a:pt x="164" y="308"/>
                </a:lnTo>
                <a:lnTo>
                  <a:pt x="194" y="297"/>
                </a:lnTo>
                <a:lnTo>
                  <a:pt x="220" y="279"/>
                </a:lnTo>
                <a:lnTo>
                  <a:pt x="231" y="271"/>
                </a:lnTo>
                <a:lnTo>
                  <a:pt x="239" y="261"/>
                </a:lnTo>
                <a:lnTo>
                  <a:pt x="242" y="250"/>
                </a:lnTo>
                <a:lnTo>
                  <a:pt x="239" y="239"/>
                </a:lnTo>
                <a:lnTo>
                  <a:pt x="230" y="228"/>
                </a:lnTo>
                <a:lnTo>
                  <a:pt x="209" y="213"/>
                </a:lnTo>
                <a:lnTo>
                  <a:pt x="186" y="202"/>
                </a:lnTo>
                <a:close/>
                <a:moveTo>
                  <a:pt x="164" y="120"/>
                </a:moveTo>
                <a:lnTo>
                  <a:pt x="137" y="127"/>
                </a:lnTo>
                <a:lnTo>
                  <a:pt x="100" y="130"/>
                </a:lnTo>
                <a:lnTo>
                  <a:pt x="92" y="183"/>
                </a:lnTo>
                <a:lnTo>
                  <a:pt x="87" y="236"/>
                </a:lnTo>
                <a:lnTo>
                  <a:pt x="109" y="244"/>
                </a:lnTo>
                <a:lnTo>
                  <a:pt x="133" y="245"/>
                </a:lnTo>
                <a:lnTo>
                  <a:pt x="156" y="240"/>
                </a:lnTo>
                <a:lnTo>
                  <a:pt x="177" y="237"/>
                </a:lnTo>
                <a:lnTo>
                  <a:pt x="178" y="237"/>
                </a:lnTo>
                <a:lnTo>
                  <a:pt x="170" y="210"/>
                </a:lnTo>
                <a:lnTo>
                  <a:pt x="165" y="180"/>
                </a:lnTo>
                <a:lnTo>
                  <a:pt x="164" y="149"/>
                </a:lnTo>
                <a:lnTo>
                  <a:pt x="164" y="120"/>
                </a:lnTo>
                <a:close/>
                <a:moveTo>
                  <a:pt x="199" y="63"/>
                </a:moveTo>
                <a:lnTo>
                  <a:pt x="188" y="79"/>
                </a:lnTo>
                <a:lnTo>
                  <a:pt x="170" y="88"/>
                </a:lnTo>
                <a:lnTo>
                  <a:pt x="149" y="96"/>
                </a:lnTo>
                <a:lnTo>
                  <a:pt x="129" y="98"/>
                </a:lnTo>
                <a:lnTo>
                  <a:pt x="111" y="96"/>
                </a:lnTo>
                <a:lnTo>
                  <a:pt x="92" y="95"/>
                </a:lnTo>
                <a:lnTo>
                  <a:pt x="74" y="90"/>
                </a:lnTo>
                <a:lnTo>
                  <a:pt x="58" y="82"/>
                </a:lnTo>
                <a:lnTo>
                  <a:pt x="47" y="69"/>
                </a:lnTo>
                <a:lnTo>
                  <a:pt x="47" y="83"/>
                </a:lnTo>
                <a:lnTo>
                  <a:pt x="52" y="95"/>
                </a:lnTo>
                <a:lnTo>
                  <a:pt x="60" y="106"/>
                </a:lnTo>
                <a:lnTo>
                  <a:pt x="72" y="112"/>
                </a:lnTo>
                <a:lnTo>
                  <a:pt x="96" y="115"/>
                </a:lnTo>
                <a:lnTo>
                  <a:pt x="121" y="115"/>
                </a:lnTo>
                <a:lnTo>
                  <a:pt x="135" y="114"/>
                </a:lnTo>
                <a:lnTo>
                  <a:pt x="151" y="109"/>
                </a:lnTo>
                <a:lnTo>
                  <a:pt x="167" y="104"/>
                </a:lnTo>
                <a:lnTo>
                  <a:pt x="181" y="96"/>
                </a:lnTo>
                <a:lnTo>
                  <a:pt x="193" y="88"/>
                </a:lnTo>
                <a:lnTo>
                  <a:pt x="199" y="75"/>
                </a:lnTo>
                <a:lnTo>
                  <a:pt x="199" y="63"/>
                </a:lnTo>
                <a:close/>
                <a:moveTo>
                  <a:pt x="114" y="18"/>
                </a:moveTo>
                <a:lnTo>
                  <a:pt x="95" y="21"/>
                </a:lnTo>
                <a:lnTo>
                  <a:pt x="77" y="26"/>
                </a:lnTo>
                <a:lnTo>
                  <a:pt x="64" y="34"/>
                </a:lnTo>
                <a:lnTo>
                  <a:pt x="53" y="47"/>
                </a:lnTo>
                <a:lnTo>
                  <a:pt x="63" y="61"/>
                </a:lnTo>
                <a:lnTo>
                  <a:pt x="77" y="71"/>
                </a:lnTo>
                <a:lnTo>
                  <a:pt x="95" y="77"/>
                </a:lnTo>
                <a:lnTo>
                  <a:pt x="114" y="80"/>
                </a:lnTo>
                <a:lnTo>
                  <a:pt x="135" y="79"/>
                </a:lnTo>
                <a:lnTo>
                  <a:pt x="154" y="74"/>
                </a:lnTo>
                <a:lnTo>
                  <a:pt x="170" y="64"/>
                </a:lnTo>
                <a:lnTo>
                  <a:pt x="181" y="51"/>
                </a:lnTo>
                <a:lnTo>
                  <a:pt x="185" y="35"/>
                </a:lnTo>
                <a:lnTo>
                  <a:pt x="172" y="29"/>
                </a:lnTo>
                <a:lnTo>
                  <a:pt x="154" y="22"/>
                </a:lnTo>
                <a:lnTo>
                  <a:pt x="135" y="19"/>
                </a:lnTo>
                <a:lnTo>
                  <a:pt x="114" y="18"/>
                </a:lnTo>
                <a:close/>
                <a:moveTo>
                  <a:pt x="122" y="0"/>
                </a:moveTo>
                <a:lnTo>
                  <a:pt x="145" y="2"/>
                </a:lnTo>
                <a:lnTo>
                  <a:pt x="165" y="6"/>
                </a:lnTo>
                <a:lnTo>
                  <a:pt x="183" y="13"/>
                </a:lnTo>
                <a:lnTo>
                  <a:pt x="197" y="21"/>
                </a:lnTo>
                <a:lnTo>
                  <a:pt x="199" y="22"/>
                </a:lnTo>
                <a:lnTo>
                  <a:pt x="201" y="27"/>
                </a:lnTo>
                <a:lnTo>
                  <a:pt x="202" y="29"/>
                </a:lnTo>
                <a:lnTo>
                  <a:pt x="204" y="31"/>
                </a:lnTo>
                <a:lnTo>
                  <a:pt x="204" y="37"/>
                </a:lnTo>
                <a:lnTo>
                  <a:pt x="204" y="42"/>
                </a:lnTo>
                <a:lnTo>
                  <a:pt x="212" y="56"/>
                </a:lnTo>
                <a:lnTo>
                  <a:pt x="212" y="74"/>
                </a:lnTo>
                <a:lnTo>
                  <a:pt x="207" y="90"/>
                </a:lnTo>
                <a:lnTo>
                  <a:pt x="197" y="103"/>
                </a:lnTo>
                <a:lnTo>
                  <a:pt x="186" y="111"/>
                </a:lnTo>
                <a:lnTo>
                  <a:pt x="173" y="117"/>
                </a:lnTo>
                <a:lnTo>
                  <a:pt x="173" y="119"/>
                </a:lnTo>
                <a:lnTo>
                  <a:pt x="183" y="181"/>
                </a:lnTo>
                <a:lnTo>
                  <a:pt x="185" y="186"/>
                </a:lnTo>
                <a:lnTo>
                  <a:pt x="186" y="186"/>
                </a:lnTo>
                <a:lnTo>
                  <a:pt x="189" y="186"/>
                </a:lnTo>
                <a:lnTo>
                  <a:pt x="193" y="186"/>
                </a:lnTo>
                <a:lnTo>
                  <a:pt x="210" y="194"/>
                </a:lnTo>
                <a:lnTo>
                  <a:pt x="230" y="205"/>
                </a:lnTo>
                <a:lnTo>
                  <a:pt x="247" y="218"/>
                </a:lnTo>
                <a:lnTo>
                  <a:pt x="260" y="232"/>
                </a:lnTo>
                <a:lnTo>
                  <a:pt x="263" y="240"/>
                </a:lnTo>
                <a:lnTo>
                  <a:pt x="265" y="240"/>
                </a:lnTo>
                <a:lnTo>
                  <a:pt x="268" y="244"/>
                </a:lnTo>
                <a:lnTo>
                  <a:pt x="274" y="265"/>
                </a:lnTo>
                <a:lnTo>
                  <a:pt x="274" y="285"/>
                </a:lnTo>
                <a:lnTo>
                  <a:pt x="266" y="305"/>
                </a:lnTo>
                <a:lnTo>
                  <a:pt x="254" y="324"/>
                </a:lnTo>
                <a:lnTo>
                  <a:pt x="238" y="337"/>
                </a:lnTo>
                <a:lnTo>
                  <a:pt x="218" y="346"/>
                </a:lnTo>
                <a:lnTo>
                  <a:pt x="199" y="354"/>
                </a:lnTo>
                <a:lnTo>
                  <a:pt x="177" y="359"/>
                </a:lnTo>
                <a:lnTo>
                  <a:pt x="167" y="458"/>
                </a:lnTo>
                <a:lnTo>
                  <a:pt x="151" y="556"/>
                </a:lnTo>
                <a:lnTo>
                  <a:pt x="149" y="559"/>
                </a:lnTo>
                <a:lnTo>
                  <a:pt x="148" y="561"/>
                </a:lnTo>
                <a:lnTo>
                  <a:pt x="145" y="561"/>
                </a:lnTo>
                <a:lnTo>
                  <a:pt x="141" y="561"/>
                </a:lnTo>
                <a:lnTo>
                  <a:pt x="138" y="561"/>
                </a:lnTo>
                <a:lnTo>
                  <a:pt x="137" y="559"/>
                </a:lnTo>
                <a:lnTo>
                  <a:pt x="135" y="556"/>
                </a:lnTo>
                <a:lnTo>
                  <a:pt x="119" y="467"/>
                </a:lnTo>
                <a:lnTo>
                  <a:pt x="103" y="377"/>
                </a:lnTo>
                <a:lnTo>
                  <a:pt x="103" y="370"/>
                </a:lnTo>
                <a:lnTo>
                  <a:pt x="103" y="366"/>
                </a:lnTo>
                <a:lnTo>
                  <a:pt x="77" y="362"/>
                </a:lnTo>
                <a:lnTo>
                  <a:pt x="53" y="354"/>
                </a:lnTo>
                <a:lnTo>
                  <a:pt x="32" y="341"/>
                </a:lnTo>
                <a:lnTo>
                  <a:pt x="16" y="325"/>
                </a:lnTo>
                <a:lnTo>
                  <a:pt x="5" y="306"/>
                </a:lnTo>
                <a:lnTo>
                  <a:pt x="0" y="285"/>
                </a:lnTo>
                <a:lnTo>
                  <a:pt x="2" y="263"/>
                </a:lnTo>
                <a:lnTo>
                  <a:pt x="0" y="249"/>
                </a:lnTo>
                <a:lnTo>
                  <a:pt x="5" y="234"/>
                </a:lnTo>
                <a:lnTo>
                  <a:pt x="16" y="223"/>
                </a:lnTo>
                <a:lnTo>
                  <a:pt x="29" y="213"/>
                </a:lnTo>
                <a:lnTo>
                  <a:pt x="44" y="205"/>
                </a:lnTo>
                <a:lnTo>
                  <a:pt x="60" y="199"/>
                </a:lnTo>
                <a:lnTo>
                  <a:pt x="76" y="192"/>
                </a:lnTo>
                <a:lnTo>
                  <a:pt x="80" y="160"/>
                </a:lnTo>
                <a:lnTo>
                  <a:pt x="88" y="128"/>
                </a:lnTo>
                <a:lnTo>
                  <a:pt x="68" y="125"/>
                </a:lnTo>
                <a:lnTo>
                  <a:pt x="52" y="115"/>
                </a:lnTo>
                <a:lnTo>
                  <a:pt x="39" y="101"/>
                </a:lnTo>
                <a:lnTo>
                  <a:pt x="34" y="83"/>
                </a:lnTo>
                <a:lnTo>
                  <a:pt x="36" y="66"/>
                </a:lnTo>
                <a:lnTo>
                  <a:pt x="40" y="47"/>
                </a:lnTo>
                <a:lnTo>
                  <a:pt x="40" y="43"/>
                </a:lnTo>
                <a:lnTo>
                  <a:pt x="40" y="42"/>
                </a:lnTo>
                <a:lnTo>
                  <a:pt x="42" y="40"/>
                </a:lnTo>
                <a:lnTo>
                  <a:pt x="50" y="22"/>
                </a:lnTo>
                <a:lnTo>
                  <a:pt x="63" y="11"/>
                </a:lnTo>
                <a:lnTo>
                  <a:pt x="80" y="3"/>
                </a:lnTo>
                <a:lnTo>
                  <a:pt x="101" y="0"/>
                </a:lnTo>
                <a:lnTo>
                  <a:pt x="12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2" name="Freeform 41"/>
          <p:cNvSpPr>
            <a:spLocks noEditPoints="1"/>
          </p:cNvSpPr>
          <p:nvPr/>
        </p:nvSpPr>
        <p:spPr bwMode="auto">
          <a:xfrm rot="17044276">
            <a:off x="10723965" y="2019936"/>
            <a:ext cx="638036" cy="1211496"/>
          </a:xfrm>
          <a:custGeom>
            <a:avLst/>
            <a:gdLst>
              <a:gd name="T0" fmla="*/ 117 w 274"/>
              <a:gd name="T1" fmla="*/ 370 h 561"/>
              <a:gd name="T2" fmla="*/ 121 w 274"/>
              <a:gd name="T3" fmla="*/ 386 h 561"/>
              <a:gd name="T4" fmla="*/ 145 w 274"/>
              <a:gd name="T5" fmla="*/ 505 h 561"/>
              <a:gd name="T6" fmla="*/ 255 w 274"/>
              <a:gd name="T7" fmla="*/ 268 h 561"/>
              <a:gd name="T8" fmla="*/ 201 w 274"/>
              <a:gd name="T9" fmla="*/ 313 h 561"/>
              <a:gd name="T10" fmla="*/ 96 w 274"/>
              <a:gd name="T11" fmla="*/ 329 h 561"/>
              <a:gd name="T12" fmla="*/ 8 w 274"/>
              <a:gd name="T13" fmla="*/ 281 h 561"/>
              <a:gd name="T14" fmla="*/ 64 w 274"/>
              <a:gd name="T15" fmla="*/ 341 h 561"/>
              <a:gd name="T16" fmla="*/ 114 w 274"/>
              <a:gd name="T17" fmla="*/ 349 h 561"/>
              <a:gd name="T18" fmla="*/ 154 w 274"/>
              <a:gd name="T19" fmla="*/ 348 h 561"/>
              <a:gd name="T20" fmla="*/ 231 w 274"/>
              <a:gd name="T21" fmla="*/ 322 h 561"/>
              <a:gd name="T22" fmla="*/ 258 w 274"/>
              <a:gd name="T23" fmla="*/ 260 h 561"/>
              <a:gd name="T24" fmla="*/ 189 w 274"/>
              <a:gd name="T25" fmla="*/ 240 h 561"/>
              <a:gd name="T26" fmla="*/ 181 w 274"/>
              <a:gd name="T27" fmla="*/ 244 h 561"/>
              <a:gd name="T28" fmla="*/ 132 w 274"/>
              <a:gd name="T29" fmla="*/ 261 h 561"/>
              <a:gd name="T30" fmla="*/ 77 w 274"/>
              <a:gd name="T31" fmla="*/ 245 h 561"/>
              <a:gd name="T32" fmla="*/ 74 w 274"/>
              <a:gd name="T33" fmla="*/ 207 h 561"/>
              <a:gd name="T34" fmla="*/ 20 w 274"/>
              <a:gd name="T35" fmla="*/ 255 h 561"/>
              <a:gd name="T36" fmla="*/ 63 w 274"/>
              <a:gd name="T37" fmla="*/ 301 h 561"/>
              <a:gd name="T38" fmla="*/ 164 w 274"/>
              <a:gd name="T39" fmla="*/ 308 h 561"/>
              <a:gd name="T40" fmla="*/ 239 w 274"/>
              <a:gd name="T41" fmla="*/ 261 h 561"/>
              <a:gd name="T42" fmla="*/ 209 w 274"/>
              <a:gd name="T43" fmla="*/ 213 h 561"/>
              <a:gd name="T44" fmla="*/ 100 w 274"/>
              <a:gd name="T45" fmla="*/ 130 h 561"/>
              <a:gd name="T46" fmla="*/ 133 w 274"/>
              <a:gd name="T47" fmla="*/ 245 h 561"/>
              <a:gd name="T48" fmla="*/ 170 w 274"/>
              <a:gd name="T49" fmla="*/ 210 h 561"/>
              <a:gd name="T50" fmla="*/ 199 w 274"/>
              <a:gd name="T51" fmla="*/ 63 h 561"/>
              <a:gd name="T52" fmla="*/ 129 w 274"/>
              <a:gd name="T53" fmla="*/ 98 h 561"/>
              <a:gd name="T54" fmla="*/ 58 w 274"/>
              <a:gd name="T55" fmla="*/ 82 h 561"/>
              <a:gd name="T56" fmla="*/ 60 w 274"/>
              <a:gd name="T57" fmla="*/ 106 h 561"/>
              <a:gd name="T58" fmla="*/ 135 w 274"/>
              <a:gd name="T59" fmla="*/ 114 h 561"/>
              <a:gd name="T60" fmla="*/ 193 w 274"/>
              <a:gd name="T61" fmla="*/ 88 h 561"/>
              <a:gd name="T62" fmla="*/ 95 w 274"/>
              <a:gd name="T63" fmla="*/ 21 h 561"/>
              <a:gd name="T64" fmla="*/ 63 w 274"/>
              <a:gd name="T65" fmla="*/ 61 h 561"/>
              <a:gd name="T66" fmla="*/ 135 w 274"/>
              <a:gd name="T67" fmla="*/ 79 h 561"/>
              <a:gd name="T68" fmla="*/ 185 w 274"/>
              <a:gd name="T69" fmla="*/ 35 h 561"/>
              <a:gd name="T70" fmla="*/ 114 w 274"/>
              <a:gd name="T71" fmla="*/ 18 h 561"/>
              <a:gd name="T72" fmla="*/ 183 w 274"/>
              <a:gd name="T73" fmla="*/ 13 h 561"/>
              <a:gd name="T74" fmla="*/ 202 w 274"/>
              <a:gd name="T75" fmla="*/ 29 h 561"/>
              <a:gd name="T76" fmla="*/ 212 w 274"/>
              <a:gd name="T77" fmla="*/ 56 h 561"/>
              <a:gd name="T78" fmla="*/ 186 w 274"/>
              <a:gd name="T79" fmla="*/ 111 h 561"/>
              <a:gd name="T80" fmla="*/ 185 w 274"/>
              <a:gd name="T81" fmla="*/ 186 h 561"/>
              <a:gd name="T82" fmla="*/ 210 w 274"/>
              <a:gd name="T83" fmla="*/ 194 h 561"/>
              <a:gd name="T84" fmla="*/ 263 w 274"/>
              <a:gd name="T85" fmla="*/ 240 h 561"/>
              <a:gd name="T86" fmla="*/ 274 w 274"/>
              <a:gd name="T87" fmla="*/ 285 h 561"/>
              <a:gd name="T88" fmla="*/ 218 w 274"/>
              <a:gd name="T89" fmla="*/ 346 h 561"/>
              <a:gd name="T90" fmla="*/ 151 w 274"/>
              <a:gd name="T91" fmla="*/ 556 h 561"/>
              <a:gd name="T92" fmla="*/ 141 w 274"/>
              <a:gd name="T93" fmla="*/ 561 h 561"/>
              <a:gd name="T94" fmla="*/ 119 w 274"/>
              <a:gd name="T95" fmla="*/ 467 h 561"/>
              <a:gd name="T96" fmla="*/ 77 w 274"/>
              <a:gd name="T97" fmla="*/ 362 h 561"/>
              <a:gd name="T98" fmla="*/ 5 w 274"/>
              <a:gd name="T99" fmla="*/ 306 h 561"/>
              <a:gd name="T100" fmla="*/ 5 w 274"/>
              <a:gd name="T101" fmla="*/ 234 h 561"/>
              <a:gd name="T102" fmla="*/ 60 w 274"/>
              <a:gd name="T103" fmla="*/ 199 h 561"/>
              <a:gd name="T104" fmla="*/ 68 w 274"/>
              <a:gd name="T105" fmla="*/ 125 h 561"/>
              <a:gd name="T106" fmla="*/ 36 w 274"/>
              <a:gd name="T107" fmla="*/ 66 h 561"/>
              <a:gd name="T108" fmla="*/ 42 w 274"/>
              <a:gd name="T109" fmla="*/ 40 h 561"/>
              <a:gd name="T110" fmla="*/ 101 w 274"/>
              <a:gd name="T111" fmla="*/ 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4" h="561">
                <a:moveTo>
                  <a:pt x="161" y="361"/>
                </a:moveTo>
                <a:lnTo>
                  <a:pt x="148" y="364"/>
                </a:lnTo>
                <a:lnTo>
                  <a:pt x="116" y="366"/>
                </a:lnTo>
                <a:lnTo>
                  <a:pt x="117" y="370"/>
                </a:lnTo>
                <a:lnTo>
                  <a:pt x="117" y="375"/>
                </a:lnTo>
                <a:lnTo>
                  <a:pt x="119" y="380"/>
                </a:lnTo>
                <a:lnTo>
                  <a:pt x="119" y="385"/>
                </a:lnTo>
                <a:lnTo>
                  <a:pt x="121" y="386"/>
                </a:lnTo>
                <a:lnTo>
                  <a:pt x="121" y="388"/>
                </a:lnTo>
                <a:lnTo>
                  <a:pt x="125" y="407"/>
                </a:lnTo>
                <a:lnTo>
                  <a:pt x="135" y="454"/>
                </a:lnTo>
                <a:lnTo>
                  <a:pt x="145" y="505"/>
                </a:lnTo>
                <a:lnTo>
                  <a:pt x="154" y="433"/>
                </a:lnTo>
                <a:lnTo>
                  <a:pt x="161" y="361"/>
                </a:lnTo>
                <a:close/>
                <a:moveTo>
                  <a:pt x="258" y="260"/>
                </a:moveTo>
                <a:lnTo>
                  <a:pt x="255" y="268"/>
                </a:lnTo>
                <a:lnTo>
                  <a:pt x="249" y="274"/>
                </a:lnTo>
                <a:lnTo>
                  <a:pt x="244" y="281"/>
                </a:lnTo>
                <a:lnTo>
                  <a:pt x="223" y="300"/>
                </a:lnTo>
                <a:lnTo>
                  <a:pt x="201" y="313"/>
                </a:lnTo>
                <a:lnTo>
                  <a:pt x="175" y="322"/>
                </a:lnTo>
                <a:lnTo>
                  <a:pt x="148" y="329"/>
                </a:lnTo>
                <a:lnTo>
                  <a:pt x="122" y="330"/>
                </a:lnTo>
                <a:lnTo>
                  <a:pt x="96" y="329"/>
                </a:lnTo>
                <a:lnTo>
                  <a:pt x="71" y="322"/>
                </a:lnTo>
                <a:lnTo>
                  <a:pt x="47" y="313"/>
                </a:lnTo>
                <a:lnTo>
                  <a:pt x="26" y="300"/>
                </a:lnTo>
                <a:lnTo>
                  <a:pt x="8" y="281"/>
                </a:lnTo>
                <a:lnTo>
                  <a:pt x="15" y="301"/>
                </a:lnTo>
                <a:lnTo>
                  <a:pt x="26" y="319"/>
                </a:lnTo>
                <a:lnTo>
                  <a:pt x="44" y="332"/>
                </a:lnTo>
                <a:lnTo>
                  <a:pt x="64" y="341"/>
                </a:lnTo>
                <a:lnTo>
                  <a:pt x="87" y="348"/>
                </a:lnTo>
                <a:lnTo>
                  <a:pt x="109" y="351"/>
                </a:lnTo>
                <a:lnTo>
                  <a:pt x="109" y="351"/>
                </a:lnTo>
                <a:lnTo>
                  <a:pt x="114" y="349"/>
                </a:lnTo>
                <a:lnTo>
                  <a:pt x="116" y="351"/>
                </a:lnTo>
                <a:lnTo>
                  <a:pt x="127" y="351"/>
                </a:lnTo>
                <a:lnTo>
                  <a:pt x="138" y="349"/>
                </a:lnTo>
                <a:lnTo>
                  <a:pt x="154" y="348"/>
                </a:lnTo>
                <a:lnTo>
                  <a:pt x="173" y="345"/>
                </a:lnTo>
                <a:lnTo>
                  <a:pt x="194" y="338"/>
                </a:lnTo>
                <a:lnTo>
                  <a:pt x="214" y="332"/>
                </a:lnTo>
                <a:lnTo>
                  <a:pt x="231" y="322"/>
                </a:lnTo>
                <a:lnTo>
                  <a:pt x="247" y="309"/>
                </a:lnTo>
                <a:lnTo>
                  <a:pt x="257" y="297"/>
                </a:lnTo>
                <a:lnTo>
                  <a:pt x="262" y="279"/>
                </a:lnTo>
                <a:lnTo>
                  <a:pt x="258" y="260"/>
                </a:lnTo>
                <a:close/>
                <a:moveTo>
                  <a:pt x="186" y="202"/>
                </a:moveTo>
                <a:lnTo>
                  <a:pt x="189" y="220"/>
                </a:lnTo>
                <a:lnTo>
                  <a:pt x="189" y="237"/>
                </a:lnTo>
                <a:lnTo>
                  <a:pt x="189" y="240"/>
                </a:lnTo>
                <a:lnTo>
                  <a:pt x="186" y="242"/>
                </a:lnTo>
                <a:lnTo>
                  <a:pt x="185" y="244"/>
                </a:lnTo>
                <a:lnTo>
                  <a:pt x="181" y="242"/>
                </a:lnTo>
                <a:lnTo>
                  <a:pt x="181" y="244"/>
                </a:lnTo>
                <a:lnTo>
                  <a:pt x="181" y="245"/>
                </a:lnTo>
                <a:lnTo>
                  <a:pt x="167" y="257"/>
                </a:lnTo>
                <a:lnTo>
                  <a:pt x="151" y="261"/>
                </a:lnTo>
                <a:lnTo>
                  <a:pt x="132" y="261"/>
                </a:lnTo>
                <a:lnTo>
                  <a:pt x="114" y="258"/>
                </a:lnTo>
                <a:lnTo>
                  <a:pt x="95" y="253"/>
                </a:lnTo>
                <a:lnTo>
                  <a:pt x="80" y="245"/>
                </a:lnTo>
                <a:lnTo>
                  <a:pt x="77" y="245"/>
                </a:lnTo>
                <a:lnTo>
                  <a:pt x="74" y="244"/>
                </a:lnTo>
                <a:lnTo>
                  <a:pt x="72" y="242"/>
                </a:lnTo>
                <a:lnTo>
                  <a:pt x="72" y="237"/>
                </a:lnTo>
                <a:lnTo>
                  <a:pt x="74" y="207"/>
                </a:lnTo>
                <a:lnTo>
                  <a:pt x="55" y="218"/>
                </a:lnTo>
                <a:lnTo>
                  <a:pt x="37" y="229"/>
                </a:lnTo>
                <a:lnTo>
                  <a:pt x="24" y="242"/>
                </a:lnTo>
                <a:lnTo>
                  <a:pt x="20" y="255"/>
                </a:lnTo>
                <a:lnTo>
                  <a:pt x="21" y="268"/>
                </a:lnTo>
                <a:lnTo>
                  <a:pt x="29" y="279"/>
                </a:lnTo>
                <a:lnTo>
                  <a:pt x="42" y="290"/>
                </a:lnTo>
                <a:lnTo>
                  <a:pt x="63" y="301"/>
                </a:lnTo>
                <a:lnTo>
                  <a:pt x="85" y="309"/>
                </a:lnTo>
                <a:lnTo>
                  <a:pt x="109" y="313"/>
                </a:lnTo>
                <a:lnTo>
                  <a:pt x="133" y="313"/>
                </a:lnTo>
                <a:lnTo>
                  <a:pt x="164" y="308"/>
                </a:lnTo>
                <a:lnTo>
                  <a:pt x="194" y="297"/>
                </a:lnTo>
                <a:lnTo>
                  <a:pt x="220" y="279"/>
                </a:lnTo>
                <a:lnTo>
                  <a:pt x="231" y="271"/>
                </a:lnTo>
                <a:lnTo>
                  <a:pt x="239" y="261"/>
                </a:lnTo>
                <a:lnTo>
                  <a:pt x="242" y="250"/>
                </a:lnTo>
                <a:lnTo>
                  <a:pt x="239" y="239"/>
                </a:lnTo>
                <a:lnTo>
                  <a:pt x="230" y="228"/>
                </a:lnTo>
                <a:lnTo>
                  <a:pt x="209" y="213"/>
                </a:lnTo>
                <a:lnTo>
                  <a:pt x="186" y="202"/>
                </a:lnTo>
                <a:close/>
                <a:moveTo>
                  <a:pt x="164" y="120"/>
                </a:moveTo>
                <a:lnTo>
                  <a:pt x="137" y="127"/>
                </a:lnTo>
                <a:lnTo>
                  <a:pt x="100" y="130"/>
                </a:lnTo>
                <a:lnTo>
                  <a:pt x="92" y="183"/>
                </a:lnTo>
                <a:lnTo>
                  <a:pt x="87" y="236"/>
                </a:lnTo>
                <a:lnTo>
                  <a:pt x="109" y="244"/>
                </a:lnTo>
                <a:lnTo>
                  <a:pt x="133" y="245"/>
                </a:lnTo>
                <a:lnTo>
                  <a:pt x="156" y="240"/>
                </a:lnTo>
                <a:lnTo>
                  <a:pt x="177" y="237"/>
                </a:lnTo>
                <a:lnTo>
                  <a:pt x="178" y="237"/>
                </a:lnTo>
                <a:lnTo>
                  <a:pt x="170" y="210"/>
                </a:lnTo>
                <a:lnTo>
                  <a:pt x="165" y="180"/>
                </a:lnTo>
                <a:lnTo>
                  <a:pt x="164" y="149"/>
                </a:lnTo>
                <a:lnTo>
                  <a:pt x="164" y="120"/>
                </a:lnTo>
                <a:close/>
                <a:moveTo>
                  <a:pt x="199" y="63"/>
                </a:moveTo>
                <a:lnTo>
                  <a:pt x="188" y="79"/>
                </a:lnTo>
                <a:lnTo>
                  <a:pt x="170" y="88"/>
                </a:lnTo>
                <a:lnTo>
                  <a:pt x="149" y="96"/>
                </a:lnTo>
                <a:lnTo>
                  <a:pt x="129" y="98"/>
                </a:lnTo>
                <a:lnTo>
                  <a:pt x="111" y="96"/>
                </a:lnTo>
                <a:lnTo>
                  <a:pt x="92" y="95"/>
                </a:lnTo>
                <a:lnTo>
                  <a:pt x="74" y="90"/>
                </a:lnTo>
                <a:lnTo>
                  <a:pt x="58" y="82"/>
                </a:lnTo>
                <a:lnTo>
                  <a:pt x="47" y="69"/>
                </a:lnTo>
                <a:lnTo>
                  <a:pt x="47" y="83"/>
                </a:lnTo>
                <a:lnTo>
                  <a:pt x="52" y="95"/>
                </a:lnTo>
                <a:lnTo>
                  <a:pt x="60" y="106"/>
                </a:lnTo>
                <a:lnTo>
                  <a:pt x="72" y="112"/>
                </a:lnTo>
                <a:lnTo>
                  <a:pt x="96" y="115"/>
                </a:lnTo>
                <a:lnTo>
                  <a:pt x="121" y="115"/>
                </a:lnTo>
                <a:lnTo>
                  <a:pt x="135" y="114"/>
                </a:lnTo>
                <a:lnTo>
                  <a:pt x="151" y="109"/>
                </a:lnTo>
                <a:lnTo>
                  <a:pt x="167" y="104"/>
                </a:lnTo>
                <a:lnTo>
                  <a:pt x="181" y="96"/>
                </a:lnTo>
                <a:lnTo>
                  <a:pt x="193" y="88"/>
                </a:lnTo>
                <a:lnTo>
                  <a:pt x="199" y="75"/>
                </a:lnTo>
                <a:lnTo>
                  <a:pt x="199" y="63"/>
                </a:lnTo>
                <a:close/>
                <a:moveTo>
                  <a:pt x="114" y="18"/>
                </a:moveTo>
                <a:lnTo>
                  <a:pt x="95" y="21"/>
                </a:lnTo>
                <a:lnTo>
                  <a:pt x="77" y="26"/>
                </a:lnTo>
                <a:lnTo>
                  <a:pt x="64" y="34"/>
                </a:lnTo>
                <a:lnTo>
                  <a:pt x="53" y="47"/>
                </a:lnTo>
                <a:lnTo>
                  <a:pt x="63" y="61"/>
                </a:lnTo>
                <a:lnTo>
                  <a:pt x="77" y="71"/>
                </a:lnTo>
                <a:lnTo>
                  <a:pt x="95" y="77"/>
                </a:lnTo>
                <a:lnTo>
                  <a:pt x="114" y="80"/>
                </a:lnTo>
                <a:lnTo>
                  <a:pt x="135" y="79"/>
                </a:lnTo>
                <a:lnTo>
                  <a:pt x="154" y="74"/>
                </a:lnTo>
                <a:lnTo>
                  <a:pt x="170" y="64"/>
                </a:lnTo>
                <a:lnTo>
                  <a:pt x="181" y="51"/>
                </a:lnTo>
                <a:lnTo>
                  <a:pt x="185" y="35"/>
                </a:lnTo>
                <a:lnTo>
                  <a:pt x="172" y="29"/>
                </a:lnTo>
                <a:lnTo>
                  <a:pt x="154" y="22"/>
                </a:lnTo>
                <a:lnTo>
                  <a:pt x="135" y="19"/>
                </a:lnTo>
                <a:lnTo>
                  <a:pt x="114" y="18"/>
                </a:lnTo>
                <a:close/>
                <a:moveTo>
                  <a:pt x="122" y="0"/>
                </a:moveTo>
                <a:lnTo>
                  <a:pt x="145" y="2"/>
                </a:lnTo>
                <a:lnTo>
                  <a:pt x="165" y="6"/>
                </a:lnTo>
                <a:lnTo>
                  <a:pt x="183" y="13"/>
                </a:lnTo>
                <a:lnTo>
                  <a:pt x="197" y="21"/>
                </a:lnTo>
                <a:lnTo>
                  <a:pt x="199" y="22"/>
                </a:lnTo>
                <a:lnTo>
                  <a:pt x="201" y="27"/>
                </a:lnTo>
                <a:lnTo>
                  <a:pt x="202" y="29"/>
                </a:lnTo>
                <a:lnTo>
                  <a:pt x="204" y="31"/>
                </a:lnTo>
                <a:lnTo>
                  <a:pt x="204" y="37"/>
                </a:lnTo>
                <a:lnTo>
                  <a:pt x="204" y="42"/>
                </a:lnTo>
                <a:lnTo>
                  <a:pt x="212" y="56"/>
                </a:lnTo>
                <a:lnTo>
                  <a:pt x="212" y="74"/>
                </a:lnTo>
                <a:lnTo>
                  <a:pt x="207" y="90"/>
                </a:lnTo>
                <a:lnTo>
                  <a:pt x="197" y="103"/>
                </a:lnTo>
                <a:lnTo>
                  <a:pt x="186" y="111"/>
                </a:lnTo>
                <a:lnTo>
                  <a:pt x="173" y="117"/>
                </a:lnTo>
                <a:lnTo>
                  <a:pt x="173" y="119"/>
                </a:lnTo>
                <a:lnTo>
                  <a:pt x="183" y="181"/>
                </a:lnTo>
                <a:lnTo>
                  <a:pt x="185" y="186"/>
                </a:lnTo>
                <a:lnTo>
                  <a:pt x="186" y="186"/>
                </a:lnTo>
                <a:lnTo>
                  <a:pt x="189" y="186"/>
                </a:lnTo>
                <a:lnTo>
                  <a:pt x="193" y="186"/>
                </a:lnTo>
                <a:lnTo>
                  <a:pt x="210" y="194"/>
                </a:lnTo>
                <a:lnTo>
                  <a:pt x="230" y="205"/>
                </a:lnTo>
                <a:lnTo>
                  <a:pt x="247" y="218"/>
                </a:lnTo>
                <a:lnTo>
                  <a:pt x="260" y="232"/>
                </a:lnTo>
                <a:lnTo>
                  <a:pt x="263" y="240"/>
                </a:lnTo>
                <a:lnTo>
                  <a:pt x="265" y="240"/>
                </a:lnTo>
                <a:lnTo>
                  <a:pt x="268" y="244"/>
                </a:lnTo>
                <a:lnTo>
                  <a:pt x="274" y="265"/>
                </a:lnTo>
                <a:lnTo>
                  <a:pt x="274" y="285"/>
                </a:lnTo>
                <a:lnTo>
                  <a:pt x="266" y="305"/>
                </a:lnTo>
                <a:lnTo>
                  <a:pt x="254" y="324"/>
                </a:lnTo>
                <a:lnTo>
                  <a:pt x="238" y="337"/>
                </a:lnTo>
                <a:lnTo>
                  <a:pt x="218" y="346"/>
                </a:lnTo>
                <a:lnTo>
                  <a:pt x="199" y="354"/>
                </a:lnTo>
                <a:lnTo>
                  <a:pt x="177" y="359"/>
                </a:lnTo>
                <a:lnTo>
                  <a:pt x="167" y="458"/>
                </a:lnTo>
                <a:lnTo>
                  <a:pt x="151" y="556"/>
                </a:lnTo>
                <a:lnTo>
                  <a:pt x="149" y="559"/>
                </a:lnTo>
                <a:lnTo>
                  <a:pt x="148" y="561"/>
                </a:lnTo>
                <a:lnTo>
                  <a:pt x="145" y="561"/>
                </a:lnTo>
                <a:lnTo>
                  <a:pt x="141" y="561"/>
                </a:lnTo>
                <a:lnTo>
                  <a:pt x="138" y="561"/>
                </a:lnTo>
                <a:lnTo>
                  <a:pt x="137" y="559"/>
                </a:lnTo>
                <a:lnTo>
                  <a:pt x="135" y="556"/>
                </a:lnTo>
                <a:lnTo>
                  <a:pt x="119" y="467"/>
                </a:lnTo>
                <a:lnTo>
                  <a:pt x="103" y="377"/>
                </a:lnTo>
                <a:lnTo>
                  <a:pt x="103" y="370"/>
                </a:lnTo>
                <a:lnTo>
                  <a:pt x="103" y="366"/>
                </a:lnTo>
                <a:lnTo>
                  <a:pt x="77" y="362"/>
                </a:lnTo>
                <a:lnTo>
                  <a:pt x="53" y="354"/>
                </a:lnTo>
                <a:lnTo>
                  <a:pt x="32" y="341"/>
                </a:lnTo>
                <a:lnTo>
                  <a:pt x="16" y="325"/>
                </a:lnTo>
                <a:lnTo>
                  <a:pt x="5" y="306"/>
                </a:lnTo>
                <a:lnTo>
                  <a:pt x="0" y="285"/>
                </a:lnTo>
                <a:lnTo>
                  <a:pt x="2" y="263"/>
                </a:lnTo>
                <a:lnTo>
                  <a:pt x="0" y="249"/>
                </a:lnTo>
                <a:lnTo>
                  <a:pt x="5" y="234"/>
                </a:lnTo>
                <a:lnTo>
                  <a:pt x="16" y="223"/>
                </a:lnTo>
                <a:lnTo>
                  <a:pt x="29" y="213"/>
                </a:lnTo>
                <a:lnTo>
                  <a:pt x="44" y="205"/>
                </a:lnTo>
                <a:lnTo>
                  <a:pt x="60" y="199"/>
                </a:lnTo>
                <a:lnTo>
                  <a:pt x="76" y="192"/>
                </a:lnTo>
                <a:lnTo>
                  <a:pt x="80" y="160"/>
                </a:lnTo>
                <a:lnTo>
                  <a:pt x="88" y="128"/>
                </a:lnTo>
                <a:lnTo>
                  <a:pt x="68" y="125"/>
                </a:lnTo>
                <a:lnTo>
                  <a:pt x="52" y="115"/>
                </a:lnTo>
                <a:lnTo>
                  <a:pt x="39" y="101"/>
                </a:lnTo>
                <a:lnTo>
                  <a:pt x="34" y="83"/>
                </a:lnTo>
                <a:lnTo>
                  <a:pt x="36" y="66"/>
                </a:lnTo>
                <a:lnTo>
                  <a:pt x="40" y="47"/>
                </a:lnTo>
                <a:lnTo>
                  <a:pt x="40" y="43"/>
                </a:lnTo>
                <a:lnTo>
                  <a:pt x="40" y="42"/>
                </a:lnTo>
                <a:lnTo>
                  <a:pt x="42" y="40"/>
                </a:lnTo>
                <a:lnTo>
                  <a:pt x="50" y="22"/>
                </a:lnTo>
                <a:lnTo>
                  <a:pt x="63" y="11"/>
                </a:lnTo>
                <a:lnTo>
                  <a:pt x="80" y="3"/>
                </a:lnTo>
                <a:lnTo>
                  <a:pt x="101" y="0"/>
                </a:lnTo>
                <a:lnTo>
                  <a:pt x="12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3" name="Freeform 42"/>
          <p:cNvSpPr>
            <a:spLocks noEditPoints="1"/>
          </p:cNvSpPr>
          <p:nvPr/>
        </p:nvSpPr>
        <p:spPr bwMode="auto">
          <a:xfrm rot="5101652">
            <a:off x="8133127" y="-220179"/>
            <a:ext cx="678572" cy="1399615"/>
          </a:xfrm>
          <a:custGeom>
            <a:avLst/>
            <a:gdLst>
              <a:gd name="T0" fmla="*/ 82 w 292"/>
              <a:gd name="T1" fmla="*/ 55 h 826"/>
              <a:gd name="T2" fmla="*/ 26 w 292"/>
              <a:gd name="T3" fmla="*/ 265 h 826"/>
              <a:gd name="T4" fmla="*/ 37 w 292"/>
              <a:gd name="T5" fmla="*/ 686 h 826"/>
              <a:gd name="T6" fmla="*/ 74 w 292"/>
              <a:gd name="T7" fmla="*/ 784 h 826"/>
              <a:gd name="T8" fmla="*/ 166 w 292"/>
              <a:gd name="T9" fmla="*/ 794 h 826"/>
              <a:gd name="T10" fmla="*/ 214 w 292"/>
              <a:gd name="T11" fmla="*/ 685 h 826"/>
              <a:gd name="T12" fmla="*/ 212 w 292"/>
              <a:gd name="T13" fmla="*/ 468 h 826"/>
              <a:gd name="T14" fmla="*/ 169 w 292"/>
              <a:gd name="T15" fmla="*/ 234 h 826"/>
              <a:gd name="T16" fmla="*/ 137 w 292"/>
              <a:gd name="T17" fmla="*/ 210 h 826"/>
              <a:gd name="T18" fmla="*/ 79 w 292"/>
              <a:gd name="T19" fmla="*/ 300 h 826"/>
              <a:gd name="T20" fmla="*/ 85 w 292"/>
              <a:gd name="T21" fmla="*/ 457 h 826"/>
              <a:gd name="T22" fmla="*/ 90 w 292"/>
              <a:gd name="T23" fmla="*/ 313 h 826"/>
              <a:gd name="T24" fmla="*/ 125 w 292"/>
              <a:gd name="T25" fmla="*/ 244 h 826"/>
              <a:gd name="T26" fmla="*/ 159 w 292"/>
              <a:gd name="T27" fmla="*/ 255 h 826"/>
              <a:gd name="T28" fmla="*/ 182 w 292"/>
              <a:gd name="T29" fmla="*/ 337 h 826"/>
              <a:gd name="T30" fmla="*/ 196 w 292"/>
              <a:gd name="T31" fmla="*/ 710 h 826"/>
              <a:gd name="T32" fmla="*/ 143 w 292"/>
              <a:gd name="T33" fmla="*/ 787 h 826"/>
              <a:gd name="T34" fmla="*/ 74 w 292"/>
              <a:gd name="T35" fmla="*/ 742 h 826"/>
              <a:gd name="T36" fmla="*/ 31 w 292"/>
              <a:gd name="T37" fmla="*/ 375 h 826"/>
              <a:gd name="T38" fmla="*/ 85 w 292"/>
              <a:gd name="T39" fmla="*/ 90 h 826"/>
              <a:gd name="T40" fmla="*/ 138 w 292"/>
              <a:gd name="T41" fmla="*/ 39 h 826"/>
              <a:gd name="T42" fmla="*/ 215 w 292"/>
              <a:gd name="T43" fmla="*/ 104 h 826"/>
              <a:gd name="T44" fmla="*/ 236 w 292"/>
              <a:gd name="T45" fmla="*/ 215 h 826"/>
              <a:gd name="T46" fmla="*/ 257 w 292"/>
              <a:gd name="T47" fmla="*/ 507 h 826"/>
              <a:gd name="T48" fmla="*/ 275 w 292"/>
              <a:gd name="T49" fmla="*/ 500 h 826"/>
              <a:gd name="T50" fmla="*/ 249 w 292"/>
              <a:gd name="T51" fmla="*/ 156 h 826"/>
              <a:gd name="T52" fmla="*/ 202 w 292"/>
              <a:gd name="T53" fmla="*/ 42 h 826"/>
              <a:gd name="T54" fmla="*/ 177 w 292"/>
              <a:gd name="T55" fmla="*/ 5 h 826"/>
              <a:gd name="T56" fmla="*/ 257 w 292"/>
              <a:gd name="T57" fmla="*/ 124 h 826"/>
              <a:gd name="T58" fmla="*/ 292 w 292"/>
              <a:gd name="T59" fmla="*/ 505 h 826"/>
              <a:gd name="T60" fmla="*/ 268 w 292"/>
              <a:gd name="T61" fmla="*/ 523 h 826"/>
              <a:gd name="T62" fmla="*/ 243 w 292"/>
              <a:gd name="T63" fmla="*/ 512 h 826"/>
              <a:gd name="T64" fmla="*/ 218 w 292"/>
              <a:gd name="T65" fmla="*/ 194 h 826"/>
              <a:gd name="T66" fmla="*/ 164 w 292"/>
              <a:gd name="T67" fmla="*/ 60 h 826"/>
              <a:gd name="T68" fmla="*/ 97 w 292"/>
              <a:gd name="T69" fmla="*/ 95 h 826"/>
              <a:gd name="T70" fmla="*/ 55 w 292"/>
              <a:gd name="T71" fmla="*/ 258 h 826"/>
              <a:gd name="T72" fmla="*/ 69 w 292"/>
              <a:gd name="T73" fmla="*/ 664 h 826"/>
              <a:gd name="T74" fmla="*/ 111 w 292"/>
              <a:gd name="T75" fmla="*/ 771 h 826"/>
              <a:gd name="T76" fmla="*/ 177 w 292"/>
              <a:gd name="T77" fmla="*/ 725 h 826"/>
              <a:gd name="T78" fmla="*/ 185 w 292"/>
              <a:gd name="T79" fmla="*/ 486 h 826"/>
              <a:gd name="T80" fmla="*/ 148 w 292"/>
              <a:gd name="T81" fmla="*/ 265 h 826"/>
              <a:gd name="T82" fmla="*/ 108 w 292"/>
              <a:gd name="T83" fmla="*/ 292 h 826"/>
              <a:gd name="T84" fmla="*/ 97 w 292"/>
              <a:gd name="T85" fmla="*/ 401 h 826"/>
              <a:gd name="T86" fmla="*/ 89 w 292"/>
              <a:gd name="T87" fmla="*/ 483 h 826"/>
              <a:gd name="T88" fmla="*/ 66 w 292"/>
              <a:gd name="T89" fmla="*/ 476 h 826"/>
              <a:gd name="T90" fmla="*/ 60 w 292"/>
              <a:gd name="T91" fmla="*/ 364 h 826"/>
              <a:gd name="T92" fmla="*/ 101 w 292"/>
              <a:gd name="T93" fmla="*/ 218 h 826"/>
              <a:gd name="T94" fmla="*/ 170 w 292"/>
              <a:gd name="T95" fmla="*/ 212 h 826"/>
              <a:gd name="T96" fmla="*/ 214 w 292"/>
              <a:gd name="T97" fmla="*/ 348 h 826"/>
              <a:gd name="T98" fmla="*/ 228 w 292"/>
              <a:gd name="T99" fmla="*/ 688 h 826"/>
              <a:gd name="T100" fmla="*/ 180 w 292"/>
              <a:gd name="T101" fmla="*/ 805 h 826"/>
              <a:gd name="T102" fmla="*/ 71 w 292"/>
              <a:gd name="T103" fmla="*/ 807 h 826"/>
              <a:gd name="T104" fmla="*/ 23 w 292"/>
              <a:gd name="T105" fmla="*/ 704 h 826"/>
              <a:gd name="T106" fmla="*/ 12 w 292"/>
              <a:gd name="T107" fmla="*/ 263 h 826"/>
              <a:gd name="T108" fmla="*/ 68 w 292"/>
              <a:gd name="T109" fmla="*/ 60 h 826"/>
              <a:gd name="T110" fmla="*/ 154 w 292"/>
              <a:gd name="T111" fmla="*/ 0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92" h="826">
                <a:moveTo>
                  <a:pt x="154" y="13"/>
                </a:moveTo>
                <a:lnTo>
                  <a:pt x="132" y="15"/>
                </a:lnTo>
                <a:lnTo>
                  <a:pt x="113" y="24"/>
                </a:lnTo>
                <a:lnTo>
                  <a:pt x="97" y="39"/>
                </a:lnTo>
                <a:lnTo>
                  <a:pt x="82" y="55"/>
                </a:lnTo>
                <a:lnTo>
                  <a:pt x="71" y="74"/>
                </a:lnTo>
                <a:lnTo>
                  <a:pt x="63" y="93"/>
                </a:lnTo>
                <a:lnTo>
                  <a:pt x="49" y="138"/>
                </a:lnTo>
                <a:lnTo>
                  <a:pt x="39" y="185"/>
                </a:lnTo>
                <a:lnTo>
                  <a:pt x="26" y="265"/>
                </a:lnTo>
                <a:lnTo>
                  <a:pt x="18" y="346"/>
                </a:lnTo>
                <a:lnTo>
                  <a:pt x="15" y="427"/>
                </a:lnTo>
                <a:lnTo>
                  <a:pt x="20" y="548"/>
                </a:lnTo>
                <a:lnTo>
                  <a:pt x="34" y="670"/>
                </a:lnTo>
                <a:lnTo>
                  <a:pt x="37" y="686"/>
                </a:lnTo>
                <a:lnTo>
                  <a:pt x="42" y="707"/>
                </a:lnTo>
                <a:lnTo>
                  <a:pt x="47" y="728"/>
                </a:lnTo>
                <a:lnTo>
                  <a:pt x="53" y="749"/>
                </a:lnTo>
                <a:lnTo>
                  <a:pt x="63" y="768"/>
                </a:lnTo>
                <a:lnTo>
                  <a:pt x="74" y="784"/>
                </a:lnTo>
                <a:lnTo>
                  <a:pt x="87" y="797"/>
                </a:lnTo>
                <a:lnTo>
                  <a:pt x="103" y="807"/>
                </a:lnTo>
                <a:lnTo>
                  <a:pt x="121" y="808"/>
                </a:lnTo>
                <a:lnTo>
                  <a:pt x="143" y="805"/>
                </a:lnTo>
                <a:lnTo>
                  <a:pt x="166" y="794"/>
                </a:lnTo>
                <a:lnTo>
                  <a:pt x="182" y="778"/>
                </a:lnTo>
                <a:lnTo>
                  <a:pt x="194" y="758"/>
                </a:lnTo>
                <a:lnTo>
                  <a:pt x="204" y="736"/>
                </a:lnTo>
                <a:lnTo>
                  <a:pt x="210" y="710"/>
                </a:lnTo>
                <a:lnTo>
                  <a:pt x="214" y="685"/>
                </a:lnTo>
                <a:lnTo>
                  <a:pt x="215" y="657"/>
                </a:lnTo>
                <a:lnTo>
                  <a:pt x="217" y="632"/>
                </a:lnTo>
                <a:lnTo>
                  <a:pt x="217" y="608"/>
                </a:lnTo>
                <a:lnTo>
                  <a:pt x="217" y="587"/>
                </a:lnTo>
                <a:lnTo>
                  <a:pt x="212" y="468"/>
                </a:lnTo>
                <a:lnTo>
                  <a:pt x="199" y="350"/>
                </a:lnTo>
                <a:lnTo>
                  <a:pt x="194" y="313"/>
                </a:lnTo>
                <a:lnTo>
                  <a:pt x="185" y="274"/>
                </a:lnTo>
                <a:lnTo>
                  <a:pt x="170" y="239"/>
                </a:lnTo>
                <a:lnTo>
                  <a:pt x="169" y="234"/>
                </a:lnTo>
                <a:lnTo>
                  <a:pt x="166" y="228"/>
                </a:lnTo>
                <a:lnTo>
                  <a:pt x="164" y="221"/>
                </a:lnTo>
                <a:lnTo>
                  <a:pt x="159" y="218"/>
                </a:lnTo>
                <a:lnTo>
                  <a:pt x="148" y="210"/>
                </a:lnTo>
                <a:lnTo>
                  <a:pt x="137" y="210"/>
                </a:lnTo>
                <a:lnTo>
                  <a:pt x="125" y="215"/>
                </a:lnTo>
                <a:lnTo>
                  <a:pt x="116" y="223"/>
                </a:lnTo>
                <a:lnTo>
                  <a:pt x="101" y="239"/>
                </a:lnTo>
                <a:lnTo>
                  <a:pt x="90" y="260"/>
                </a:lnTo>
                <a:lnTo>
                  <a:pt x="79" y="300"/>
                </a:lnTo>
                <a:lnTo>
                  <a:pt x="74" y="342"/>
                </a:lnTo>
                <a:lnTo>
                  <a:pt x="73" y="385"/>
                </a:lnTo>
                <a:lnTo>
                  <a:pt x="74" y="428"/>
                </a:lnTo>
                <a:lnTo>
                  <a:pt x="76" y="470"/>
                </a:lnTo>
                <a:lnTo>
                  <a:pt x="85" y="457"/>
                </a:lnTo>
                <a:lnTo>
                  <a:pt x="85" y="443"/>
                </a:lnTo>
                <a:lnTo>
                  <a:pt x="84" y="430"/>
                </a:lnTo>
                <a:lnTo>
                  <a:pt x="81" y="391"/>
                </a:lnTo>
                <a:lnTo>
                  <a:pt x="87" y="327"/>
                </a:lnTo>
                <a:lnTo>
                  <a:pt x="90" y="313"/>
                </a:lnTo>
                <a:lnTo>
                  <a:pt x="92" y="297"/>
                </a:lnTo>
                <a:lnTo>
                  <a:pt x="97" y="281"/>
                </a:lnTo>
                <a:lnTo>
                  <a:pt x="103" y="265"/>
                </a:lnTo>
                <a:lnTo>
                  <a:pt x="113" y="252"/>
                </a:lnTo>
                <a:lnTo>
                  <a:pt x="125" y="244"/>
                </a:lnTo>
                <a:lnTo>
                  <a:pt x="125" y="242"/>
                </a:lnTo>
                <a:lnTo>
                  <a:pt x="127" y="241"/>
                </a:lnTo>
                <a:lnTo>
                  <a:pt x="129" y="241"/>
                </a:lnTo>
                <a:lnTo>
                  <a:pt x="146" y="246"/>
                </a:lnTo>
                <a:lnTo>
                  <a:pt x="159" y="255"/>
                </a:lnTo>
                <a:lnTo>
                  <a:pt x="167" y="270"/>
                </a:lnTo>
                <a:lnTo>
                  <a:pt x="174" y="286"/>
                </a:lnTo>
                <a:lnTo>
                  <a:pt x="177" y="303"/>
                </a:lnTo>
                <a:lnTo>
                  <a:pt x="180" y="321"/>
                </a:lnTo>
                <a:lnTo>
                  <a:pt x="182" y="337"/>
                </a:lnTo>
                <a:lnTo>
                  <a:pt x="196" y="430"/>
                </a:lnTo>
                <a:lnTo>
                  <a:pt x="204" y="523"/>
                </a:lnTo>
                <a:lnTo>
                  <a:pt x="206" y="608"/>
                </a:lnTo>
                <a:lnTo>
                  <a:pt x="199" y="691"/>
                </a:lnTo>
                <a:lnTo>
                  <a:pt x="196" y="710"/>
                </a:lnTo>
                <a:lnTo>
                  <a:pt x="191" y="730"/>
                </a:lnTo>
                <a:lnTo>
                  <a:pt x="183" y="749"/>
                </a:lnTo>
                <a:lnTo>
                  <a:pt x="174" y="765"/>
                </a:lnTo>
                <a:lnTo>
                  <a:pt x="161" y="778"/>
                </a:lnTo>
                <a:lnTo>
                  <a:pt x="143" y="787"/>
                </a:lnTo>
                <a:lnTo>
                  <a:pt x="122" y="791"/>
                </a:lnTo>
                <a:lnTo>
                  <a:pt x="106" y="786"/>
                </a:lnTo>
                <a:lnTo>
                  <a:pt x="92" y="776"/>
                </a:lnTo>
                <a:lnTo>
                  <a:pt x="82" y="760"/>
                </a:lnTo>
                <a:lnTo>
                  <a:pt x="74" y="742"/>
                </a:lnTo>
                <a:lnTo>
                  <a:pt x="60" y="691"/>
                </a:lnTo>
                <a:lnTo>
                  <a:pt x="49" y="638"/>
                </a:lnTo>
                <a:lnTo>
                  <a:pt x="41" y="585"/>
                </a:lnTo>
                <a:lnTo>
                  <a:pt x="31" y="481"/>
                </a:lnTo>
                <a:lnTo>
                  <a:pt x="31" y="375"/>
                </a:lnTo>
                <a:lnTo>
                  <a:pt x="41" y="270"/>
                </a:lnTo>
                <a:lnTo>
                  <a:pt x="49" y="217"/>
                </a:lnTo>
                <a:lnTo>
                  <a:pt x="60" y="164"/>
                </a:lnTo>
                <a:lnTo>
                  <a:pt x="76" y="112"/>
                </a:lnTo>
                <a:lnTo>
                  <a:pt x="85" y="90"/>
                </a:lnTo>
                <a:lnTo>
                  <a:pt x="97" y="71"/>
                </a:lnTo>
                <a:lnTo>
                  <a:pt x="113" y="53"/>
                </a:lnTo>
                <a:lnTo>
                  <a:pt x="134" y="40"/>
                </a:lnTo>
                <a:lnTo>
                  <a:pt x="135" y="39"/>
                </a:lnTo>
                <a:lnTo>
                  <a:pt x="138" y="39"/>
                </a:lnTo>
                <a:lnTo>
                  <a:pt x="161" y="42"/>
                </a:lnTo>
                <a:lnTo>
                  <a:pt x="178" y="50"/>
                </a:lnTo>
                <a:lnTo>
                  <a:pt x="193" y="64"/>
                </a:lnTo>
                <a:lnTo>
                  <a:pt x="206" y="84"/>
                </a:lnTo>
                <a:lnTo>
                  <a:pt x="215" y="104"/>
                </a:lnTo>
                <a:lnTo>
                  <a:pt x="222" y="128"/>
                </a:lnTo>
                <a:lnTo>
                  <a:pt x="226" y="153"/>
                </a:lnTo>
                <a:lnTo>
                  <a:pt x="231" y="175"/>
                </a:lnTo>
                <a:lnTo>
                  <a:pt x="234" y="197"/>
                </a:lnTo>
                <a:lnTo>
                  <a:pt x="236" y="215"/>
                </a:lnTo>
                <a:lnTo>
                  <a:pt x="246" y="287"/>
                </a:lnTo>
                <a:lnTo>
                  <a:pt x="254" y="359"/>
                </a:lnTo>
                <a:lnTo>
                  <a:pt x="257" y="433"/>
                </a:lnTo>
                <a:lnTo>
                  <a:pt x="254" y="505"/>
                </a:lnTo>
                <a:lnTo>
                  <a:pt x="257" y="507"/>
                </a:lnTo>
                <a:lnTo>
                  <a:pt x="260" y="508"/>
                </a:lnTo>
                <a:lnTo>
                  <a:pt x="265" y="508"/>
                </a:lnTo>
                <a:lnTo>
                  <a:pt x="268" y="507"/>
                </a:lnTo>
                <a:lnTo>
                  <a:pt x="271" y="504"/>
                </a:lnTo>
                <a:lnTo>
                  <a:pt x="275" y="500"/>
                </a:lnTo>
                <a:lnTo>
                  <a:pt x="276" y="499"/>
                </a:lnTo>
                <a:lnTo>
                  <a:pt x="271" y="371"/>
                </a:lnTo>
                <a:lnTo>
                  <a:pt x="263" y="242"/>
                </a:lnTo>
                <a:lnTo>
                  <a:pt x="257" y="199"/>
                </a:lnTo>
                <a:lnTo>
                  <a:pt x="249" y="156"/>
                </a:lnTo>
                <a:lnTo>
                  <a:pt x="238" y="114"/>
                </a:lnTo>
                <a:lnTo>
                  <a:pt x="231" y="96"/>
                </a:lnTo>
                <a:lnTo>
                  <a:pt x="223" y="79"/>
                </a:lnTo>
                <a:lnTo>
                  <a:pt x="214" y="60"/>
                </a:lnTo>
                <a:lnTo>
                  <a:pt x="202" y="42"/>
                </a:lnTo>
                <a:lnTo>
                  <a:pt x="190" y="28"/>
                </a:lnTo>
                <a:lnTo>
                  <a:pt x="172" y="18"/>
                </a:lnTo>
                <a:lnTo>
                  <a:pt x="154" y="13"/>
                </a:lnTo>
                <a:close/>
                <a:moveTo>
                  <a:pt x="154" y="0"/>
                </a:moveTo>
                <a:lnTo>
                  <a:pt x="177" y="5"/>
                </a:lnTo>
                <a:lnTo>
                  <a:pt x="199" y="19"/>
                </a:lnTo>
                <a:lnTo>
                  <a:pt x="215" y="37"/>
                </a:lnTo>
                <a:lnTo>
                  <a:pt x="230" y="60"/>
                </a:lnTo>
                <a:lnTo>
                  <a:pt x="241" y="82"/>
                </a:lnTo>
                <a:lnTo>
                  <a:pt x="257" y="124"/>
                </a:lnTo>
                <a:lnTo>
                  <a:pt x="268" y="167"/>
                </a:lnTo>
                <a:lnTo>
                  <a:pt x="275" y="212"/>
                </a:lnTo>
                <a:lnTo>
                  <a:pt x="284" y="308"/>
                </a:lnTo>
                <a:lnTo>
                  <a:pt x="289" y="407"/>
                </a:lnTo>
                <a:lnTo>
                  <a:pt x="292" y="505"/>
                </a:lnTo>
                <a:lnTo>
                  <a:pt x="292" y="508"/>
                </a:lnTo>
                <a:lnTo>
                  <a:pt x="289" y="512"/>
                </a:lnTo>
                <a:lnTo>
                  <a:pt x="286" y="512"/>
                </a:lnTo>
                <a:lnTo>
                  <a:pt x="278" y="520"/>
                </a:lnTo>
                <a:lnTo>
                  <a:pt x="268" y="523"/>
                </a:lnTo>
                <a:lnTo>
                  <a:pt x="257" y="521"/>
                </a:lnTo>
                <a:lnTo>
                  <a:pt x="247" y="516"/>
                </a:lnTo>
                <a:lnTo>
                  <a:pt x="246" y="515"/>
                </a:lnTo>
                <a:lnTo>
                  <a:pt x="244" y="513"/>
                </a:lnTo>
                <a:lnTo>
                  <a:pt x="243" y="512"/>
                </a:lnTo>
                <a:lnTo>
                  <a:pt x="241" y="508"/>
                </a:lnTo>
                <a:lnTo>
                  <a:pt x="239" y="423"/>
                </a:lnTo>
                <a:lnTo>
                  <a:pt x="236" y="340"/>
                </a:lnTo>
                <a:lnTo>
                  <a:pt x="228" y="255"/>
                </a:lnTo>
                <a:lnTo>
                  <a:pt x="218" y="194"/>
                </a:lnTo>
                <a:lnTo>
                  <a:pt x="207" y="135"/>
                </a:lnTo>
                <a:lnTo>
                  <a:pt x="201" y="112"/>
                </a:lnTo>
                <a:lnTo>
                  <a:pt x="193" y="92"/>
                </a:lnTo>
                <a:lnTo>
                  <a:pt x="180" y="74"/>
                </a:lnTo>
                <a:lnTo>
                  <a:pt x="164" y="60"/>
                </a:lnTo>
                <a:lnTo>
                  <a:pt x="143" y="50"/>
                </a:lnTo>
                <a:lnTo>
                  <a:pt x="142" y="52"/>
                </a:lnTo>
                <a:lnTo>
                  <a:pt x="122" y="61"/>
                </a:lnTo>
                <a:lnTo>
                  <a:pt x="108" y="77"/>
                </a:lnTo>
                <a:lnTo>
                  <a:pt x="97" y="95"/>
                </a:lnTo>
                <a:lnTo>
                  <a:pt x="89" y="114"/>
                </a:lnTo>
                <a:lnTo>
                  <a:pt x="82" y="135"/>
                </a:lnTo>
                <a:lnTo>
                  <a:pt x="76" y="156"/>
                </a:lnTo>
                <a:lnTo>
                  <a:pt x="71" y="177"/>
                </a:lnTo>
                <a:lnTo>
                  <a:pt x="55" y="258"/>
                </a:lnTo>
                <a:lnTo>
                  <a:pt x="45" y="342"/>
                </a:lnTo>
                <a:lnTo>
                  <a:pt x="42" y="422"/>
                </a:lnTo>
                <a:lnTo>
                  <a:pt x="45" y="504"/>
                </a:lnTo>
                <a:lnTo>
                  <a:pt x="55" y="585"/>
                </a:lnTo>
                <a:lnTo>
                  <a:pt x="69" y="664"/>
                </a:lnTo>
                <a:lnTo>
                  <a:pt x="79" y="702"/>
                </a:lnTo>
                <a:lnTo>
                  <a:pt x="90" y="739"/>
                </a:lnTo>
                <a:lnTo>
                  <a:pt x="95" y="752"/>
                </a:lnTo>
                <a:lnTo>
                  <a:pt x="101" y="763"/>
                </a:lnTo>
                <a:lnTo>
                  <a:pt x="111" y="771"/>
                </a:lnTo>
                <a:lnTo>
                  <a:pt x="125" y="774"/>
                </a:lnTo>
                <a:lnTo>
                  <a:pt x="143" y="770"/>
                </a:lnTo>
                <a:lnTo>
                  <a:pt x="158" y="758"/>
                </a:lnTo>
                <a:lnTo>
                  <a:pt x="167" y="744"/>
                </a:lnTo>
                <a:lnTo>
                  <a:pt x="177" y="725"/>
                </a:lnTo>
                <a:lnTo>
                  <a:pt x="182" y="702"/>
                </a:lnTo>
                <a:lnTo>
                  <a:pt x="185" y="680"/>
                </a:lnTo>
                <a:lnTo>
                  <a:pt x="186" y="659"/>
                </a:lnTo>
                <a:lnTo>
                  <a:pt x="190" y="574"/>
                </a:lnTo>
                <a:lnTo>
                  <a:pt x="185" y="486"/>
                </a:lnTo>
                <a:lnTo>
                  <a:pt x="175" y="398"/>
                </a:lnTo>
                <a:lnTo>
                  <a:pt x="162" y="314"/>
                </a:lnTo>
                <a:lnTo>
                  <a:pt x="159" y="298"/>
                </a:lnTo>
                <a:lnTo>
                  <a:pt x="156" y="281"/>
                </a:lnTo>
                <a:lnTo>
                  <a:pt x="148" y="265"/>
                </a:lnTo>
                <a:lnTo>
                  <a:pt x="137" y="254"/>
                </a:lnTo>
                <a:lnTo>
                  <a:pt x="134" y="255"/>
                </a:lnTo>
                <a:lnTo>
                  <a:pt x="122" y="263"/>
                </a:lnTo>
                <a:lnTo>
                  <a:pt x="114" y="276"/>
                </a:lnTo>
                <a:lnTo>
                  <a:pt x="108" y="292"/>
                </a:lnTo>
                <a:lnTo>
                  <a:pt x="103" y="310"/>
                </a:lnTo>
                <a:lnTo>
                  <a:pt x="101" y="329"/>
                </a:lnTo>
                <a:lnTo>
                  <a:pt x="98" y="345"/>
                </a:lnTo>
                <a:lnTo>
                  <a:pt x="98" y="358"/>
                </a:lnTo>
                <a:lnTo>
                  <a:pt x="97" y="401"/>
                </a:lnTo>
                <a:lnTo>
                  <a:pt x="98" y="444"/>
                </a:lnTo>
                <a:lnTo>
                  <a:pt x="100" y="455"/>
                </a:lnTo>
                <a:lnTo>
                  <a:pt x="100" y="467"/>
                </a:lnTo>
                <a:lnTo>
                  <a:pt x="97" y="476"/>
                </a:lnTo>
                <a:lnTo>
                  <a:pt x="89" y="483"/>
                </a:lnTo>
                <a:lnTo>
                  <a:pt x="82" y="484"/>
                </a:lnTo>
                <a:lnTo>
                  <a:pt x="77" y="484"/>
                </a:lnTo>
                <a:lnTo>
                  <a:pt x="74" y="483"/>
                </a:lnTo>
                <a:lnTo>
                  <a:pt x="69" y="481"/>
                </a:lnTo>
                <a:lnTo>
                  <a:pt x="66" y="476"/>
                </a:lnTo>
                <a:lnTo>
                  <a:pt x="66" y="476"/>
                </a:lnTo>
                <a:lnTo>
                  <a:pt x="66" y="475"/>
                </a:lnTo>
                <a:lnTo>
                  <a:pt x="65" y="473"/>
                </a:lnTo>
                <a:lnTo>
                  <a:pt x="61" y="419"/>
                </a:lnTo>
                <a:lnTo>
                  <a:pt x="60" y="364"/>
                </a:lnTo>
                <a:lnTo>
                  <a:pt x="65" y="310"/>
                </a:lnTo>
                <a:lnTo>
                  <a:pt x="68" y="286"/>
                </a:lnTo>
                <a:lnTo>
                  <a:pt x="76" y="260"/>
                </a:lnTo>
                <a:lnTo>
                  <a:pt x="87" y="237"/>
                </a:lnTo>
                <a:lnTo>
                  <a:pt x="101" y="218"/>
                </a:lnTo>
                <a:lnTo>
                  <a:pt x="114" y="209"/>
                </a:lnTo>
                <a:lnTo>
                  <a:pt x="129" y="201"/>
                </a:lnTo>
                <a:lnTo>
                  <a:pt x="145" y="197"/>
                </a:lnTo>
                <a:lnTo>
                  <a:pt x="158" y="201"/>
                </a:lnTo>
                <a:lnTo>
                  <a:pt x="170" y="212"/>
                </a:lnTo>
                <a:lnTo>
                  <a:pt x="185" y="236"/>
                </a:lnTo>
                <a:lnTo>
                  <a:pt x="196" y="263"/>
                </a:lnTo>
                <a:lnTo>
                  <a:pt x="204" y="290"/>
                </a:lnTo>
                <a:lnTo>
                  <a:pt x="209" y="319"/>
                </a:lnTo>
                <a:lnTo>
                  <a:pt x="214" y="348"/>
                </a:lnTo>
                <a:lnTo>
                  <a:pt x="225" y="444"/>
                </a:lnTo>
                <a:lnTo>
                  <a:pt x="231" y="540"/>
                </a:lnTo>
                <a:lnTo>
                  <a:pt x="231" y="638"/>
                </a:lnTo>
                <a:lnTo>
                  <a:pt x="230" y="662"/>
                </a:lnTo>
                <a:lnTo>
                  <a:pt x="228" y="688"/>
                </a:lnTo>
                <a:lnTo>
                  <a:pt x="223" y="714"/>
                </a:lnTo>
                <a:lnTo>
                  <a:pt x="218" y="739"/>
                </a:lnTo>
                <a:lnTo>
                  <a:pt x="209" y="765"/>
                </a:lnTo>
                <a:lnTo>
                  <a:pt x="196" y="786"/>
                </a:lnTo>
                <a:lnTo>
                  <a:pt x="180" y="805"/>
                </a:lnTo>
                <a:lnTo>
                  <a:pt x="159" y="818"/>
                </a:lnTo>
                <a:lnTo>
                  <a:pt x="134" y="826"/>
                </a:lnTo>
                <a:lnTo>
                  <a:pt x="109" y="826"/>
                </a:lnTo>
                <a:lnTo>
                  <a:pt x="89" y="819"/>
                </a:lnTo>
                <a:lnTo>
                  <a:pt x="71" y="807"/>
                </a:lnTo>
                <a:lnTo>
                  <a:pt x="57" y="791"/>
                </a:lnTo>
                <a:lnTo>
                  <a:pt x="44" y="770"/>
                </a:lnTo>
                <a:lnTo>
                  <a:pt x="34" y="749"/>
                </a:lnTo>
                <a:lnTo>
                  <a:pt x="28" y="726"/>
                </a:lnTo>
                <a:lnTo>
                  <a:pt x="23" y="704"/>
                </a:lnTo>
                <a:lnTo>
                  <a:pt x="8" y="606"/>
                </a:lnTo>
                <a:lnTo>
                  <a:pt x="0" y="507"/>
                </a:lnTo>
                <a:lnTo>
                  <a:pt x="0" y="407"/>
                </a:lnTo>
                <a:lnTo>
                  <a:pt x="4" y="335"/>
                </a:lnTo>
                <a:lnTo>
                  <a:pt x="12" y="263"/>
                </a:lnTo>
                <a:lnTo>
                  <a:pt x="24" y="191"/>
                </a:lnTo>
                <a:lnTo>
                  <a:pt x="42" y="120"/>
                </a:lnTo>
                <a:lnTo>
                  <a:pt x="49" y="101"/>
                </a:lnTo>
                <a:lnTo>
                  <a:pt x="57" y="80"/>
                </a:lnTo>
                <a:lnTo>
                  <a:pt x="68" y="60"/>
                </a:lnTo>
                <a:lnTo>
                  <a:pt x="81" y="40"/>
                </a:lnTo>
                <a:lnTo>
                  <a:pt x="97" y="23"/>
                </a:lnTo>
                <a:lnTo>
                  <a:pt x="114" y="10"/>
                </a:lnTo>
                <a:lnTo>
                  <a:pt x="134" y="2"/>
                </a:lnTo>
                <a:lnTo>
                  <a:pt x="1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24" name="그룹 123"/>
          <p:cNvGrpSpPr/>
          <p:nvPr/>
        </p:nvGrpSpPr>
        <p:grpSpPr>
          <a:xfrm>
            <a:off x="9912700" y="137946"/>
            <a:ext cx="451980" cy="372155"/>
            <a:chOff x="5867400" y="2209801"/>
            <a:chExt cx="206376" cy="190500"/>
          </a:xfrm>
        </p:grpSpPr>
        <p:sp>
          <p:nvSpPr>
            <p:cNvPr id="125" name="Freeform 1082"/>
            <p:cNvSpPr>
              <a:spLocks/>
            </p:cNvSpPr>
            <p:nvPr/>
          </p:nvSpPr>
          <p:spPr bwMode="auto">
            <a:xfrm>
              <a:off x="5961063" y="2278063"/>
              <a:ext cx="6350" cy="3175"/>
            </a:xfrm>
            <a:custGeom>
              <a:avLst/>
              <a:gdLst>
                <a:gd name="T0" fmla="*/ 0 w 4"/>
                <a:gd name="T1" fmla="*/ 0 h 2"/>
                <a:gd name="T2" fmla="*/ 1 w 4"/>
                <a:gd name="T3" fmla="*/ 1 h 2"/>
                <a:gd name="T4" fmla="*/ 3 w 4"/>
                <a:gd name="T5" fmla="*/ 2 h 2"/>
                <a:gd name="T6" fmla="*/ 4 w 4"/>
                <a:gd name="T7" fmla="*/ 1 h 2"/>
                <a:gd name="T8" fmla="*/ 3 w 4"/>
                <a:gd name="T9" fmla="*/ 2 h 2"/>
                <a:gd name="T10" fmla="*/ 1 w 4"/>
                <a:gd name="T11" fmla="*/ 2 h 2"/>
                <a:gd name="T12" fmla="*/ 0 w 4"/>
                <a:gd name="T13" fmla="*/ 1 h 2"/>
                <a:gd name="T14" fmla="*/ 0 w 4"/>
                <a:gd name="T15" fmla="*/ 0 h 2"/>
                <a:gd name="T16" fmla="*/ 0 w 4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1083"/>
            <p:cNvSpPr>
              <a:spLocks/>
            </p:cNvSpPr>
            <p:nvPr/>
          </p:nvSpPr>
          <p:spPr bwMode="auto">
            <a:xfrm>
              <a:off x="5913438" y="2211388"/>
              <a:ext cx="52388" cy="63500"/>
            </a:xfrm>
            <a:custGeom>
              <a:avLst/>
              <a:gdLst>
                <a:gd name="T0" fmla="*/ 2 w 33"/>
                <a:gd name="T1" fmla="*/ 0 h 40"/>
                <a:gd name="T2" fmla="*/ 2 w 33"/>
                <a:gd name="T3" fmla="*/ 0 h 40"/>
                <a:gd name="T4" fmla="*/ 33 w 33"/>
                <a:gd name="T5" fmla="*/ 35 h 40"/>
                <a:gd name="T6" fmla="*/ 30 w 33"/>
                <a:gd name="T7" fmla="*/ 38 h 40"/>
                <a:gd name="T8" fmla="*/ 30 w 33"/>
                <a:gd name="T9" fmla="*/ 39 h 40"/>
                <a:gd name="T10" fmla="*/ 29 w 33"/>
                <a:gd name="T11" fmla="*/ 40 h 40"/>
                <a:gd name="T12" fmla="*/ 29 w 33"/>
                <a:gd name="T13" fmla="*/ 40 h 40"/>
                <a:gd name="T14" fmla="*/ 25 w 33"/>
                <a:gd name="T15" fmla="*/ 37 h 40"/>
                <a:gd name="T16" fmla="*/ 25 w 33"/>
                <a:gd name="T17" fmla="*/ 37 h 40"/>
                <a:gd name="T18" fmla="*/ 25 w 33"/>
                <a:gd name="T19" fmla="*/ 37 h 40"/>
                <a:gd name="T20" fmla="*/ 17 w 33"/>
                <a:gd name="T21" fmla="*/ 27 h 40"/>
                <a:gd name="T22" fmla="*/ 18 w 33"/>
                <a:gd name="T23" fmla="*/ 27 h 40"/>
                <a:gd name="T24" fmla="*/ 18 w 33"/>
                <a:gd name="T25" fmla="*/ 26 h 40"/>
                <a:gd name="T26" fmla="*/ 17 w 33"/>
                <a:gd name="T27" fmla="*/ 26 h 40"/>
                <a:gd name="T28" fmla="*/ 16 w 33"/>
                <a:gd name="T29" fmla="*/ 26 h 40"/>
                <a:gd name="T30" fmla="*/ 4 w 33"/>
                <a:gd name="T31" fmla="*/ 12 h 40"/>
                <a:gd name="T32" fmla="*/ 5 w 33"/>
                <a:gd name="T33" fmla="*/ 10 h 40"/>
                <a:gd name="T34" fmla="*/ 5 w 33"/>
                <a:gd name="T35" fmla="*/ 10 h 40"/>
                <a:gd name="T36" fmla="*/ 5 w 33"/>
                <a:gd name="T37" fmla="*/ 9 h 40"/>
                <a:gd name="T38" fmla="*/ 4 w 33"/>
                <a:gd name="T39" fmla="*/ 9 h 40"/>
                <a:gd name="T40" fmla="*/ 2 w 33"/>
                <a:gd name="T41" fmla="*/ 10 h 40"/>
                <a:gd name="T42" fmla="*/ 0 w 33"/>
                <a:gd name="T43" fmla="*/ 8 h 40"/>
                <a:gd name="T44" fmla="*/ 2 w 33"/>
                <a:gd name="T45" fmla="*/ 6 h 40"/>
                <a:gd name="T46" fmla="*/ 4 w 33"/>
                <a:gd name="T47" fmla="*/ 5 h 40"/>
                <a:gd name="T48" fmla="*/ 4 w 33"/>
                <a:gd name="T49" fmla="*/ 2 h 40"/>
                <a:gd name="T50" fmla="*/ 4 w 33"/>
                <a:gd name="T51" fmla="*/ 1 h 40"/>
                <a:gd name="T52" fmla="*/ 2 w 33"/>
                <a:gd name="T5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" h="40">
                  <a:moveTo>
                    <a:pt x="2" y="0"/>
                  </a:moveTo>
                  <a:lnTo>
                    <a:pt x="2" y="0"/>
                  </a:lnTo>
                  <a:lnTo>
                    <a:pt x="33" y="35"/>
                  </a:lnTo>
                  <a:lnTo>
                    <a:pt x="30" y="38"/>
                  </a:lnTo>
                  <a:lnTo>
                    <a:pt x="30" y="39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17" y="27"/>
                  </a:lnTo>
                  <a:lnTo>
                    <a:pt x="18" y="27"/>
                  </a:lnTo>
                  <a:lnTo>
                    <a:pt x="18" y="26"/>
                  </a:lnTo>
                  <a:lnTo>
                    <a:pt x="17" y="26"/>
                  </a:lnTo>
                  <a:lnTo>
                    <a:pt x="16" y="26"/>
                  </a:lnTo>
                  <a:lnTo>
                    <a:pt x="4" y="12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9"/>
                  </a:lnTo>
                  <a:lnTo>
                    <a:pt x="4" y="9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5"/>
                  </a:lnTo>
                  <a:lnTo>
                    <a:pt x="4" y="2"/>
                  </a:lnTo>
                  <a:lnTo>
                    <a:pt x="4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1084"/>
            <p:cNvSpPr>
              <a:spLocks/>
            </p:cNvSpPr>
            <p:nvPr/>
          </p:nvSpPr>
          <p:spPr bwMode="auto">
            <a:xfrm>
              <a:off x="5867400" y="2211388"/>
              <a:ext cx="52388" cy="34925"/>
            </a:xfrm>
            <a:custGeom>
              <a:avLst/>
              <a:gdLst>
                <a:gd name="T0" fmla="*/ 29 w 33"/>
                <a:gd name="T1" fmla="*/ 0 h 22"/>
                <a:gd name="T2" fmla="*/ 30 w 33"/>
                <a:gd name="T3" fmla="*/ 0 h 22"/>
                <a:gd name="T4" fmla="*/ 30 w 33"/>
                <a:gd name="T5" fmla="*/ 0 h 22"/>
                <a:gd name="T6" fmla="*/ 31 w 33"/>
                <a:gd name="T7" fmla="*/ 0 h 22"/>
                <a:gd name="T8" fmla="*/ 31 w 33"/>
                <a:gd name="T9" fmla="*/ 0 h 22"/>
                <a:gd name="T10" fmla="*/ 33 w 33"/>
                <a:gd name="T11" fmla="*/ 1 h 22"/>
                <a:gd name="T12" fmla="*/ 33 w 33"/>
                <a:gd name="T13" fmla="*/ 2 h 22"/>
                <a:gd name="T14" fmla="*/ 33 w 33"/>
                <a:gd name="T15" fmla="*/ 5 h 22"/>
                <a:gd name="T16" fmla="*/ 31 w 33"/>
                <a:gd name="T17" fmla="*/ 6 h 22"/>
                <a:gd name="T18" fmla="*/ 29 w 33"/>
                <a:gd name="T19" fmla="*/ 8 h 22"/>
                <a:gd name="T20" fmla="*/ 20 w 33"/>
                <a:gd name="T21" fmla="*/ 16 h 22"/>
                <a:gd name="T22" fmla="*/ 9 w 33"/>
                <a:gd name="T23" fmla="*/ 22 h 22"/>
                <a:gd name="T24" fmla="*/ 7 w 33"/>
                <a:gd name="T25" fmla="*/ 20 h 22"/>
                <a:gd name="T26" fmla="*/ 4 w 33"/>
                <a:gd name="T27" fmla="*/ 18 h 22"/>
                <a:gd name="T28" fmla="*/ 3 w 33"/>
                <a:gd name="T29" fmla="*/ 18 h 22"/>
                <a:gd name="T30" fmla="*/ 0 w 33"/>
                <a:gd name="T31" fmla="*/ 21 h 22"/>
                <a:gd name="T32" fmla="*/ 1 w 33"/>
                <a:gd name="T33" fmla="*/ 20 h 22"/>
                <a:gd name="T34" fmla="*/ 3 w 33"/>
                <a:gd name="T35" fmla="*/ 18 h 22"/>
                <a:gd name="T36" fmla="*/ 16 w 33"/>
                <a:gd name="T37" fmla="*/ 9 h 22"/>
                <a:gd name="T38" fmla="*/ 27 w 33"/>
                <a:gd name="T39" fmla="*/ 0 h 22"/>
                <a:gd name="T40" fmla="*/ 29 w 33"/>
                <a:gd name="T41" fmla="*/ 0 h 22"/>
                <a:gd name="T42" fmla="*/ 29 w 33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" h="22">
                  <a:moveTo>
                    <a:pt x="29" y="0"/>
                  </a:moveTo>
                  <a:lnTo>
                    <a:pt x="30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1"/>
                  </a:lnTo>
                  <a:lnTo>
                    <a:pt x="33" y="2"/>
                  </a:lnTo>
                  <a:lnTo>
                    <a:pt x="33" y="5"/>
                  </a:lnTo>
                  <a:lnTo>
                    <a:pt x="31" y="6"/>
                  </a:lnTo>
                  <a:lnTo>
                    <a:pt x="29" y="8"/>
                  </a:lnTo>
                  <a:lnTo>
                    <a:pt x="20" y="16"/>
                  </a:lnTo>
                  <a:lnTo>
                    <a:pt x="9" y="22"/>
                  </a:lnTo>
                  <a:lnTo>
                    <a:pt x="7" y="20"/>
                  </a:lnTo>
                  <a:lnTo>
                    <a:pt x="4" y="18"/>
                  </a:lnTo>
                  <a:lnTo>
                    <a:pt x="3" y="18"/>
                  </a:lnTo>
                  <a:lnTo>
                    <a:pt x="0" y="21"/>
                  </a:lnTo>
                  <a:lnTo>
                    <a:pt x="1" y="20"/>
                  </a:lnTo>
                  <a:lnTo>
                    <a:pt x="3" y="18"/>
                  </a:lnTo>
                  <a:lnTo>
                    <a:pt x="16" y="9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1085"/>
            <p:cNvSpPr>
              <a:spLocks/>
            </p:cNvSpPr>
            <p:nvPr/>
          </p:nvSpPr>
          <p:spPr bwMode="auto">
            <a:xfrm>
              <a:off x="5867400" y="2239963"/>
              <a:ext cx="68263" cy="71438"/>
            </a:xfrm>
            <a:custGeom>
              <a:avLst/>
              <a:gdLst>
                <a:gd name="T0" fmla="*/ 4 w 43"/>
                <a:gd name="T1" fmla="*/ 0 h 45"/>
                <a:gd name="T2" fmla="*/ 7 w 43"/>
                <a:gd name="T3" fmla="*/ 2 h 45"/>
                <a:gd name="T4" fmla="*/ 9 w 43"/>
                <a:gd name="T5" fmla="*/ 4 h 45"/>
                <a:gd name="T6" fmla="*/ 10 w 43"/>
                <a:gd name="T7" fmla="*/ 5 h 45"/>
                <a:gd name="T8" fmla="*/ 10 w 43"/>
                <a:gd name="T9" fmla="*/ 5 h 45"/>
                <a:gd name="T10" fmla="*/ 10 w 43"/>
                <a:gd name="T11" fmla="*/ 7 h 45"/>
                <a:gd name="T12" fmla="*/ 10 w 43"/>
                <a:gd name="T13" fmla="*/ 7 h 45"/>
                <a:gd name="T14" fmla="*/ 12 w 43"/>
                <a:gd name="T15" fmla="*/ 7 h 45"/>
                <a:gd name="T16" fmla="*/ 12 w 43"/>
                <a:gd name="T17" fmla="*/ 7 h 45"/>
                <a:gd name="T18" fmla="*/ 14 w 43"/>
                <a:gd name="T19" fmla="*/ 9 h 45"/>
                <a:gd name="T20" fmla="*/ 14 w 43"/>
                <a:gd name="T21" fmla="*/ 11 h 45"/>
                <a:gd name="T22" fmla="*/ 13 w 43"/>
                <a:gd name="T23" fmla="*/ 12 h 45"/>
                <a:gd name="T24" fmla="*/ 14 w 43"/>
                <a:gd name="T25" fmla="*/ 13 h 45"/>
                <a:gd name="T26" fmla="*/ 14 w 43"/>
                <a:gd name="T27" fmla="*/ 12 h 45"/>
                <a:gd name="T28" fmla="*/ 17 w 43"/>
                <a:gd name="T29" fmla="*/ 12 h 45"/>
                <a:gd name="T30" fmla="*/ 24 w 43"/>
                <a:gd name="T31" fmla="*/ 19 h 45"/>
                <a:gd name="T32" fmla="*/ 22 w 43"/>
                <a:gd name="T33" fmla="*/ 20 h 45"/>
                <a:gd name="T34" fmla="*/ 22 w 43"/>
                <a:gd name="T35" fmla="*/ 21 h 45"/>
                <a:gd name="T36" fmla="*/ 22 w 43"/>
                <a:gd name="T37" fmla="*/ 21 h 45"/>
                <a:gd name="T38" fmla="*/ 25 w 43"/>
                <a:gd name="T39" fmla="*/ 20 h 45"/>
                <a:gd name="T40" fmla="*/ 27 w 43"/>
                <a:gd name="T41" fmla="*/ 22 h 45"/>
                <a:gd name="T42" fmla="*/ 25 w 43"/>
                <a:gd name="T43" fmla="*/ 24 h 45"/>
                <a:gd name="T44" fmla="*/ 25 w 43"/>
                <a:gd name="T45" fmla="*/ 25 h 45"/>
                <a:gd name="T46" fmla="*/ 26 w 43"/>
                <a:gd name="T47" fmla="*/ 25 h 45"/>
                <a:gd name="T48" fmla="*/ 26 w 43"/>
                <a:gd name="T49" fmla="*/ 25 h 45"/>
                <a:gd name="T50" fmla="*/ 29 w 43"/>
                <a:gd name="T51" fmla="*/ 25 h 45"/>
                <a:gd name="T52" fmla="*/ 31 w 43"/>
                <a:gd name="T53" fmla="*/ 28 h 45"/>
                <a:gd name="T54" fmla="*/ 29 w 43"/>
                <a:gd name="T55" fmla="*/ 30 h 45"/>
                <a:gd name="T56" fmla="*/ 29 w 43"/>
                <a:gd name="T57" fmla="*/ 32 h 45"/>
                <a:gd name="T58" fmla="*/ 30 w 43"/>
                <a:gd name="T59" fmla="*/ 32 h 45"/>
                <a:gd name="T60" fmla="*/ 34 w 43"/>
                <a:gd name="T61" fmla="*/ 30 h 45"/>
                <a:gd name="T62" fmla="*/ 37 w 43"/>
                <a:gd name="T63" fmla="*/ 34 h 45"/>
                <a:gd name="T64" fmla="*/ 35 w 43"/>
                <a:gd name="T65" fmla="*/ 34 h 45"/>
                <a:gd name="T66" fmla="*/ 35 w 43"/>
                <a:gd name="T67" fmla="*/ 36 h 45"/>
                <a:gd name="T68" fmla="*/ 37 w 43"/>
                <a:gd name="T69" fmla="*/ 36 h 45"/>
                <a:gd name="T70" fmla="*/ 37 w 43"/>
                <a:gd name="T71" fmla="*/ 36 h 45"/>
                <a:gd name="T72" fmla="*/ 39 w 43"/>
                <a:gd name="T73" fmla="*/ 36 h 45"/>
                <a:gd name="T74" fmla="*/ 43 w 43"/>
                <a:gd name="T75" fmla="*/ 39 h 45"/>
                <a:gd name="T76" fmla="*/ 42 w 43"/>
                <a:gd name="T77" fmla="*/ 41 h 45"/>
                <a:gd name="T78" fmla="*/ 42 w 43"/>
                <a:gd name="T79" fmla="*/ 41 h 45"/>
                <a:gd name="T80" fmla="*/ 41 w 43"/>
                <a:gd name="T81" fmla="*/ 42 h 45"/>
                <a:gd name="T82" fmla="*/ 38 w 43"/>
                <a:gd name="T83" fmla="*/ 45 h 45"/>
                <a:gd name="T84" fmla="*/ 20 w 43"/>
                <a:gd name="T85" fmla="*/ 25 h 45"/>
                <a:gd name="T86" fmla="*/ 1 w 43"/>
                <a:gd name="T87" fmla="*/ 7 h 45"/>
                <a:gd name="T88" fmla="*/ 0 w 43"/>
                <a:gd name="T89" fmla="*/ 4 h 45"/>
                <a:gd name="T90" fmla="*/ 0 w 43"/>
                <a:gd name="T91" fmla="*/ 3 h 45"/>
                <a:gd name="T92" fmla="*/ 0 w 43"/>
                <a:gd name="T93" fmla="*/ 3 h 45"/>
                <a:gd name="T94" fmla="*/ 0 w 43"/>
                <a:gd name="T95" fmla="*/ 3 h 45"/>
                <a:gd name="T96" fmla="*/ 3 w 43"/>
                <a:gd name="T97" fmla="*/ 0 h 45"/>
                <a:gd name="T98" fmla="*/ 4 w 43"/>
                <a:gd name="T9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3" h="45">
                  <a:moveTo>
                    <a:pt x="4" y="0"/>
                  </a:moveTo>
                  <a:lnTo>
                    <a:pt x="7" y="2"/>
                  </a:lnTo>
                  <a:lnTo>
                    <a:pt x="9" y="4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9"/>
                  </a:lnTo>
                  <a:lnTo>
                    <a:pt x="14" y="11"/>
                  </a:lnTo>
                  <a:lnTo>
                    <a:pt x="13" y="12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7" y="12"/>
                  </a:lnTo>
                  <a:lnTo>
                    <a:pt x="24" y="19"/>
                  </a:lnTo>
                  <a:lnTo>
                    <a:pt x="22" y="20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5" y="20"/>
                  </a:lnTo>
                  <a:lnTo>
                    <a:pt x="27" y="22"/>
                  </a:lnTo>
                  <a:lnTo>
                    <a:pt x="25" y="24"/>
                  </a:lnTo>
                  <a:lnTo>
                    <a:pt x="25" y="25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29" y="25"/>
                  </a:lnTo>
                  <a:lnTo>
                    <a:pt x="31" y="28"/>
                  </a:lnTo>
                  <a:lnTo>
                    <a:pt x="29" y="30"/>
                  </a:lnTo>
                  <a:lnTo>
                    <a:pt x="29" y="32"/>
                  </a:lnTo>
                  <a:lnTo>
                    <a:pt x="30" y="32"/>
                  </a:lnTo>
                  <a:lnTo>
                    <a:pt x="34" y="30"/>
                  </a:lnTo>
                  <a:lnTo>
                    <a:pt x="37" y="34"/>
                  </a:lnTo>
                  <a:lnTo>
                    <a:pt x="35" y="34"/>
                  </a:lnTo>
                  <a:lnTo>
                    <a:pt x="35" y="36"/>
                  </a:lnTo>
                  <a:lnTo>
                    <a:pt x="37" y="36"/>
                  </a:lnTo>
                  <a:lnTo>
                    <a:pt x="37" y="36"/>
                  </a:lnTo>
                  <a:lnTo>
                    <a:pt x="39" y="36"/>
                  </a:lnTo>
                  <a:lnTo>
                    <a:pt x="43" y="39"/>
                  </a:lnTo>
                  <a:lnTo>
                    <a:pt x="42" y="41"/>
                  </a:lnTo>
                  <a:lnTo>
                    <a:pt x="42" y="41"/>
                  </a:lnTo>
                  <a:lnTo>
                    <a:pt x="41" y="42"/>
                  </a:lnTo>
                  <a:lnTo>
                    <a:pt x="38" y="45"/>
                  </a:lnTo>
                  <a:lnTo>
                    <a:pt x="20" y="25"/>
                  </a:lnTo>
                  <a:lnTo>
                    <a:pt x="1" y="7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1086"/>
            <p:cNvSpPr>
              <a:spLocks/>
            </p:cNvSpPr>
            <p:nvPr/>
          </p:nvSpPr>
          <p:spPr bwMode="auto">
            <a:xfrm>
              <a:off x="5938838" y="2306638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1 w 1"/>
                <a:gd name="T4" fmla="*/ 0 w 1"/>
                <a:gd name="T5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87"/>
            <p:cNvSpPr>
              <a:spLocks noChangeArrowheads="1"/>
            </p:cNvSpPr>
            <p:nvPr/>
          </p:nvSpPr>
          <p:spPr bwMode="auto">
            <a:xfrm>
              <a:off x="5940425" y="2311401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1088"/>
            <p:cNvSpPr>
              <a:spLocks/>
            </p:cNvSpPr>
            <p:nvPr/>
          </p:nvSpPr>
          <p:spPr bwMode="auto">
            <a:xfrm>
              <a:off x="5886450" y="2335213"/>
              <a:ext cx="28575" cy="30163"/>
            </a:xfrm>
            <a:custGeom>
              <a:avLst/>
              <a:gdLst>
                <a:gd name="T0" fmla="*/ 18 w 18"/>
                <a:gd name="T1" fmla="*/ 0 h 19"/>
                <a:gd name="T2" fmla="*/ 2 w 18"/>
                <a:gd name="T3" fmla="*/ 16 h 19"/>
                <a:gd name="T4" fmla="*/ 1 w 18"/>
                <a:gd name="T5" fmla="*/ 17 h 19"/>
                <a:gd name="T6" fmla="*/ 0 w 18"/>
                <a:gd name="T7" fmla="*/ 19 h 19"/>
                <a:gd name="T8" fmla="*/ 0 w 18"/>
                <a:gd name="T9" fmla="*/ 19 h 19"/>
                <a:gd name="T10" fmla="*/ 1 w 18"/>
                <a:gd name="T11" fmla="*/ 16 h 19"/>
                <a:gd name="T12" fmla="*/ 2 w 18"/>
                <a:gd name="T13" fmla="*/ 14 h 19"/>
                <a:gd name="T14" fmla="*/ 5 w 18"/>
                <a:gd name="T15" fmla="*/ 12 h 19"/>
                <a:gd name="T16" fmla="*/ 6 w 18"/>
                <a:gd name="T17" fmla="*/ 11 h 19"/>
                <a:gd name="T18" fmla="*/ 12 w 18"/>
                <a:gd name="T19" fmla="*/ 6 h 19"/>
                <a:gd name="T20" fmla="*/ 17 w 18"/>
                <a:gd name="T21" fmla="*/ 2 h 19"/>
                <a:gd name="T22" fmla="*/ 18 w 18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9">
                  <a:moveTo>
                    <a:pt x="18" y="0"/>
                  </a:moveTo>
                  <a:lnTo>
                    <a:pt x="2" y="16"/>
                  </a:lnTo>
                  <a:lnTo>
                    <a:pt x="1" y="17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1" y="16"/>
                  </a:lnTo>
                  <a:lnTo>
                    <a:pt x="2" y="14"/>
                  </a:lnTo>
                  <a:lnTo>
                    <a:pt x="5" y="12"/>
                  </a:lnTo>
                  <a:lnTo>
                    <a:pt x="6" y="11"/>
                  </a:lnTo>
                  <a:lnTo>
                    <a:pt x="12" y="6"/>
                  </a:lnTo>
                  <a:lnTo>
                    <a:pt x="17" y="2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1089"/>
            <p:cNvSpPr>
              <a:spLocks/>
            </p:cNvSpPr>
            <p:nvPr/>
          </p:nvSpPr>
          <p:spPr bwMode="auto">
            <a:xfrm>
              <a:off x="5875338" y="2305051"/>
              <a:ext cx="65088" cy="57150"/>
            </a:xfrm>
            <a:custGeom>
              <a:avLst/>
              <a:gdLst>
                <a:gd name="T0" fmla="*/ 37 w 41"/>
                <a:gd name="T1" fmla="*/ 0 h 36"/>
                <a:gd name="T2" fmla="*/ 37 w 41"/>
                <a:gd name="T3" fmla="*/ 1 h 36"/>
                <a:gd name="T4" fmla="*/ 37 w 41"/>
                <a:gd name="T5" fmla="*/ 2 h 36"/>
                <a:gd name="T6" fmla="*/ 38 w 41"/>
                <a:gd name="T7" fmla="*/ 2 h 36"/>
                <a:gd name="T8" fmla="*/ 40 w 41"/>
                <a:gd name="T9" fmla="*/ 1 h 36"/>
                <a:gd name="T10" fmla="*/ 41 w 41"/>
                <a:gd name="T11" fmla="*/ 1 h 36"/>
                <a:gd name="T12" fmla="*/ 34 w 41"/>
                <a:gd name="T13" fmla="*/ 9 h 36"/>
                <a:gd name="T14" fmla="*/ 24 w 41"/>
                <a:gd name="T15" fmla="*/ 18 h 36"/>
                <a:gd name="T16" fmla="*/ 15 w 41"/>
                <a:gd name="T17" fmla="*/ 26 h 36"/>
                <a:gd name="T18" fmla="*/ 5 w 41"/>
                <a:gd name="T19" fmla="*/ 36 h 36"/>
                <a:gd name="T20" fmla="*/ 5 w 41"/>
                <a:gd name="T21" fmla="*/ 36 h 36"/>
                <a:gd name="T22" fmla="*/ 3 w 41"/>
                <a:gd name="T23" fmla="*/ 35 h 36"/>
                <a:gd name="T24" fmla="*/ 2 w 41"/>
                <a:gd name="T25" fmla="*/ 35 h 36"/>
                <a:gd name="T26" fmla="*/ 0 w 41"/>
                <a:gd name="T27" fmla="*/ 36 h 36"/>
                <a:gd name="T28" fmla="*/ 0 w 41"/>
                <a:gd name="T29" fmla="*/ 36 h 36"/>
                <a:gd name="T30" fmla="*/ 11 w 41"/>
                <a:gd name="T31" fmla="*/ 25 h 36"/>
                <a:gd name="T32" fmla="*/ 22 w 41"/>
                <a:gd name="T33" fmla="*/ 14 h 36"/>
                <a:gd name="T34" fmla="*/ 33 w 41"/>
                <a:gd name="T35" fmla="*/ 4 h 36"/>
                <a:gd name="T36" fmla="*/ 36 w 41"/>
                <a:gd name="T37" fmla="*/ 1 h 36"/>
                <a:gd name="T38" fmla="*/ 37 w 41"/>
                <a:gd name="T39" fmla="*/ 0 h 36"/>
                <a:gd name="T40" fmla="*/ 37 w 41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36">
                  <a:moveTo>
                    <a:pt x="37" y="0"/>
                  </a:moveTo>
                  <a:lnTo>
                    <a:pt x="37" y="1"/>
                  </a:lnTo>
                  <a:lnTo>
                    <a:pt x="37" y="2"/>
                  </a:lnTo>
                  <a:lnTo>
                    <a:pt x="38" y="2"/>
                  </a:lnTo>
                  <a:lnTo>
                    <a:pt x="40" y="1"/>
                  </a:lnTo>
                  <a:lnTo>
                    <a:pt x="41" y="1"/>
                  </a:lnTo>
                  <a:lnTo>
                    <a:pt x="34" y="9"/>
                  </a:lnTo>
                  <a:lnTo>
                    <a:pt x="24" y="18"/>
                  </a:lnTo>
                  <a:lnTo>
                    <a:pt x="15" y="26"/>
                  </a:lnTo>
                  <a:lnTo>
                    <a:pt x="5" y="36"/>
                  </a:lnTo>
                  <a:lnTo>
                    <a:pt x="5" y="36"/>
                  </a:lnTo>
                  <a:lnTo>
                    <a:pt x="3" y="35"/>
                  </a:lnTo>
                  <a:lnTo>
                    <a:pt x="2" y="35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11" y="25"/>
                  </a:lnTo>
                  <a:lnTo>
                    <a:pt x="22" y="14"/>
                  </a:lnTo>
                  <a:lnTo>
                    <a:pt x="33" y="4"/>
                  </a:lnTo>
                  <a:lnTo>
                    <a:pt x="36" y="1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90"/>
            <p:cNvSpPr>
              <a:spLocks/>
            </p:cNvSpPr>
            <p:nvPr/>
          </p:nvSpPr>
          <p:spPr bwMode="auto">
            <a:xfrm>
              <a:off x="5934075" y="2311401"/>
              <a:ext cx="6350" cy="6350"/>
            </a:xfrm>
            <a:custGeom>
              <a:avLst/>
              <a:gdLst>
                <a:gd name="T0" fmla="*/ 4 w 4"/>
                <a:gd name="T1" fmla="*/ 0 h 4"/>
                <a:gd name="T2" fmla="*/ 4 w 4"/>
                <a:gd name="T3" fmla="*/ 0 h 4"/>
                <a:gd name="T4" fmla="*/ 0 w 4"/>
                <a:gd name="T5" fmla="*/ 4 h 4"/>
                <a:gd name="T6" fmla="*/ 4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1091"/>
            <p:cNvSpPr>
              <a:spLocks/>
            </p:cNvSpPr>
            <p:nvPr/>
          </p:nvSpPr>
          <p:spPr bwMode="auto">
            <a:xfrm>
              <a:off x="5873750" y="2360613"/>
              <a:ext cx="39688" cy="39688"/>
            </a:xfrm>
            <a:custGeom>
              <a:avLst/>
              <a:gdLst>
                <a:gd name="T0" fmla="*/ 4 w 25"/>
                <a:gd name="T1" fmla="*/ 0 h 25"/>
                <a:gd name="T2" fmla="*/ 6 w 25"/>
                <a:gd name="T3" fmla="*/ 1 h 25"/>
                <a:gd name="T4" fmla="*/ 6 w 25"/>
                <a:gd name="T5" fmla="*/ 1 h 25"/>
                <a:gd name="T6" fmla="*/ 4 w 25"/>
                <a:gd name="T7" fmla="*/ 7 h 25"/>
                <a:gd name="T8" fmla="*/ 4 w 25"/>
                <a:gd name="T9" fmla="*/ 8 h 25"/>
                <a:gd name="T10" fmla="*/ 4 w 25"/>
                <a:gd name="T11" fmla="*/ 8 h 25"/>
                <a:gd name="T12" fmla="*/ 5 w 25"/>
                <a:gd name="T13" fmla="*/ 8 h 25"/>
                <a:gd name="T14" fmla="*/ 9 w 25"/>
                <a:gd name="T15" fmla="*/ 4 h 25"/>
                <a:gd name="T16" fmla="*/ 12 w 25"/>
                <a:gd name="T17" fmla="*/ 7 h 25"/>
                <a:gd name="T18" fmla="*/ 10 w 25"/>
                <a:gd name="T19" fmla="*/ 9 h 25"/>
                <a:gd name="T20" fmla="*/ 10 w 25"/>
                <a:gd name="T21" fmla="*/ 11 h 25"/>
                <a:gd name="T22" fmla="*/ 12 w 25"/>
                <a:gd name="T23" fmla="*/ 11 h 25"/>
                <a:gd name="T24" fmla="*/ 12 w 25"/>
                <a:gd name="T25" fmla="*/ 11 h 25"/>
                <a:gd name="T26" fmla="*/ 14 w 25"/>
                <a:gd name="T27" fmla="*/ 8 h 25"/>
                <a:gd name="T28" fmla="*/ 18 w 25"/>
                <a:gd name="T29" fmla="*/ 13 h 25"/>
                <a:gd name="T30" fmla="*/ 18 w 25"/>
                <a:gd name="T31" fmla="*/ 13 h 25"/>
                <a:gd name="T32" fmla="*/ 18 w 25"/>
                <a:gd name="T33" fmla="*/ 15 h 25"/>
                <a:gd name="T34" fmla="*/ 18 w 25"/>
                <a:gd name="T35" fmla="*/ 15 h 25"/>
                <a:gd name="T36" fmla="*/ 20 w 25"/>
                <a:gd name="T37" fmla="*/ 15 h 25"/>
                <a:gd name="T38" fmla="*/ 20 w 25"/>
                <a:gd name="T39" fmla="*/ 15 h 25"/>
                <a:gd name="T40" fmla="*/ 25 w 25"/>
                <a:gd name="T41" fmla="*/ 17 h 25"/>
                <a:gd name="T42" fmla="*/ 22 w 25"/>
                <a:gd name="T43" fmla="*/ 18 h 25"/>
                <a:gd name="T44" fmla="*/ 21 w 25"/>
                <a:gd name="T45" fmla="*/ 21 h 25"/>
                <a:gd name="T46" fmla="*/ 22 w 25"/>
                <a:gd name="T47" fmla="*/ 22 h 25"/>
                <a:gd name="T48" fmla="*/ 23 w 25"/>
                <a:gd name="T49" fmla="*/ 25 h 25"/>
                <a:gd name="T50" fmla="*/ 23 w 25"/>
                <a:gd name="T51" fmla="*/ 24 h 25"/>
                <a:gd name="T52" fmla="*/ 12 w 25"/>
                <a:gd name="T53" fmla="*/ 16 h 25"/>
                <a:gd name="T54" fmla="*/ 1 w 25"/>
                <a:gd name="T55" fmla="*/ 5 h 25"/>
                <a:gd name="T56" fmla="*/ 0 w 25"/>
                <a:gd name="T57" fmla="*/ 4 h 25"/>
                <a:gd name="T58" fmla="*/ 0 w 25"/>
                <a:gd name="T59" fmla="*/ 3 h 25"/>
                <a:gd name="T60" fmla="*/ 1 w 25"/>
                <a:gd name="T61" fmla="*/ 1 h 25"/>
                <a:gd name="T62" fmla="*/ 1 w 25"/>
                <a:gd name="T63" fmla="*/ 1 h 25"/>
                <a:gd name="T64" fmla="*/ 3 w 25"/>
                <a:gd name="T65" fmla="*/ 0 h 25"/>
                <a:gd name="T66" fmla="*/ 4 w 25"/>
                <a:gd name="T6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" h="25">
                  <a:moveTo>
                    <a:pt x="4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4" y="7"/>
                  </a:lnTo>
                  <a:lnTo>
                    <a:pt x="4" y="8"/>
                  </a:lnTo>
                  <a:lnTo>
                    <a:pt x="4" y="8"/>
                  </a:lnTo>
                  <a:lnTo>
                    <a:pt x="5" y="8"/>
                  </a:lnTo>
                  <a:lnTo>
                    <a:pt x="9" y="4"/>
                  </a:lnTo>
                  <a:lnTo>
                    <a:pt x="12" y="7"/>
                  </a:lnTo>
                  <a:lnTo>
                    <a:pt x="10" y="9"/>
                  </a:ln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4" y="8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5" y="17"/>
                  </a:lnTo>
                  <a:lnTo>
                    <a:pt x="22" y="18"/>
                  </a:lnTo>
                  <a:lnTo>
                    <a:pt x="21" y="21"/>
                  </a:lnTo>
                  <a:lnTo>
                    <a:pt x="22" y="22"/>
                  </a:lnTo>
                  <a:lnTo>
                    <a:pt x="23" y="25"/>
                  </a:lnTo>
                  <a:lnTo>
                    <a:pt x="23" y="24"/>
                  </a:lnTo>
                  <a:lnTo>
                    <a:pt x="12" y="1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92"/>
            <p:cNvSpPr>
              <a:spLocks noChangeArrowheads="1"/>
            </p:cNvSpPr>
            <p:nvPr/>
          </p:nvSpPr>
          <p:spPr bwMode="auto">
            <a:xfrm>
              <a:off x="5886450" y="236537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1093"/>
            <p:cNvSpPr>
              <a:spLocks/>
            </p:cNvSpPr>
            <p:nvPr/>
          </p:nvSpPr>
          <p:spPr bwMode="auto">
            <a:xfrm>
              <a:off x="5907088" y="2332038"/>
              <a:ext cx="63500" cy="68263"/>
            </a:xfrm>
            <a:custGeom>
              <a:avLst/>
              <a:gdLst>
                <a:gd name="T0" fmla="*/ 39 w 40"/>
                <a:gd name="T1" fmla="*/ 0 h 43"/>
                <a:gd name="T2" fmla="*/ 39 w 40"/>
                <a:gd name="T3" fmla="*/ 0 h 43"/>
                <a:gd name="T4" fmla="*/ 38 w 40"/>
                <a:gd name="T5" fmla="*/ 1 h 43"/>
                <a:gd name="T6" fmla="*/ 37 w 40"/>
                <a:gd name="T7" fmla="*/ 4 h 43"/>
                <a:gd name="T8" fmla="*/ 35 w 40"/>
                <a:gd name="T9" fmla="*/ 5 h 43"/>
                <a:gd name="T10" fmla="*/ 35 w 40"/>
                <a:gd name="T11" fmla="*/ 5 h 43"/>
                <a:gd name="T12" fmla="*/ 37 w 40"/>
                <a:gd name="T13" fmla="*/ 6 h 43"/>
                <a:gd name="T14" fmla="*/ 37 w 40"/>
                <a:gd name="T15" fmla="*/ 6 h 43"/>
                <a:gd name="T16" fmla="*/ 38 w 40"/>
                <a:gd name="T17" fmla="*/ 5 h 43"/>
                <a:gd name="T18" fmla="*/ 38 w 40"/>
                <a:gd name="T19" fmla="*/ 6 h 43"/>
                <a:gd name="T20" fmla="*/ 40 w 40"/>
                <a:gd name="T21" fmla="*/ 8 h 43"/>
                <a:gd name="T22" fmla="*/ 23 w 40"/>
                <a:gd name="T23" fmla="*/ 25 h 43"/>
                <a:gd name="T24" fmla="*/ 6 w 40"/>
                <a:gd name="T25" fmla="*/ 42 h 43"/>
                <a:gd name="T26" fmla="*/ 5 w 40"/>
                <a:gd name="T27" fmla="*/ 43 h 43"/>
                <a:gd name="T28" fmla="*/ 4 w 40"/>
                <a:gd name="T29" fmla="*/ 43 h 43"/>
                <a:gd name="T30" fmla="*/ 2 w 40"/>
                <a:gd name="T31" fmla="*/ 43 h 43"/>
                <a:gd name="T32" fmla="*/ 2 w 40"/>
                <a:gd name="T33" fmla="*/ 43 h 43"/>
                <a:gd name="T34" fmla="*/ 1 w 40"/>
                <a:gd name="T35" fmla="*/ 40 h 43"/>
                <a:gd name="T36" fmla="*/ 0 w 40"/>
                <a:gd name="T37" fmla="*/ 39 h 43"/>
                <a:gd name="T38" fmla="*/ 1 w 40"/>
                <a:gd name="T39" fmla="*/ 36 h 43"/>
                <a:gd name="T40" fmla="*/ 4 w 40"/>
                <a:gd name="T41" fmla="*/ 35 h 43"/>
                <a:gd name="T42" fmla="*/ 21 w 40"/>
                <a:gd name="T43" fmla="*/ 18 h 43"/>
                <a:gd name="T44" fmla="*/ 38 w 40"/>
                <a:gd name="T45" fmla="*/ 1 h 43"/>
                <a:gd name="T46" fmla="*/ 39 w 40"/>
                <a:gd name="T4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" h="43">
                  <a:moveTo>
                    <a:pt x="39" y="0"/>
                  </a:moveTo>
                  <a:lnTo>
                    <a:pt x="39" y="0"/>
                  </a:lnTo>
                  <a:lnTo>
                    <a:pt x="38" y="1"/>
                  </a:lnTo>
                  <a:lnTo>
                    <a:pt x="37" y="4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8" y="5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23" y="25"/>
                  </a:lnTo>
                  <a:lnTo>
                    <a:pt x="6" y="42"/>
                  </a:lnTo>
                  <a:lnTo>
                    <a:pt x="5" y="43"/>
                  </a:lnTo>
                  <a:lnTo>
                    <a:pt x="4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1" y="40"/>
                  </a:lnTo>
                  <a:lnTo>
                    <a:pt x="0" y="39"/>
                  </a:lnTo>
                  <a:lnTo>
                    <a:pt x="1" y="36"/>
                  </a:lnTo>
                  <a:lnTo>
                    <a:pt x="4" y="35"/>
                  </a:lnTo>
                  <a:lnTo>
                    <a:pt x="21" y="18"/>
                  </a:lnTo>
                  <a:lnTo>
                    <a:pt x="38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1094"/>
            <p:cNvSpPr>
              <a:spLocks/>
            </p:cNvSpPr>
            <p:nvPr/>
          </p:nvSpPr>
          <p:spPr bwMode="auto">
            <a:xfrm>
              <a:off x="5959475" y="2209801"/>
              <a:ext cx="69850" cy="71438"/>
            </a:xfrm>
            <a:custGeom>
              <a:avLst/>
              <a:gdLst>
                <a:gd name="T0" fmla="*/ 44 w 44"/>
                <a:gd name="T1" fmla="*/ 0 h 45"/>
                <a:gd name="T2" fmla="*/ 43 w 44"/>
                <a:gd name="T3" fmla="*/ 1 h 45"/>
                <a:gd name="T4" fmla="*/ 41 w 44"/>
                <a:gd name="T5" fmla="*/ 3 h 45"/>
                <a:gd name="T6" fmla="*/ 43 w 44"/>
                <a:gd name="T7" fmla="*/ 6 h 45"/>
                <a:gd name="T8" fmla="*/ 44 w 44"/>
                <a:gd name="T9" fmla="*/ 7 h 45"/>
                <a:gd name="T10" fmla="*/ 24 w 44"/>
                <a:gd name="T11" fmla="*/ 26 h 45"/>
                <a:gd name="T12" fmla="*/ 6 w 44"/>
                <a:gd name="T13" fmla="*/ 44 h 45"/>
                <a:gd name="T14" fmla="*/ 5 w 44"/>
                <a:gd name="T15" fmla="*/ 44 h 45"/>
                <a:gd name="T16" fmla="*/ 4 w 44"/>
                <a:gd name="T17" fmla="*/ 45 h 45"/>
                <a:gd name="T18" fmla="*/ 2 w 44"/>
                <a:gd name="T19" fmla="*/ 44 h 45"/>
                <a:gd name="T20" fmla="*/ 1 w 44"/>
                <a:gd name="T21" fmla="*/ 43 h 45"/>
                <a:gd name="T22" fmla="*/ 2 w 44"/>
                <a:gd name="T23" fmla="*/ 41 h 45"/>
                <a:gd name="T24" fmla="*/ 2 w 44"/>
                <a:gd name="T25" fmla="*/ 41 h 45"/>
                <a:gd name="T26" fmla="*/ 1 w 44"/>
                <a:gd name="T27" fmla="*/ 40 h 45"/>
                <a:gd name="T28" fmla="*/ 1 w 44"/>
                <a:gd name="T29" fmla="*/ 40 h 45"/>
                <a:gd name="T30" fmla="*/ 0 w 44"/>
                <a:gd name="T31" fmla="*/ 41 h 45"/>
                <a:gd name="T32" fmla="*/ 1 w 44"/>
                <a:gd name="T33" fmla="*/ 40 h 45"/>
                <a:gd name="T34" fmla="*/ 1 w 44"/>
                <a:gd name="T35" fmla="*/ 39 h 45"/>
                <a:gd name="T36" fmla="*/ 4 w 44"/>
                <a:gd name="T37" fmla="*/ 36 h 45"/>
                <a:gd name="T38" fmla="*/ 23 w 44"/>
                <a:gd name="T39" fmla="*/ 18 h 45"/>
                <a:gd name="T40" fmla="*/ 43 w 44"/>
                <a:gd name="T41" fmla="*/ 0 h 45"/>
                <a:gd name="T42" fmla="*/ 44 w 44"/>
                <a:gd name="T4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45">
                  <a:moveTo>
                    <a:pt x="44" y="0"/>
                  </a:moveTo>
                  <a:lnTo>
                    <a:pt x="43" y="1"/>
                  </a:lnTo>
                  <a:lnTo>
                    <a:pt x="41" y="3"/>
                  </a:lnTo>
                  <a:lnTo>
                    <a:pt x="43" y="6"/>
                  </a:lnTo>
                  <a:lnTo>
                    <a:pt x="44" y="7"/>
                  </a:lnTo>
                  <a:lnTo>
                    <a:pt x="24" y="26"/>
                  </a:lnTo>
                  <a:lnTo>
                    <a:pt x="6" y="44"/>
                  </a:lnTo>
                  <a:lnTo>
                    <a:pt x="5" y="44"/>
                  </a:lnTo>
                  <a:lnTo>
                    <a:pt x="4" y="45"/>
                  </a:lnTo>
                  <a:lnTo>
                    <a:pt x="2" y="44"/>
                  </a:lnTo>
                  <a:lnTo>
                    <a:pt x="1" y="43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0" y="41"/>
                  </a:lnTo>
                  <a:lnTo>
                    <a:pt x="1" y="40"/>
                  </a:lnTo>
                  <a:lnTo>
                    <a:pt x="1" y="39"/>
                  </a:lnTo>
                  <a:lnTo>
                    <a:pt x="4" y="36"/>
                  </a:lnTo>
                  <a:lnTo>
                    <a:pt x="23" y="18"/>
                  </a:lnTo>
                  <a:lnTo>
                    <a:pt x="43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1095"/>
            <p:cNvSpPr>
              <a:spLocks/>
            </p:cNvSpPr>
            <p:nvPr/>
          </p:nvSpPr>
          <p:spPr bwMode="auto">
            <a:xfrm>
              <a:off x="6024563" y="2209801"/>
              <a:ext cx="49213" cy="42863"/>
            </a:xfrm>
            <a:custGeom>
              <a:avLst/>
              <a:gdLst>
                <a:gd name="T0" fmla="*/ 4 w 31"/>
                <a:gd name="T1" fmla="*/ 0 h 27"/>
                <a:gd name="T2" fmla="*/ 4 w 31"/>
                <a:gd name="T3" fmla="*/ 0 h 27"/>
                <a:gd name="T4" fmla="*/ 4 w 31"/>
                <a:gd name="T5" fmla="*/ 0 h 27"/>
                <a:gd name="T6" fmla="*/ 6 w 31"/>
                <a:gd name="T7" fmla="*/ 0 h 27"/>
                <a:gd name="T8" fmla="*/ 6 w 31"/>
                <a:gd name="T9" fmla="*/ 1 h 27"/>
                <a:gd name="T10" fmla="*/ 7 w 31"/>
                <a:gd name="T11" fmla="*/ 1 h 27"/>
                <a:gd name="T12" fmla="*/ 18 w 31"/>
                <a:gd name="T13" fmla="*/ 11 h 27"/>
                <a:gd name="T14" fmla="*/ 29 w 31"/>
                <a:gd name="T15" fmla="*/ 23 h 27"/>
                <a:gd name="T16" fmla="*/ 31 w 31"/>
                <a:gd name="T17" fmla="*/ 24 h 27"/>
                <a:gd name="T18" fmla="*/ 29 w 31"/>
                <a:gd name="T19" fmla="*/ 27 h 27"/>
                <a:gd name="T20" fmla="*/ 29 w 31"/>
                <a:gd name="T21" fmla="*/ 24 h 27"/>
                <a:gd name="T22" fmla="*/ 27 w 31"/>
                <a:gd name="T23" fmla="*/ 23 h 27"/>
                <a:gd name="T24" fmla="*/ 25 w 31"/>
                <a:gd name="T25" fmla="*/ 23 h 27"/>
                <a:gd name="T26" fmla="*/ 23 w 31"/>
                <a:gd name="T27" fmla="*/ 24 h 27"/>
                <a:gd name="T28" fmla="*/ 21 w 31"/>
                <a:gd name="T29" fmla="*/ 26 h 27"/>
                <a:gd name="T30" fmla="*/ 24 w 31"/>
                <a:gd name="T31" fmla="*/ 23 h 27"/>
                <a:gd name="T32" fmla="*/ 24 w 31"/>
                <a:gd name="T33" fmla="*/ 23 h 27"/>
                <a:gd name="T34" fmla="*/ 23 w 31"/>
                <a:gd name="T35" fmla="*/ 22 h 27"/>
                <a:gd name="T36" fmla="*/ 23 w 31"/>
                <a:gd name="T37" fmla="*/ 22 h 27"/>
                <a:gd name="T38" fmla="*/ 20 w 31"/>
                <a:gd name="T39" fmla="*/ 23 h 27"/>
                <a:gd name="T40" fmla="*/ 15 w 31"/>
                <a:gd name="T41" fmla="*/ 19 h 27"/>
                <a:gd name="T42" fmla="*/ 15 w 31"/>
                <a:gd name="T43" fmla="*/ 19 h 27"/>
                <a:gd name="T44" fmla="*/ 16 w 31"/>
                <a:gd name="T45" fmla="*/ 18 h 27"/>
                <a:gd name="T46" fmla="*/ 15 w 31"/>
                <a:gd name="T47" fmla="*/ 17 h 27"/>
                <a:gd name="T48" fmla="*/ 15 w 31"/>
                <a:gd name="T49" fmla="*/ 17 h 27"/>
                <a:gd name="T50" fmla="*/ 14 w 31"/>
                <a:gd name="T51" fmla="*/ 18 h 27"/>
                <a:gd name="T52" fmla="*/ 10 w 31"/>
                <a:gd name="T53" fmla="*/ 14 h 27"/>
                <a:gd name="T54" fmla="*/ 10 w 31"/>
                <a:gd name="T55" fmla="*/ 14 h 27"/>
                <a:gd name="T56" fmla="*/ 10 w 31"/>
                <a:gd name="T57" fmla="*/ 13 h 27"/>
                <a:gd name="T58" fmla="*/ 10 w 31"/>
                <a:gd name="T59" fmla="*/ 13 h 27"/>
                <a:gd name="T60" fmla="*/ 8 w 31"/>
                <a:gd name="T61" fmla="*/ 13 h 27"/>
                <a:gd name="T62" fmla="*/ 8 w 31"/>
                <a:gd name="T63" fmla="*/ 13 h 27"/>
                <a:gd name="T64" fmla="*/ 7 w 31"/>
                <a:gd name="T65" fmla="*/ 11 h 27"/>
                <a:gd name="T66" fmla="*/ 6 w 31"/>
                <a:gd name="T67" fmla="*/ 10 h 27"/>
                <a:gd name="T68" fmla="*/ 3 w 31"/>
                <a:gd name="T69" fmla="*/ 7 h 27"/>
                <a:gd name="T70" fmla="*/ 2 w 31"/>
                <a:gd name="T71" fmla="*/ 6 h 27"/>
                <a:gd name="T72" fmla="*/ 0 w 31"/>
                <a:gd name="T73" fmla="*/ 3 h 27"/>
                <a:gd name="T74" fmla="*/ 2 w 31"/>
                <a:gd name="T75" fmla="*/ 1 h 27"/>
                <a:gd name="T76" fmla="*/ 3 w 31"/>
                <a:gd name="T77" fmla="*/ 0 h 27"/>
                <a:gd name="T78" fmla="*/ 3 w 31"/>
                <a:gd name="T79" fmla="*/ 0 h 27"/>
                <a:gd name="T80" fmla="*/ 4 w 31"/>
                <a:gd name="T8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1" h="27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7" y="1"/>
                  </a:lnTo>
                  <a:lnTo>
                    <a:pt x="18" y="11"/>
                  </a:lnTo>
                  <a:lnTo>
                    <a:pt x="29" y="23"/>
                  </a:lnTo>
                  <a:lnTo>
                    <a:pt x="31" y="24"/>
                  </a:lnTo>
                  <a:lnTo>
                    <a:pt x="29" y="27"/>
                  </a:lnTo>
                  <a:lnTo>
                    <a:pt x="29" y="24"/>
                  </a:lnTo>
                  <a:lnTo>
                    <a:pt x="27" y="23"/>
                  </a:lnTo>
                  <a:lnTo>
                    <a:pt x="25" y="23"/>
                  </a:lnTo>
                  <a:lnTo>
                    <a:pt x="23" y="24"/>
                  </a:lnTo>
                  <a:lnTo>
                    <a:pt x="21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0" y="23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6" y="18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4" y="1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7" y="11"/>
                  </a:lnTo>
                  <a:lnTo>
                    <a:pt x="6" y="10"/>
                  </a:lnTo>
                  <a:lnTo>
                    <a:pt x="3" y="7"/>
                  </a:lnTo>
                  <a:lnTo>
                    <a:pt x="2" y="6"/>
                  </a:lnTo>
                  <a:lnTo>
                    <a:pt x="0" y="3"/>
                  </a:lnTo>
                  <a:lnTo>
                    <a:pt x="2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1096"/>
            <p:cNvSpPr>
              <a:spLocks/>
            </p:cNvSpPr>
            <p:nvPr/>
          </p:nvSpPr>
          <p:spPr bwMode="auto">
            <a:xfrm>
              <a:off x="6002338" y="2246313"/>
              <a:ext cx="68263" cy="58738"/>
            </a:xfrm>
            <a:custGeom>
              <a:avLst/>
              <a:gdLst>
                <a:gd name="T0" fmla="*/ 39 w 43"/>
                <a:gd name="T1" fmla="*/ 0 h 37"/>
                <a:gd name="T2" fmla="*/ 41 w 43"/>
                <a:gd name="T3" fmla="*/ 0 h 37"/>
                <a:gd name="T4" fmla="*/ 43 w 43"/>
                <a:gd name="T5" fmla="*/ 1 h 37"/>
                <a:gd name="T6" fmla="*/ 43 w 43"/>
                <a:gd name="T7" fmla="*/ 4 h 37"/>
                <a:gd name="T8" fmla="*/ 43 w 43"/>
                <a:gd name="T9" fmla="*/ 5 h 37"/>
                <a:gd name="T10" fmla="*/ 42 w 43"/>
                <a:gd name="T11" fmla="*/ 7 h 37"/>
                <a:gd name="T12" fmla="*/ 9 w 43"/>
                <a:gd name="T13" fmla="*/ 34 h 37"/>
                <a:gd name="T14" fmla="*/ 8 w 43"/>
                <a:gd name="T15" fmla="*/ 33 h 37"/>
                <a:gd name="T16" fmla="*/ 7 w 43"/>
                <a:gd name="T17" fmla="*/ 32 h 37"/>
                <a:gd name="T18" fmla="*/ 4 w 43"/>
                <a:gd name="T19" fmla="*/ 32 h 37"/>
                <a:gd name="T20" fmla="*/ 3 w 43"/>
                <a:gd name="T21" fmla="*/ 33 h 37"/>
                <a:gd name="T22" fmla="*/ 1 w 43"/>
                <a:gd name="T23" fmla="*/ 34 h 37"/>
                <a:gd name="T24" fmla="*/ 3 w 43"/>
                <a:gd name="T25" fmla="*/ 37 h 37"/>
                <a:gd name="T26" fmla="*/ 1 w 43"/>
                <a:gd name="T27" fmla="*/ 35 h 37"/>
                <a:gd name="T28" fmla="*/ 0 w 43"/>
                <a:gd name="T29" fmla="*/ 33 h 37"/>
                <a:gd name="T30" fmla="*/ 18 w 43"/>
                <a:gd name="T31" fmla="*/ 18 h 37"/>
                <a:gd name="T32" fmla="*/ 35 w 43"/>
                <a:gd name="T33" fmla="*/ 3 h 37"/>
                <a:gd name="T34" fmla="*/ 37 w 43"/>
                <a:gd name="T35" fmla="*/ 1 h 37"/>
                <a:gd name="T36" fmla="*/ 39 w 43"/>
                <a:gd name="T3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7">
                  <a:moveTo>
                    <a:pt x="39" y="0"/>
                  </a:moveTo>
                  <a:lnTo>
                    <a:pt x="41" y="0"/>
                  </a:lnTo>
                  <a:lnTo>
                    <a:pt x="43" y="1"/>
                  </a:lnTo>
                  <a:lnTo>
                    <a:pt x="43" y="4"/>
                  </a:lnTo>
                  <a:lnTo>
                    <a:pt x="43" y="5"/>
                  </a:lnTo>
                  <a:lnTo>
                    <a:pt x="42" y="7"/>
                  </a:lnTo>
                  <a:lnTo>
                    <a:pt x="9" y="34"/>
                  </a:lnTo>
                  <a:lnTo>
                    <a:pt x="8" y="33"/>
                  </a:lnTo>
                  <a:lnTo>
                    <a:pt x="7" y="32"/>
                  </a:lnTo>
                  <a:lnTo>
                    <a:pt x="4" y="32"/>
                  </a:lnTo>
                  <a:lnTo>
                    <a:pt x="3" y="33"/>
                  </a:lnTo>
                  <a:lnTo>
                    <a:pt x="1" y="34"/>
                  </a:lnTo>
                  <a:lnTo>
                    <a:pt x="3" y="37"/>
                  </a:lnTo>
                  <a:lnTo>
                    <a:pt x="1" y="35"/>
                  </a:lnTo>
                  <a:lnTo>
                    <a:pt x="0" y="33"/>
                  </a:lnTo>
                  <a:lnTo>
                    <a:pt x="18" y="18"/>
                  </a:lnTo>
                  <a:lnTo>
                    <a:pt x="35" y="3"/>
                  </a:lnTo>
                  <a:lnTo>
                    <a:pt x="37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1097"/>
            <p:cNvSpPr>
              <a:spLocks/>
            </p:cNvSpPr>
            <p:nvPr/>
          </p:nvSpPr>
          <p:spPr bwMode="auto">
            <a:xfrm>
              <a:off x="5967413" y="2333626"/>
              <a:ext cx="57150" cy="65088"/>
            </a:xfrm>
            <a:custGeom>
              <a:avLst/>
              <a:gdLst>
                <a:gd name="T0" fmla="*/ 5 w 36"/>
                <a:gd name="T1" fmla="*/ 0 h 41"/>
                <a:gd name="T2" fmla="*/ 5 w 36"/>
                <a:gd name="T3" fmla="*/ 0 h 41"/>
                <a:gd name="T4" fmla="*/ 8 w 36"/>
                <a:gd name="T5" fmla="*/ 3 h 41"/>
                <a:gd name="T6" fmla="*/ 6 w 36"/>
                <a:gd name="T7" fmla="*/ 4 h 41"/>
                <a:gd name="T8" fmla="*/ 6 w 36"/>
                <a:gd name="T9" fmla="*/ 5 h 41"/>
                <a:gd name="T10" fmla="*/ 8 w 36"/>
                <a:gd name="T11" fmla="*/ 5 h 41"/>
                <a:gd name="T12" fmla="*/ 10 w 36"/>
                <a:gd name="T13" fmla="*/ 4 h 41"/>
                <a:gd name="T14" fmla="*/ 14 w 36"/>
                <a:gd name="T15" fmla="*/ 9 h 41"/>
                <a:gd name="T16" fmla="*/ 13 w 36"/>
                <a:gd name="T17" fmla="*/ 11 h 41"/>
                <a:gd name="T18" fmla="*/ 13 w 36"/>
                <a:gd name="T19" fmla="*/ 12 h 41"/>
                <a:gd name="T20" fmla="*/ 13 w 36"/>
                <a:gd name="T21" fmla="*/ 12 h 41"/>
                <a:gd name="T22" fmla="*/ 14 w 36"/>
                <a:gd name="T23" fmla="*/ 12 h 41"/>
                <a:gd name="T24" fmla="*/ 16 w 36"/>
                <a:gd name="T25" fmla="*/ 11 h 41"/>
                <a:gd name="T26" fmla="*/ 21 w 36"/>
                <a:gd name="T27" fmla="*/ 16 h 41"/>
                <a:gd name="T28" fmla="*/ 19 w 36"/>
                <a:gd name="T29" fmla="*/ 17 h 41"/>
                <a:gd name="T30" fmla="*/ 19 w 36"/>
                <a:gd name="T31" fmla="*/ 17 h 41"/>
                <a:gd name="T32" fmla="*/ 21 w 36"/>
                <a:gd name="T33" fmla="*/ 18 h 41"/>
                <a:gd name="T34" fmla="*/ 21 w 36"/>
                <a:gd name="T35" fmla="*/ 18 h 41"/>
                <a:gd name="T36" fmla="*/ 22 w 36"/>
                <a:gd name="T37" fmla="*/ 17 h 41"/>
                <a:gd name="T38" fmla="*/ 23 w 36"/>
                <a:gd name="T39" fmla="*/ 20 h 41"/>
                <a:gd name="T40" fmla="*/ 22 w 36"/>
                <a:gd name="T41" fmla="*/ 24 h 41"/>
                <a:gd name="T42" fmla="*/ 22 w 36"/>
                <a:gd name="T43" fmla="*/ 25 h 41"/>
                <a:gd name="T44" fmla="*/ 22 w 36"/>
                <a:gd name="T45" fmla="*/ 25 h 41"/>
                <a:gd name="T46" fmla="*/ 23 w 36"/>
                <a:gd name="T47" fmla="*/ 25 h 41"/>
                <a:gd name="T48" fmla="*/ 26 w 36"/>
                <a:gd name="T49" fmla="*/ 22 h 41"/>
                <a:gd name="T50" fmla="*/ 30 w 36"/>
                <a:gd name="T51" fmla="*/ 26 h 41"/>
                <a:gd name="T52" fmla="*/ 29 w 36"/>
                <a:gd name="T53" fmla="*/ 28 h 41"/>
                <a:gd name="T54" fmla="*/ 29 w 36"/>
                <a:gd name="T55" fmla="*/ 28 h 41"/>
                <a:gd name="T56" fmla="*/ 30 w 36"/>
                <a:gd name="T57" fmla="*/ 29 h 41"/>
                <a:gd name="T58" fmla="*/ 30 w 36"/>
                <a:gd name="T59" fmla="*/ 29 h 41"/>
                <a:gd name="T60" fmla="*/ 31 w 36"/>
                <a:gd name="T61" fmla="*/ 28 h 41"/>
                <a:gd name="T62" fmla="*/ 34 w 36"/>
                <a:gd name="T63" fmla="*/ 32 h 41"/>
                <a:gd name="T64" fmla="*/ 34 w 36"/>
                <a:gd name="T65" fmla="*/ 32 h 41"/>
                <a:gd name="T66" fmla="*/ 35 w 36"/>
                <a:gd name="T67" fmla="*/ 32 h 41"/>
                <a:gd name="T68" fmla="*/ 36 w 36"/>
                <a:gd name="T69" fmla="*/ 34 h 41"/>
                <a:gd name="T70" fmla="*/ 34 w 36"/>
                <a:gd name="T71" fmla="*/ 35 h 41"/>
                <a:gd name="T72" fmla="*/ 34 w 36"/>
                <a:gd name="T73" fmla="*/ 38 h 41"/>
                <a:gd name="T74" fmla="*/ 34 w 36"/>
                <a:gd name="T75" fmla="*/ 39 h 41"/>
                <a:gd name="T76" fmla="*/ 35 w 36"/>
                <a:gd name="T77" fmla="*/ 41 h 41"/>
                <a:gd name="T78" fmla="*/ 34 w 36"/>
                <a:gd name="T79" fmla="*/ 41 h 41"/>
                <a:gd name="T80" fmla="*/ 23 w 36"/>
                <a:gd name="T81" fmla="*/ 30 h 41"/>
                <a:gd name="T82" fmla="*/ 13 w 36"/>
                <a:gd name="T83" fmla="*/ 18 h 41"/>
                <a:gd name="T84" fmla="*/ 2 w 36"/>
                <a:gd name="T85" fmla="*/ 7 h 41"/>
                <a:gd name="T86" fmla="*/ 0 w 36"/>
                <a:gd name="T87" fmla="*/ 5 h 41"/>
                <a:gd name="T88" fmla="*/ 0 w 36"/>
                <a:gd name="T89" fmla="*/ 4 h 41"/>
                <a:gd name="T90" fmla="*/ 5 w 36"/>
                <a:gd name="T9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" h="41">
                  <a:moveTo>
                    <a:pt x="5" y="0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8" y="5"/>
                  </a:lnTo>
                  <a:lnTo>
                    <a:pt x="10" y="4"/>
                  </a:lnTo>
                  <a:lnTo>
                    <a:pt x="14" y="9"/>
                  </a:lnTo>
                  <a:lnTo>
                    <a:pt x="13" y="11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21" y="16"/>
                  </a:lnTo>
                  <a:lnTo>
                    <a:pt x="19" y="17"/>
                  </a:lnTo>
                  <a:lnTo>
                    <a:pt x="19" y="17"/>
                  </a:lnTo>
                  <a:lnTo>
                    <a:pt x="21" y="18"/>
                  </a:lnTo>
                  <a:lnTo>
                    <a:pt x="21" y="18"/>
                  </a:lnTo>
                  <a:lnTo>
                    <a:pt x="22" y="17"/>
                  </a:lnTo>
                  <a:lnTo>
                    <a:pt x="23" y="20"/>
                  </a:lnTo>
                  <a:lnTo>
                    <a:pt x="22" y="24"/>
                  </a:lnTo>
                  <a:lnTo>
                    <a:pt x="22" y="25"/>
                  </a:lnTo>
                  <a:lnTo>
                    <a:pt x="22" y="25"/>
                  </a:lnTo>
                  <a:lnTo>
                    <a:pt x="23" y="25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1" y="28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5" y="32"/>
                  </a:lnTo>
                  <a:lnTo>
                    <a:pt x="36" y="34"/>
                  </a:lnTo>
                  <a:lnTo>
                    <a:pt x="34" y="35"/>
                  </a:lnTo>
                  <a:lnTo>
                    <a:pt x="34" y="38"/>
                  </a:lnTo>
                  <a:lnTo>
                    <a:pt x="34" y="39"/>
                  </a:lnTo>
                  <a:lnTo>
                    <a:pt x="35" y="41"/>
                  </a:lnTo>
                  <a:lnTo>
                    <a:pt x="34" y="41"/>
                  </a:lnTo>
                  <a:lnTo>
                    <a:pt x="23" y="30"/>
                  </a:lnTo>
                  <a:lnTo>
                    <a:pt x="13" y="18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1098"/>
            <p:cNvSpPr>
              <a:spLocks/>
            </p:cNvSpPr>
            <p:nvPr/>
          </p:nvSpPr>
          <p:spPr bwMode="auto">
            <a:xfrm>
              <a:off x="5965825" y="2332038"/>
              <a:ext cx="3175" cy="635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1 h 4"/>
                <a:gd name="T4" fmla="*/ 1 w 2"/>
                <a:gd name="T5" fmla="*/ 1 h 4"/>
                <a:gd name="T6" fmla="*/ 0 w 2"/>
                <a:gd name="T7" fmla="*/ 4 h 4"/>
                <a:gd name="T8" fmla="*/ 1 w 2"/>
                <a:gd name="T9" fmla="*/ 1 h 4"/>
                <a:gd name="T10" fmla="*/ 2 w 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1"/>
                  </a:lnTo>
                  <a:lnTo>
                    <a:pt x="1" y="1"/>
                  </a:lnTo>
                  <a:lnTo>
                    <a:pt x="0" y="4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1099"/>
            <p:cNvSpPr>
              <a:spLocks/>
            </p:cNvSpPr>
            <p:nvPr/>
          </p:nvSpPr>
          <p:spPr bwMode="auto">
            <a:xfrm>
              <a:off x="6021388" y="2357438"/>
              <a:ext cx="47625" cy="42863"/>
            </a:xfrm>
            <a:custGeom>
              <a:avLst/>
              <a:gdLst>
                <a:gd name="T0" fmla="*/ 30 w 30"/>
                <a:gd name="T1" fmla="*/ 0 h 27"/>
                <a:gd name="T2" fmla="*/ 30 w 30"/>
                <a:gd name="T3" fmla="*/ 1 h 27"/>
                <a:gd name="T4" fmla="*/ 29 w 30"/>
                <a:gd name="T5" fmla="*/ 2 h 27"/>
                <a:gd name="T6" fmla="*/ 18 w 30"/>
                <a:gd name="T7" fmla="*/ 15 h 27"/>
                <a:gd name="T8" fmla="*/ 5 w 30"/>
                <a:gd name="T9" fmla="*/ 26 h 27"/>
                <a:gd name="T10" fmla="*/ 4 w 30"/>
                <a:gd name="T11" fmla="*/ 27 h 27"/>
                <a:gd name="T12" fmla="*/ 2 w 30"/>
                <a:gd name="T13" fmla="*/ 27 h 27"/>
                <a:gd name="T14" fmla="*/ 1 w 30"/>
                <a:gd name="T15" fmla="*/ 26 h 27"/>
                <a:gd name="T16" fmla="*/ 0 w 30"/>
                <a:gd name="T17" fmla="*/ 24 h 27"/>
                <a:gd name="T18" fmla="*/ 0 w 30"/>
                <a:gd name="T19" fmla="*/ 23 h 27"/>
                <a:gd name="T20" fmla="*/ 0 w 30"/>
                <a:gd name="T21" fmla="*/ 20 h 27"/>
                <a:gd name="T22" fmla="*/ 2 w 30"/>
                <a:gd name="T23" fmla="*/ 19 h 27"/>
                <a:gd name="T24" fmla="*/ 9 w 30"/>
                <a:gd name="T25" fmla="*/ 14 h 27"/>
                <a:gd name="T26" fmla="*/ 14 w 30"/>
                <a:gd name="T27" fmla="*/ 9 h 27"/>
                <a:gd name="T28" fmla="*/ 20 w 30"/>
                <a:gd name="T29" fmla="*/ 3 h 27"/>
                <a:gd name="T30" fmla="*/ 22 w 30"/>
                <a:gd name="T31" fmla="*/ 2 h 27"/>
                <a:gd name="T32" fmla="*/ 23 w 30"/>
                <a:gd name="T33" fmla="*/ 3 h 27"/>
                <a:gd name="T34" fmla="*/ 26 w 30"/>
                <a:gd name="T35" fmla="*/ 5 h 27"/>
                <a:gd name="T36" fmla="*/ 27 w 30"/>
                <a:gd name="T37" fmla="*/ 3 h 27"/>
                <a:gd name="T38" fmla="*/ 29 w 30"/>
                <a:gd name="T39" fmla="*/ 3 h 27"/>
                <a:gd name="T40" fmla="*/ 30 w 30"/>
                <a:gd name="T41" fmla="*/ 1 h 27"/>
                <a:gd name="T42" fmla="*/ 30 w 30"/>
                <a:gd name="T4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27">
                  <a:moveTo>
                    <a:pt x="30" y="0"/>
                  </a:moveTo>
                  <a:lnTo>
                    <a:pt x="30" y="1"/>
                  </a:lnTo>
                  <a:lnTo>
                    <a:pt x="29" y="2"/>
                  </a:lnTo>
                  <a:lnTo>
                    <a:pt x="18" y="15"/>
                  </a:lnTo>
                  <a:lnTo>
                    <a:pt x="5" y="26"/>
                  </a:lnTo>
                  <a:lnTo>
                    <a:pt x="4" y="27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2" y="19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3"/>
                  </a:lnTo>
                  <a:lnTo>
                    <a:pt x="22" y="2"/>
                  </a:lnTo>
                  <a:lnTo>
                    <a:pt x="23" y="3"/>
                  </a:lnTo>
                  <a:lnTo>
                    <a:pt x="26" y="5"/>
                  </a:lnTo>
                  <a:lnTo>
                    <a:pt x="27" y="3"/>
                  </a:lnTo>
                  <a:lnTo>
                    <a:pt x="29" y="3"/>
                  </a:lnTo>
                  <a:lnTo>
                    <a:pt x="30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1100"/>
            <p:cNvSpPr>
              <a:spLocks/>
            </p:cNvSpPr>
            <p:nvPr/>
          </p:nvSpPr>
          <p:spPr bwMode="auto">
            <a:xfrm>
              <a:off x="6003925" y="2297113"/>
              <a:ext cx="65088" cy="68263"/>
            </a:xfrm>
            <a:custGeom>
              <a:avLst/>
              <a:gdLst>
                <a:gd name="T0" fmla="*/ 6 w 41"/>
                <a:gd name="T1" fmla="*/ 0 h 43"/>
                <a:gd name="T2" fmla="*/ 7 w 41"/>
                <a:gd name="T3" fmla="*/ 1 h 43"/>
                <a:gd name="T4" fmla="*/ 8 w 41"/>
                <a:gd name="T5" fmla="*/ 2 h 43"/>
                <a:gd name="T6" fmla="*/ 24 w 41"/>
                <a:gd name="T7" fmla="*/ 19 h 43"/>
                <a:gd name="T8" fmla="*/ 40 w 41"/>
                <a:gd name="T9" fmla="*/ 36 h 43"/>
                <a:gd name="T10" fmla="*/ 40 w 41"/>
                <a:gd name="T11" fmla="*/ 36 h 43"/>
                <a:gd name="T12" fmla="*/ 41 w 41"/>
                <a:gd name="T13" fmla="*/ 38 h 43"/>
                <a:gd name="T14" fmla="*/ 41 w 41"/>
                <a:gd name="T15" fmla="*/ 38 h 43"/>
                <a:gd name="T16" fmla="*/ 41 w 41"/>
                <a:gd name="T17" fmla="*/ 39 h 43"/>
                <a:gd name="T18" fmla="*/ 40 w 41"/>
                <a:gd name="T19" fmla="*/ 41 h 43"/>
                <a:gd name="T20" fmla="*/ 38 w 41"/>
                <a:gd name="T21" fmla="*/ 41 h 43"/>
                <a:gd name="T22" fmla="*/ 37 w 41"/>
                <a:gd name="T23" fmla="*/ 43 h 43"/>
                <a:gd name="T24" fmla="*/ 34 w 41"/>
                <a:gd name="T25" fmla="*/ 41 h 43"/>
                <a:gd name="T26" fmla="*/ 33 w 41"/>
                <a:gd name="T27" fmla="*/ 40 h 43"/>
                <a:gd name="T28" fmla="*/ 36 w 41"/>
                <a:gd name="T29" fmla="*/ 39 h 43"/>
                <a:gd name="T30" fmla="*/ 36 w 41"/>
                <a:gd name="T31" fmla="*/ 38 h 43"/>
                <a:gd name="T32" fmla="*/ 36 w 41"/>
                <a:gd name="T33" fmla="*/ 38 h 43"/>
                <a:gd name="T34" fmla="*/ 34 w 41"/>
                <a:gd name="T35" fmla="*/ 38 h 43"/>
                <a:gd name="T36" fmla="*/ 32 w 41"/>
                <a:gd name="T37" fmla="*/ 39 h 43"/>
                <a:gd name="T38" fmla="*/ 23 w 41"/>
                <a:gd name="T39" fmla="*/ 28 h 43"/>
                <a:gd name="T40" fmla="*/ 13 w 41"/>
                <a:gd name="T41" fmla="*/ 18 h 43"/>
                <a:gd name="T42" fmla="*/ 13 w 41"/>
                <a:gd name="T43" fmla="*/ 18 h 43"/>
                <a:gd name="T44" fmla="*/ 3 w 41"/>
                <a:gd name="T45" fmla="*/ 6 h 43"/>
                <a:gd name="T46" fmla="*/ 3 w 41"/>
                <a:gd name="T47" fmla="*/ 5 h 43"/>
                <a:gd name="T48" fmla="*/ 3 w 41"/>
                <a:gd name="T49" fmla="*/ 5 h 43"/>
                <a:gd name="T50" fmla="*/ 2 w 41"/>
                <a:gd name="T51" fmla="*/ 5 h 43"/>
                <a:gd name="T52" fmla="*/ 2 w 41"/>
                <a:gd name="T53" fmla="*/ 5 h 43"/>
                <a:gd name="T54" fmla="*/ 2 w 41"/>
                <a:gd name="T55" fmla="*/ 5 h 43"/>
                <a:gd name="T56" fmla="*/ 0 w 41"/>
                <a:gd name="T57" fmla="*/ 2 h 43"/>
                <a:gd name="T58" fmla="*/ 2 w 41"/>
                <a:gd name="T59" fmla="*/ 1 h 43"/>
                <a:gd name="T60" fmla="*/ 3 w 41"/>
                <a:gd name="T61" fmla="*/ 0 h 43"/>
                <a:gd name="T62" fmla="*/ 6 w 41"/>
                <a:gd name="T6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" h="43">
                  <a:moveTo>
                    <a:pt x="6" y="0"/>
                  </a:moveTo>
                  <a:lnTo>
                    <a:pt x="7" y="1"/>
                  </a:lnTo>
                  <a:lnTo>
                    <a:pt x="8" y="2"/>
                  </a:lnTo>
                  <a:lnTo>
                    <a:pt x="24" y="19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41" y="38"/>
                  </a:lnTo>
                  <a:lnTo>
                    <a:pt x="41" y="38"/>
                  </a:lnTo>
                  <a:lnTo>
                    <a:pt x="41" y="39"/>
                  </a:lnTo>
                  <a:lnTo>
                    <a:pt x="40" y="41"/>
                  </a:lnTo>
                  <a:lnTo>
                    <a:pt x="38" y="41"/>
                  </a:lnTo>
                  <a:lnTo>
                    <a:pt x="37" y="43"/>
                  </a:lnTo>
                  <a:lnTo>
                    <a:pt x="34" y="41"/>
                  </a:lnTo>
                  <a:lnTo>
                    <a:pt x="33" y="40"/>
                  </a:lnTo>
                  <a:lnTo>
                    <a:pt x="36" y="39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4" y="38"/>
                  </a:lnTo>
                  <a:lnTo>
                    <a:pt x="32" y="39"/>
                  </a:lnTo>
                  <a:lnTo>
                    <a:pt x="23" y="2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3" y="6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1101"/>
            <p:cNvSpPr>
              <a:spLocks noEditPoints="1"/>
            </p:cNvSpPr>
            <p:nvPr/>
          </p:nvSpPr>
          <p:spPr bwMode="auto">
            <a:xfrm>
              <a:off x="5880100" y="2225676"/>
              <a:ext cx="182563" cy="158750"/>
            </a:xfrm>
            <a:custGeom>
              <a:avLst/>
              <a:gdLst>
                <a:gd name="T0" fmla="*/ 4 w 115"/>
                <a:gd name="T1" fmla="*/ 88 h 100"/>
                <a:gd name="T2" fmla="*/ 98 w 115"/>
                <a:gd name="T3" fmla="*/ 28 h 100"/>
                <a:gd name="T4" fmla="*/ 88 w 115"/>
                <a:gd name="T5" fmla="*/ 14 h 100"/>
                <a:gd name="T6" fmla="*/ 26 w 115"/>
                <a:gd name="T7" fmla="*/ 1 h 100"/>
                <a:gd name="T8" fmla="*/ 27 w 115"/>
                <a:gd name="T9" fmla="*/ 8 h 100"/>
                <a:gd name="T10" fmla="*/ 30 w 115"/>
                <a:gd name="T11" fmla="*/ 13 h 100"/>
                <a:gd name="T12" fmla="*/ 25 w 115"/>
                <a:gd name="T13" fmla="*/ 25 h 100"/>
                <a:gd name="T14" fmla="*/ 29 w 115"/>
                <a:gd name="T15" fmla="*/ 28 h 100"/>
                <a:gd name="T16" fmla="*/ 33 w 115"/>
                <a:gd name="T17" fmla="*/ 28 h 100"/>
                <a:gd name="T18" fmla="*/ 35 w 115"/>
                <a:gd name="T19" fmla="*/ 33 h 100"/>
                <a:gd name="T20" fmla="*/ 38 w 115"/>
                <a:gd name="T21" fmla="*/ 38 h 100"/>
                <a:gd name="T22" fmla="*/ 51 w 115"/>
                <a:gd name="T23" fmla="*/ 33 h 100"/>
                <a:gd name="T24" fmla="*/ 44 w 115"/>
                <a:gd name="T25" fmla="*/ 43 h 100"/>
                <a:gd name="T26" fmla="*/ 72 w 115"/>
                <a:gd name="T27" fmla="*/ 26 h 100"/>
                <a:gd name="T28" fmla="*/ 38 w 115"/>
                <a:gd name="T29" fmla="*/ 54 h 100"/>
                <a:gd name="T30" fmla="*/ 101 w 115"/>
                <a:gd name="T31" fmla="*/ 3 h 100"/>
                <a:gd name="T32" fmla="*/ 19 w 115"/>
                <a:gd name="T33" fmla="*/ 80 h 100"/>
                <a:gd name="T34" fmla="*/ 71 w 115"/>
                <a:gd name="T35" fmla="*/ 37 h 100"/>
                <a:gd name="T36" fmla="*/ 106 w 115"/>
                <a:gd name="T37" fmla="*/ 9 h 100"/>
                <a:gd name="T38" fmla="*/ 114 w 115"/>
                <a:gd name="T39" fmla="*/ 12 h 100"/>
                <a:gd name="T40" fmla="*/ 71 w 115"/>
                <a:gd name="T41" fmla="*/ 58 h 100"/>
                <a:gd name="T42" fmla="*/ 69 w 115"/>
                <a:gd name="T43" fmla="*/ 67 h 100"/>
                <a:gd name="T44" fmla="*/ 84 w 115"/>
                <a:gd name="T45" fmla="*/ 55 h 100"/>
                <a:gd name="T46" fmla="*/ 72 w 115"/>
                <a:gd name="T47" fmla="*/ 77 h 100"/>
                <a:gd name="T48" fmla="*/ 91 w 115"/>
                <a:gd name="T49" fmla="*/ 63 h 100"/>
                <a:gd name="T50" fmla="*/ 78 w 115"/>
                <a:gd name="T51" fmla="*/ 81 h 100"/>
                <a:gd name="T52" fmla="*/ 97 w 115"/>
                <a:gd name="T53" fmla="*/ 69 h 100"/>
                <a:gd name="T54" fmla="*/ 99 w 115"/>
                <a:gd name="T55" fmla="*/ 73 h 100"/>
                <a:gd name="T56" fmla="*/ 88 w 115"/>
                <a:gd name="T57" fmla="*/ 93 h 100"/>
                <a:gd name="T58" fmla="*/ 107 w 115"/>
                <a:gd name="T59" fmla="*/ 80 h 100"/>
                <a:gd name="T60" fmla="*/ 91 w 115"/>
                <a:gd name="T61" fmla="*/ 96 h 100"/>
                <a:gd name="T62" fmla="*/ 114 w 115"/>
                <a:gd name="T63" fmla="*/ 83 h 100"/>
                <a:gd name="T64" fmla="*/ 89 w 115"/>
                <a:gd name="T65" fmla="*/ 98 h 100"/>
                <a:gd name="T66" fmla="*/ 84 w 115"/>
                <a:gd name="T67" fmla="*/ 96 h 100"/>
                <a:gd name="T68" fmla="*/ 78 w 115"/>
                <a:gd name="T69" fmla="*/ 93 h 100"/>
                <a:gd name="T70" fmla="*/ 82 w 115"/>
                <a:gd name="T71" fmla="*/ 81 h 100"/>
                <a:gd name="T72" fmla="*/ 85 w 115"/>
                <a:gd name="T73" fmla="*/ 71 h 100"/>
                <a:gd name="T74" fmla="*/ 68 w 115"/>
                <a:gd name="T75" fmla="*/ 80 h 100"/>
                <a:gd name="T76" fmla="*/ 76 w 115"/>
                <a:gd name="T77" fmla="*/ 64 h 100"/>
                <a:gd name="T78" fmla="*/ 76 w 115"/>
                <a:gd name="T79" fmla="*/ 56 h 100"/>
                <a:gd name="T80" fmla="*/ 54 w 115"/>
                <a:gd name="T81" fmla="*/ 71 h 100"/>
                <a:gd name="T82" fmla="*/ 18 w 115"/>
                <a:gd name="T83" fmla="*/ 97 h 100"/>
                <a:gd name="T84" fmla="*/ 82 w 115"/>
                <a:gd name="T85" fmla="*/ 30 h 100"/>
                <a:gd name="T86" fmla="*/ 102 w 115"/>
                <a:gd name="T87" fmla="*/ 11 h 100"/>
                <a:gd name="T88" fmla="*/ 23 w 115"/>
                <a:gd name="T89" fmla="*/ 80 h 100"/>
                <a:gd name="T90" fmla="*/ 46 w 115"/>
                <a:gd name="T91" fmla="*/ 54 h 100"/>
                <a:gd name="T92" fmla="*/ 1 w 115"/>
                <a:gd name="T93" fmla="*/ 93 h 100"/>
                <a:gd name="T94" fmla="*/ 38 w 115"/>
                <a:gd name="T95" fmla="*/ 51 h 100"/>
                <a:gd name="T96" fmla="*/ 39 w 115"/>
                <a:gd name="T97" fmla="*/ 43 h 100"/>
                <a:gd name="T98" fmla="*/ 27 w 115"/>
                <a:gd name="T99" fmla="*/ 43 h 100"/>
                <a:gd name="T100" fmla="*/ 42 w 115"/>
                <a:gd name="T101" fmla="*/ 30 h 100"/>
                <a:gd name="T102" fmla="*/ 29 w 115"/>
                <a:gd name="T103" fmla="*/ 31 h 100"/>
                <a:gd name="T104" fmla="*/ 30 w 115"/>
                <a:gd name="T105" fmla="*/ 24 h 100"/>
                <a:gd name="T106" fmla="*/ 29 w 115"/>
                <a:gd name="T107" fmla="*/ 16 h 100"/>
                <a:gd name="T108" fmla="*/ 14 w 115"/>
                <a:gd name="T109" fmla="*/ 17 h 100"/>
                <a:gd name="T110" fmla="*/ 17 w 115"/>
                <a:gd name="T111" fmla="*/ 7 h 100"/>
                <a:gd name="T112" fmla="*/ 16 w 115"/>
                <a:gd name="T113" fmla="*/ 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5" h="100">
                  <a:moveTo>
                    <a:pt x="22" y="69"/>
                  </a:moveTo>
                  <a:lnTo>
                    <a:pt x="21" y="71"/>
                  </a:lnTo>
                  <a:lnTo>
                    <a:pt x="16" y="75"/>
                  </a:lnTo>
                  <a:lnTo>
                    <a:pt x="10" y="80"/>
                  </a:lnTo>
                  <a:lnTo>
                    <a:pt x="9" y="81"/>
                  </a:lnTo>
                  <a:lnTo>
                    <a:pt x="6" y="83"/>
                  </a:lnTo>
                  <a:lnTo>
                    <a:pt x="5" y="85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5" y="86"/>
                  </a:lnTo>
                  <a:lnTo>
                    <a:pt x="6" y="85"/>
                  </a:lnTo>
                  <a:lnTo>
                    <a:pt x="22" y="69"/>
                  </a:lnTo>
                  <a:close/>
                  <a:moveTo>
                    <a:pt x="106" y="20"/>
                  </a:moveTo>
                  <a:lnTo>
                    <a:pt x="94" y="29"/>
                  </a:lnTo>
                  <a:lnTo>
                    <a:pt x="89" y="33"/>
                  </a:lnTo>
                  <a:lnTo>
                    <a:pt x="98" y="28"/>
                  </a:lnTo>
                  <a:lnTo>
                    <a:pt x="106" y="20"/>
                  </a:lnTo>
                  <a:close/>
                  <a:moveTo>
                    <a:pt x="97" y="5"/>
                  </a:moveTo>
                  <a:lnTo>
                    <a:pt x="95" y="7"/>
                  </a:lnTo>
                  <a:lnTo>
                    <a:pt x="94" y="8"/>
                  </a:lnTo>
                  <a:lnTo>
                    <a:pt x="93" y="9"/>
                  </a:lnTo>
                  <a:lnTo>
                    <a:pt x="91" y="11"/>
                  </a:lnTo>
                  <a:lnTo>
                    <a:pt x="90" y="12"/>
                  </a:lnTo>
                  <a:lnTo>
                    <a:pt x="89" y="13"/>
                  </a:lnTo>
                  <a:lnTo>
                    <a:pt x="88" y="14"/>
                  </a:lnTo>
                  <a:lnTo>
                    <a:pt x="86" y="16"/>
                  </a:lnTo>
                  <a:lnTo>
                    <a:pt x="84" y="18"/>
                  </a:lnTo>
                  <a:lnTo>
                    <a:pt x="94" y="9"/>
                  </a:lnTo>
                  <a:lnTo>
                    <a:pt x="95" y="7"/>
                  </a:lnTo>
                  <a:lnTo>
                    <a:pt x="97" y="5"/>
                  </a:lnTo>
                  <a:lnTo>
                    <a:pt x="97" y="5"/>
                  </a:lnTo>
                  <a:close/>
                  <a:moveTo>
                    <a:pt x="26" y="0"/>
                  </a:moveTo>
                  <a:lnTo>
                    <a:pt x="26" y="1"/>
                  </a:lnTo>
                  <a:lnTo>
                    <a:pt x="26" y="1"/>
                  </a:lnTo>
                  <a:lnTo>
                    <a:pt x="25" y="3"/>
                  </a:lnTo>
                  <a:lnTo>
                    <a:pt x="21" y="7"/>
                  </a:lnTo>
                  <a:lnTo>
                    <a:pt x="17" y="11"/>
                  </a:lnTo>
                  <a:lnTo>
                    <a:pt x="13" y="16"/>
                  </a:lnTo>
                  <a:lnTo>
                    <a:pt x="9" y="18"/>
                  </a:lnTo>
                  <a:lnTo>
                    <a:pt x="14" y="14"/>
                  </a:lnTo>
                  <a:lnTo>
                    <a:pt x="21" y="11"/>
                  </a:lnTo>
                  <a:lnTo>
                    <a:pt x="27" y="7"/>
                  </a:lnTo>
                  <a:lnTo>
                    <a:pt x="27" y="8"/>
                  </a:lnTo>
                  <a:lnTo>
                    <a:pt x="29" y="8"/>
                  </a:lnTo>
                  <a:lnTo>
                    <a:pt x="29" y="9"/>
                  </a:lnTo>
                  <a:lnTo>
                    <a:pt x="25" y="12"/>
                  </a:lnTo>
                  <a:lnTo>
                    <a:pt x="21" y="16"/>
                  </a:lnTo>
                  <a:lnTo>
                    <a:pt x="19" y="17"/>
                  </a:lnTo>
                  <a:lnTo>
                    <a:pt x="18" y="18"/>
                  </a:lnTo>
                  <a:lnTo>
                    <a:pt x="18" y="20"/>
                  </a:lnTo>
                  <a:lnTo>
                    <a:pt x="25" y="16"/>
                  </a:lnTo>
                  <a:lnTo>
                    <a:pt x="30" y="13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4"/>
                  </a:lnTo>
                  <a:lnTo>
                    <a:pt x="30" y="17"/>
                  </a:lnTo>
                  <a:lnTo>
                    <a:pt x="26" y="20"/>
                  </a:lnTo>
                  <a:lnTo>
                    <a:pt x="23" y="24"/>
                  </a:lnTo>
                  <a:lnTo>
                    <a:pt x="21" y="26"/>
                  </a:lnTo>
                  <a:lnTo>
                    <a:pt x="18" y="28"/>
                  </a:lnTo>
                  <a:lnTo>
                    <a:pt x="25" y="25"/>
                  </a:lnTo>
                  <a:lnTo>
                    <a:pt x="30" y="21"/>
                  </a:lnTo>
                  <a:lnTo>
                    <a:pt x="37" y="17"/>
                  </a:lnTo>
                  <a:lnTo>
                    <a:pt x="38" y="17"/>
                  </a:lnTo>
                  <a:lnTo>
                    <a:pt x="39" y="17"/>
                  </a:lnTo>
                  <a:lnTo>
                    <a:pt x="39" y="18"/>
                  </a:lnTo>
                  <a:lnTo>
                    <a:pt x="38" y="18"/>
                  </a:lnTo>
                  <a:lnTo>
                    <a:pt x="35" y="22"/>
                  </a:lnTo>
                  <a:lnTo>
                    <a:pt x="31" y="25"/>
                  </a:lnTo>
                  <a:lnTo>
                    <a:pt x="29" y="28"/>
                  </a:lnTo>
                  <a:lnTo>
                    <a:pt x="27" y="28"/>
                  </a:lnTo>
                  <a:lnTo>
                    <a:pt x="26" y="29"/>
                  </a:lnTo>
                  <a:lnTo>
                    <a:pt x="23" y="30"/>
                  </a:lnTo>
                  <a:lnTo>
                    <a:pt x="22" y="30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5" y="30"/>
                  </a:lnTo>
                  <a:lnTo>
                    <a:pt x="33" y="28"/>
                  </a:lnTo>
                  <a:lnTo>
                    <a:pt x="39" y="25"/>
                  </a:lnTo>
                  <a:lnTo>
                    <a:pt x="39" y="25"/>
                  </a:lnTo>
                  <a:lnTo>
                    <a:pt x="40" y="25"/>
                  </a:lnTo>
                  <a:lnTo>
                    <a:pt x="39" y="26"/>
                  </a:lnTo>
                  <a:lnTo>
                    <a:pt x="37" y="29"/>
                  </a:lnTo>
                  <a:lnTo>
                    <a:pt x="33" y="33"/>
                  </a:lnTo>
                  <a:lnTo>
                    <a:pt x="29" y="35"/>
                  </a:lnTo>
                  <a:lnTo>
                    <a:pt x="25" y="37"/>
                  </a:lnTo>
                  <a:lnTo>
                    <a:pt x="35" y="33"/>
                  </a:lnTo>
                  <a:lnTo>
                    <a:pt x="44" y="28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6" y="29"/>
                  </a:lnTo>
                  <a:lnTo>
                    <a:pt x="42" y="33"/>
                  </a:lnTo>
                  <a:lnTo>
                    <a:pt x="37" y="38"/>
                  </a:lnTo>
                  <a:lnTo>
                    <a:pt x="33" y="42"/>
                  </a:lnTo>
                  <a:lnTo>
                    <a:pt x="38" y="38"/>
                  </a:lnTo>
                  <a:lnTo>
                    <a:pt x="43" y="35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47" y="37"/>
                  </a:lnTo>
                  <a:lnTo>
                    <a:pt x="43" y="41"/>
                  </a:lnTo>
                  <a:lnTo>
                    <a:pt x="39" y="45"/>
                  </a:lnTo>
                  <a:lnTo>
                    <a:pt x="37" y="48"/>
                  </a:lnTo>
                  <a:lnTo>
                    <a:pt x="38" y="48"/>
                  </a:lnTo>
                  <a:lnTo>
                    <a:pt x="39" y="47"/>
                  </a:lnTo>
                  <a:lnTo>
                    <a:pt x="40" y="46"/>
                  </a:lnTo>
                  <a:lnTo>
                    <a:pt x="43" y="45"/>
                  </a:lnTo>
                  <a:lnTo>
                    <a:pt x="44" y="43"/>
                  </a:lnTo>
                  <a:lnTo>
                    <a:pt x="50" y="39"/>
                  </a:lnTo>
                  <a:lnTo>
                    <a:pt x="54" y="37"/>
                  </a:lnTo>
                  <a:lnTo>
                    <a:pt x="56" y="34"/>
                  </a:lnTo>
                  <a:lnTo>
                    <a:pt x="95" y="0"/>
                  </a:lnTo>
                  <a:lnTo>
                    <a:pt x="97" y="0"/>
                  </a:lnTo>
                  <a:lnTo>
                    <a:pt x="98" y="1"/>
                  </a:lnTo>
                  <a:lnTo>
                    <a:pt x="97" y="1"/>
                  </a:lnTo>
                  <a:lnTo>
                    <a:pt x="85" y="14"/>
                  </a:lnTo>
                  <a:lnTo>
                    <a:pt x="72" y="26"/>
                  </a:lnTo>
                  <a:lnTo>
                    <a:pt x="65" y="30"/>
                  </a:lnTo>
                  <a:lnTo>
                    <a:pt x="60" y="34"/>
                  </a:lnTo>
                  <a:lnTo>
                    <a:pt x="52" y="41"/>
                  </a:lnTo>
                  <a:lnTo>
                    <a:pt x="44" y="46"/>
                  </a:lnTo>
                  <a:lnTo>
                    <a:pt x="44" y="47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34" y="58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56" y="38"/>
                  </a:lnTo>
                  <a:lnTo>
                    <a:pt x="68" y="29"/>
                  </a:lnTo>
                  <a:lnTo>
                    <a:pt x="80" y="20"/>
                  </a:lnTo>
                  <a:lnTo>
                    <a:pt x="86" y="14"/>
                  </a:lnTo>
                  <a:lnTo>
                    <a:pt x="93" y="8"/>
                  </a:lnTo>
                  <a:lnTo>
                    <a:pt x="99" y="3"/>
                  </a:lnTo>
                  <a:lnTo>
                    <a:pt x="99" y="3"/>
                  </a:lnTo>
                  <a:lnTo>
                    <a:pt x="101" y="3"/>
                  </a:lnTo>
                  <a:lnTo>
                    <a:pt x="101" y="3"/>
                  </a:lnTo>
                  <a:lnTo>
                    <a:pt x="101" y="4"/>
                  </a:lnTo>
                  <a:lnTo>
                    <a:pt x="101" y="4"/>
                  </a:lnTo>
                  <a:lnTo>
                    <a:pt x="85" y="20"/>
                  </a:lnTo>
                  <a:lnTo>
                    <a:pt x="68" y="34"/>
                  </a:lnTo>
                  <a:lnTo>
                    <a:pt x="52" y="48"/>
                  </a:lnTo>
                  <a:lnTo>
                    <a:pt x="27" y="73"/>
                  </a:lnTo>
                  <a:lnTo>
                    <a:pt x="23" y="76"/>
                  </a:lnTo>
                  <a:lnTo>
                    <a:pt x="19" y="80"/>
                  </a:lnTo>
                  <a:lnTo>
                    <a:pt x="16" y="84"/>
                  </a:lnTo>
                  <a:lnTo>
                    <a:pt x="13" y="88"/>
                  </a:lnTo>
                  <a:lnTo>
                    <a:pt x="9" y="92"/>
                  </a:lnTo>
                  <a:lnTo>
                    <a:pt x="22" y="80"/>
                  </a:lnTo>
                  <a:lnTo>
                    <a:pt x="37" y="68"/>
                  </a:lnTo>
                  <a:lnTo>
                    <a:pt x="43" y="62"/>
                  </a:lnTo>
                  <a:lnTo>
                    <a:pt x="50" y="55"/>
                  </a:lnTo>
                  <a:lnTo>
                    <a:pt x="56" y="47"/>
                  </a:lnTo>
                  <a:lnTo>
                    <a:pt x="71" y="37"/>
                  </a:lnTo>
                  <a:lnTo>
                    <a:pt x="85" y="25"/>
                  </a:lnTo>
                  <a:lnTo>
                    <a:pt x="91" y="18"/>
                  </a:lnTo>
                  <a:lnTo>
                    <a:pt x="98" y="13"/>
                  </a:lnTo>
                  <a:lnTo>
                    <a:pt x="105" y="8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07" y="8"/>
                  </a:lnTo>
                  <a:lnTo>
                    <a:pt x="106" y="9"/>
                  </a:lnTo>
                  <a:lnTo>
                    <a:pt x="106" y="9"/>
                  </a:lnTo>
                  <a:lnTo>
                    <a:pt x="84" y="31"/>
                  </a:lnTo>
                  <a:lnTo>
                    <a:pt x="60" y="54"/>
                  </a:lnTo>
                  <a:lnTo>
                    <a:pt x="37" y="76"/>
                  </a:lnTo>
                  <a:lnTo>
                    <a:pt x="26" y="88"/>
                  </a:lnTo>
                  <a:lnTo>
                    <a:pt x="25" y="89"/>
                  </a:lnTo>
                  <a:lnTo>
                    <a:pt x="67" y="50"/>
                  </a:lnTo>
                  <a:lnTo>
                    <a:pt x="111" y="13"/>
                  </a:lnTo>
                  <a:lnTo>
                    <a:pt x="114" y="12"/>
                  </a:lnTo>
                  <a:lnTo>
                    <a:pt x="114" y="12"/>
                  </a:lnTo>
                  <a:lnTo>
                    <a:pt x="115" y="13"/>
                  </a:lnTo>
                  <a:lnTo>
                    <a:pt x="115" y="13"/>
                  </a:lnTo>
                  <a:lnTo>
                    <a:pt x="112" y="16"/>
                  </a:lnTo>
                  <a:lnTo>
                    <a:pt x="95" y="31"/>
                  </a:lnTo>
                  <a:lnTo>
                    <a:pt x="77" y="46"/>
                  </a:lnTo>
                  <a:lnTo>
                    <a:pt x="73" y="51"/>
                  </a:lnTo>
                  <a:lnTo>
                    <a:pt x="61" y="63"/>
                  </a:lnTo>
                  <a:lnTo>
                    <a:pt x="60" y="65"/>
                  </a:lnTo>
                  <a:lnTo>
                    <a:pt x="71" y="58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81" y="50"/>
                  </a:lnTo>
                  <a:lnTo>
                    <a:pt x="81" y="50"/>
                  </a:lnTo>
                  <a:lnTo>
                    <a:pt x="81" y="51"/>
                  </a:lnTo>
                  <a:lnTo>
                    <a:pt x="78" y="55"/>
                  </a:lnTo>
                  <a:lnTo>
                    <a:pt x="76" y="59"/>
                  </a:lnTo>
                  <a:lnTo>
                    <a:pt x="73" y="63"/>
                  </a:lnTo>
                  <a:lnTo>
                    <a:pt x="69" y="67"/>
                  </a:lnTo>
                  <a:lnTo>
                    <a:pt x="68" y="68"/>
                  </a:lnTo>
                  <a:lnTo>
                    <a:pt x="67" y="68"/>
                  </a:lnTo>
                  <a:lnTo>
                    <a:pt x="65" y="69"/>
                  </a:lnTo>
                  <a:lnTo>
                    <a:pt x="65" y="71"/>
                  </a:lnTo>
                  <a:lnTo>
                    <a:pt x="65" y="71"/>
                  </a:lnTo>
                  <a:lnTo>
                    <a:pt x="67" y="69"/>
                  </a:lnTo>
                  <a:lnTo>
                    <a:pt x="69" y="68"/>
                  </a:lnTo>
                  <a:lnTo>
                    <a:pt x="76" y="62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85" y="56"/>
                  </a:lnTo>
                  <a:lnTo>
                    <a:pt x="84" y="62"/>
                  </a:lnTo>
                  <a:lnTo>
                    <a:pt x="81" y="65"/>
                  </a:lnTo>
                  <a:lnTo>
                    <a:pt x="78" y="69"/>
                  </a:lnTo>
                  <a:lnTo>
                    <a:pt x="74" y="73"/>
                  </a:lnTo>
                  <a:lnTo>
                    <a:pt x="72" y="76"/>
                  </a:lnTo>
                  <a:lnTo>
                    <a:pt x="72" y="77"/>
                  </a:lnTo>
                  <a:lnTo>
                    <a:pt x="72" y="77"/>
                  </a:lnTo>
                  <a:lnTo>
                    <a:pt x="72" y="77"/>
                  </a:lnTo>
                  <a:lnTo>
                    <a:pt x="73" y="76"/>
                  </a:lnTo>
                  <a:lnTo>
                    <a:pt x="74" y="75"/>
                  </a:lnTo>
                  <a:lnTo>
                    <a:pt x="76" y="73"/>
                  </a:lnTo>
                  <a:lnTo>
                    <a:pt x="77" y="72"/>
                  </a:lnTo>
                  <a:lnTo>
                    <a:pt x="78" y="71"/>
                  </a:lnTo>
                  <a:lnTo>
                    <a:pt x="84" y="65"/>
                  </a:lnTo>
                  <a:lnTo>
                    <a:pt x="90" y="63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88" y="69"/>
                  </a:lnTo>
                  <a:lnTo>
                    <a:pt x="84" y="76"/>
                  </a:lnTo>
                  <a:lnTo>
                    <a:pt x="82" y="77"/>
                  </a:lnTo>
                  <a:lnTo>
                    <a:pt x="81" y="77"/>
                  </a:lnTo>
                  <a:lnTo>
                    <a:pt x="81" y="79"/>
                  </a:lnTo>
                  <a:lnTo>
                    <a:pt x="80" y="80"/>
                  </a:lnTo>
                  <a:lnTo>
                    <a:pt x="78" y="81"/>
                  </a:lnTo>
                  <a:lnTo>
                    <a:pt x="78" y="83"/>
                  </a:lnTo>
                  <a:lnTo>
                    <a:pt x="78" y="83"/>
                  </a:lnTo>
                  <a:lnTo>
                    <a:pt x="78" y="81"/>
                  </a:lnTo>
                  <a:lnTo>
                    <a:pt x="81" y="80"/>
                  </a:lnTo>
                  <a:lnTo>
                    <a:pt x="85" y="76"/>
                  </a:lnTo>
                  <a:lnTo>
                    <a:pt x="90" y="72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97" y="69"/>
                  </a:lnTo>
                  <a:lnTo>
                    <a:pt x="93" y="73"/>
                  </a:lnTo>
                  <a:lnTo>
                    <a:pt x="90" y="77"/>
                  </a:lnTo>
                  <a:lnTo>
                    <a:pt x="86" y="83"/>
                  </a:lnTo>
                  <a:lnTo>
                    <a:pt x="82" y="86"/>
                  </a:lnTo>
                  <a:lnTo>
                    <a:pt x="80" y="89"/>
                  </a:lnTo>
                  <a:lnTo>
                    <a:pt x="84" y="85"/>
                  </a:lnTo>
                  <a:lnTo>
                    <a:pt x="89" y="80"/>
                  </a:lnTo>
                  <a:lnTo>
                    <a:pt x="94" y="77"/>
                  </a:lnTo>
                  <a:lnTo>
                    <a:pt x="99" y="73"/>
                  </a:lnTo>
                  <a:lnTo>
                    <a:pt x="101" y="73"/>
                  </a:lnTo>
                  <a:lnTo>
                    <a:pt x="101" y="75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3" y="84"/>
                  </a:lnTo>
                  <a:lnTo>
                    <a:pt x="89" y="89"/>
                  </a:lnTo>
                  <a:lnTo>
                    <a:pt x="88" y="92"/>
                  </a:lnTo>
                  <a:lnTo>
                    <a:pt x="88" y="93"/>
                  </a:lnTo>
                  <a:lnTo>
                    <a:pt x="88" y="93"/>
                  </a:lnTo>
                  <a:lnTo>
                    <a:pt x="88" y="93"/>
                  </a:lnTo>
                  <a:lnTo>
                    <a:pt x="89" y="92"/>
                  </a:lnTo>
                  <a:lnTo>
                    <a:pt x="90" y="90"/>
                  </a:lnTo>
                  <a:lnTo>
                    <a:pt x="90" y="89"/>
                  </a:lnTo>
                  <a:lnTo>
                    <a:pt x="91" y="88"/>
                  </a:lnTo>
                  <a:lnTo>
                    <a:pt x="95" y="85"/>
                  </a:lnTo>
                  <a:lnTo>
                    <a:pt x="101" y="81"/>
                  </a:lnTo>
                  <a:lnTo>
                    <a:pt x="106" y="80"/>
                  </a:lnTo>
                  <a:lnTo>
                    <a:pt x="107" y="80"/>
                  </a:lnTo>
                  <a:lnTo>
                    <a:pt x="106" y="81"/>
                  </a:lnTo>
                  <a:lnTo>
                    <a:pt x="102" y="85"/>
                  </a:lnTo>
                  <a:lnTo>
                    <a:pt x="98" y="90"/>
                  </a:lnTo>
                  <a:lnTo>
                    <a:pt x="97" y="92"/>
                  </a:lnTo>
                  <a:lnTo>
                    <a:pt x="95" y="92"/>
                  </a:lnTo>
                  <a:lnTo>
                    <a:pt x="94" y="93"/>
                  </a:lnTo>
                  <a:lnTo>
                    <a:pt x="93" y="94"/>
                  </a:lnTo>
                  <a:lnTo>
                    <a:pt x="93" y="96"/>
                  </a:lnTo>
                  <a:lnTo>
                    <a:pt x="91" y="96"/>
                  </a:lnTo>
                  <a:lnTo>
                    <a:pt x="91" y="97"/>
                  </a:lnTo>
                  <a:lnTo>
                    <a:pt x="93" y="96"/>
                  </a:lnTo>
                  <a:lnTo>
                    <a:pt x="94" y="94"/>
                  </a:lnTo>
                  <a:lnTo>
                    <a:pt x="98" y="92"/>
                  </a:lnTo>
                  <a:lnTo>
                    <a:pt x="103" y="88"/>
                  </a:lnTo>
                  <a:lnTo>
                    <a:pt x="110" y="84"/>
                  </a:lnTo>
                  <a:lnTo>
                    <a:pt x="112" y="83"/>
                  </a:lnTo>
                  <a:lnTo>
                    <a:pt x="114" y="83"/>
                  </a:lnTo>
                  <a:lnTo>
                    <a:pt x="114" y="83"/>
                  </a:lnTo>
                  <a:lnTo>
                    <a:pt x="114" y="84"/>
                  </a:lnTo>
                  <a:lnTo>
                    <a:pt x="111" y="85"/>
                  </a:lnTo>
                  <a:lnTo>
                    <a:pt x="109" y="86"/>
                  </a:lnTo>
                  <a:lnTo>
                    <a:pt x="99" y="93"/>
                  </a:lnTo>
                  <a:lnTo>
                    <a:pt x="90" y="100"/>
                  </a:lnTo>
                  <a:lnTo>
                    <a:pt x="90" y="100"/>
                  </a:lnTo>
                  <a:lnTo>
                    <a:pt x="89" y="100"/>
                  </a:lnTo>
                  <a:lnTo>
                    <a:pt x="89" y="100"/>
                  </a:lnTo>
                  <a:lnTo>
                    <a:pt x="89" y="98"/>
                  </a:lnTo>
                  <a:lnTo>
                    <a:pt x="95" y="90"/>
                  </a:lnTo>
                  <a:lnTo>
                    <a:pt x="102" y="83"/>
                  </a:lnTo>
                  <a:lnTo>
                    <a:pt x="99" y="85"/>
                  </a:lnTo>
                  <a:lnTo>
                    <a:pt x="97" y="86"/>
                  </a:lnTo>
                  <a:lnTo>
                    <a:pt x="93" y="89"/>
                  </a:lnTo>
                  <a:lnTo>
                    <a:pt x="86" y="96"/>
                  </a:lnTo>
                  <a:lnTo>
                    <a:pt x="85" y="97"/>
                  </a:lnTo>
                  <a:lnTo>
                    <a:pt x="85" y="97"/>
                  </a:lnTo>
                  <a:lnTo>
                    <a:pt x="84" y="96"/>
                  </a:lnTo>
                  <a:lnTo>
                    <a:pt x="84" y="96"/>
                  </a:lnTo>
                  <a:lnTo>
                    <a:pt x="85" y="94"/>
                  </a:lnTo>
                  <a:lnTo>
                    <a:pt x="88" y="88"/>
                  </a:lnTo>
                  <a:lnTo>
                    <a:pt x="91" y="83"/>
                  </a:lnTo>
                  <a:lnTo>
                    <a:pt x="97" y="77"/>
                  </a:lnTo>
                  <a:lnTo>
                    <a:pt x="91" y="81"/>
                  </a:lnTo>
                  <a:lnTo>
                    <a:pt x="86" y="86"/>
                  </a:lnTo>
                  <a:lnTo>
                    <a:pt x="81" y="90"/>
                  </a:lnTo>
                  <a:lnTo>
                    <a:pt x="78" y="93"/>
                  </a:lnTo>
                  <a:lnTo>
                    <a:pt x="77" y="93"/>
                  </a:lnTo>
                  <a:lnTo>
                    <a:pt x="77" y="93"/>
                  </a:lnTo>
                  <a:lnTo>
                    <a:pt x="77" y="92"/>
                  </a:lnTo>
                  <a:lnTo>
                    <a:pt x="78" y="88"/>
                  </a:lnTo>
                  <a:lnTo>
                    <a:pt x="82" y="84"/>
                  </a:lnTo>
                  <a:lnTo>
                    <a:pt x="86" y="79"/>
                  </a:lnTo>
                  <a:lnTo>
                    <a:pt x="91" y="73"/>
                  </a:lnTo>
                  <a:lnTo>
                    <a:pt x="86" y="77"/>
                  </a:lnTo>
                  <a:lnTo>
                    <a:pt x="82" y="81"/>
                  </a:lnTo>
                  <a:lnTo>
                    <a:pt x="77" y="85"/>
                  </a:lnTo>
                  <a:lnTo>
                    <a:pt x="76" y="86"/>
                  </a:lnTo>
                  <a:lnTo>
                    <a:pt x="76" y="86"/>
                  </a:lnTo>
                  <a:lnTo>
                    <a:pt x="74" y="85"/>
                  </a:lnTo>
                  <a:lnTo>
                    <a:pt x="74" y="85"/>
                  </a:lnTo>
                  <a:lnTo>
                    <a:pt x="76" y="84"/>
                  </a:lnTo>
                  <a:lnTo>
                    <a:pt x="84" y="72"/>
                  </a:lnTo>
                  <a:lnTo>
                    <a:pt x="84" y="72"/>
                  </a:lnTo>
                  <a:lnTo>
                    <a:pt x="85" y="71"/>
                  </a:lnTo>
                  <a:lnTo>
                    <a:pt x="86" y="68"/>
                  </a:lnTo>
                  <a:lnTo>
                    <a:pt x="88" y="67"/>
                  </a:lnTo>
                  <a:lnTo>
                    <a:pt x="88" y="65"/>
                  </a:lnTo>
                  <a:lnTo>
                    <a:pt x="88" y="65"/>
                  </a:lnTo>
                  <a:lnTo>
                    <a:pt x="82" y="69"/>
                  </a:lnTo>
                  <a:lnTo>
                    <a:pt x="77" y="75"/>
                  </a:lnTo>
                  <a:lnTo>
                    <a:pt x="71" y="79"/>
                  </a:lnTo>
                  <a:lnTo>
                    <a:pt x="69" y="80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68" y="79"/>
                  </a:lnTo>
                  <a:lnTo>
                    <a:pt x="69" y="77"/>
                  </a:lnTo>
                  <a:lnTo>
                    <a:pt x="76" y="71"/>
                  </a:lnTo>
                  <a:lnTo>
                    <a:pt x="77" y="68"/>
                  </a:lnTo>
                  <a:lnTo>
                    <a:pt x="78" y="64"/>
                  </a:lnTo>
                  <a:lnTo>
                    <a:pt x="80" y="62"/>
                  </a:lnTo>
                  <a:lnTo>
                    <a:pt x="81" y="59"/>
                  </a:lnTo>
                  <a:lnTo>
                    <a:pt x="76" y="64"/>
                  </a:lnTo>
                  <a:lnTo>
                    <a:pt x="71" y="68"/>
                  </a:lnTo>
                  <a:lnTo>
                    <a:pt x="65" y="72"/>
                  </a:lnTo>
                  <a:lnTo>
                    <a:pt x="63" y="73"/>
                  </a:lnTo>
                  <a:lnTo>
                    <a:pt x="61" y="73"/>
                  </a:lnTo>
                  <a:lnTo>
                    <a:pt x="61" y="72"/>
                  </a:lnTo>
                  <a:lnTo>
                    <a:pt x="63" y="71"/>
                  </a:lnTo>
                  <a:lnTo>
                    <a:pt x="71" y="63"/>
                  </a:lnTo>
                  <a:lnTo>
                    <a:pt x="73" y="60"/>
                  </a:lnTo>
                  <a:lnTo>
                    <a:pt x="76" y="56"/>
                  </a:lnTo>
                  <a:lnTo>
                    <a:pt x="78" y="54"/>
                  </a:lnTo>
                  <a:lnTo>
                    <a:pt x="69" y="60"/>
                  </a:lnTo>
                  <a:lnTo>
                    <a:pt x="60" y="68"/>
                  </a:lnTo>
                  <a:lnTo>
                    <a:pt x="55" y="72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2" y="72"/>
                  </a:lnTo>
                  <a:lnTo>
                    <a:pt x="52" y="72"/>
                  </a:lnTo>
                  <a:lnTo>
                    <a:pt x="54" y="71"/>
                  </a:lnTo>
                  <a:lnTo>
                    <a:pt x="55" y="68"/>
                  </a:lnTo>
                  <a:lnTo>
                    <a:pt x="56" y="68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72" y="50"/>
                  </a:lnTo>
                  <a:lnTo>
                    <a:pt x="88" y="35"/>
                  </a:lnTo>
                  <a:lnTo>
                    <a:pt x="56" y="62"/>
                  </a:lnTo>
                  <a:lnTo>
                    <a:pt x="19" y="97"/>
                  </a:lnTo>
                  <a:lnTo>
                    <a:pt x="18" y="97"/>
                  </a:lnTo>
                  <a:lnTo>
                    <a:pt x="16" y="100"/>
                  </a:lnTo>
                  <a:lnTo>
                    <a:pt x="16" y="100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14" y="98"/>
                  </a:lnTo>
                  <a:lnTo>
                    <a:pt x="14" y="98"/>
                  </a:lnTo>
                  <a:lnTo>
                    <a:pt x="37" y="75"/>
                  </a:lnTo>
                  <a:lnTo>
                    <a:pt x="59" y="52"/>
                  </a:lnTo>
                  <a:lnTo>
                    <a:pt x="82" y="30"/>
                  </a:lnTo>
                  <a:lnTo>
                    <a:pt x="94" y="20"/>
                  </a:lnTo>
                  <a:lnTo>
                    <a:pt x="95" y="18"/>
                  </a:lnTo>
                  <a:lnTo>
                    <a:pt x="97" y="17"/>
                  </a:lnTo>
                  <a:lnTo>
                    <a:pt x="98" y="16"/>
                  </a:lnTo>
                  <a:lnTo>
                    <a:pt x="99" y="14"/>
                  </a:lnTo>
                  <a:lnTo>
                    <a:pt x="101" y="13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102" y="11"/>
                  </a:lnTo>
                  <a:lnTo>
                    <a:pt x="102" y="12"/>
                  </a:lnTo>
                  <a:lnTo>
                    <a:pt x="101" y="13"/>
                  </a:lnTo>
                  <a:lnTo>
                    <a:pt x="94" y="20"/>
                  </a:lnTo>
                  <a:lnTo>
                    <a:pt x="88" y="26"/>
                  </a:lnTo>
                  <a:lnTo>
                    <a:pt x="80" y="31"/>
                  </a:lnTo>
                  <a:lnTo>
                    <a:pt x="65" y="42"/>
                  </a:lnTo>
                  <a:lnTo>
                    <a:pt x="52" y="54"/>
                  </a:lnTo>
                  <a:lnTo>
                    <a:pt x="39" y="68"/>
                  </a:lnTo>
                  <a:lnTo>
                    <a:pt x="23" y="80"/>
                  </a:lnTo>
                  <a:lnTo>
                    <a:pt x="10" y="93"/>
                  </a:lnTo>
                  <a:lnTo>
                    <a:pt x="8" y="96"/>
                  </a:lnTo>
                  <a:lnTo>
                    <a:pt x="8" y="96"/>
                  </a:lnTo>
                  <a:lnTo>
                    <a:pt x="6" y="96"/>
                  </a:lnTo>
                  <a:lnTo>
                    <a:pt x="6" y="94"/>
                  </a:lnTo>
                  <a:lnTo>
                    <a:pt x="8" y="92"/>
                  </a:lnTo>
                  <a:lnTo>
                    <a:pt x="19" y="77"/>
                  </a:lnTo>
                  <a:lnTo>
                    <a:pt x="33" y="65"/>
                  </a:lnTo>
                  <a:lnTo>
                    <a:pt x="46" y="54"/>
                  </a:lnTo>
                  <a:lnTo>
                    <a:pt x="57" y="42"/>
                  </a:lnTo>
                  <a:lnTo>
                    <a:pt x="71" y="30"/>
                  </a:lnTo>
                  <a:lnTo>
                    <a:pt x="64" y="35"/>
                  </a:lnTo>
                  <a:lnTo>
                    <a:pt x="57" y="39"/>
                  </a:lnTo>
                  <a:lnTo>
                    <a:pt x="51" y="45"/>
                  </a:lnTo>
                  <a:lnTo>
                    <a:pt x="30" y="64"/>
                  </a:lnTo>
                  <a:lnTo>
                    <a:pt x="26" y="68"/>
                  </a:lnTo>
                  <a:lnTo>
                    <a:pt x="5" y="89"/>
                  </a:lnTo>
                  <a:lnTo>
                    <a:pt x="1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92"/>
                  </a:lnTo>
                  <a:lnTo>
                    <a:pt x="2" y="86"/>
                  </a:lnTo>
                  <a:lnTo>
                    <a:pt x="12" y="76"/>
                  </a:lnTo>
                  <a:lnTo>
                    <a:pt x="21" y="68"/>
                  </a:lnTo>
                  <a:lnTo>
                    <a:pt x="31" y="59"/>
                  </a:lnTo>
                  <a:lnTo>
                    <a:pt x="38" y="51"/>
                  </a:lnTo>
                  <a:lnTo>
                    <a:pt x="38" y="51"/>
                  </a:lnTo>
                  <a:lnTo>
                    <a:pt x="39" y="50"/>
                  </a:lnTo>
                  <a:lnTo>
                    <a:pt x="37" y="51"/>
                  </a:lnTo>
                  <a:lnTo>
                    <a:pt x="37" y="51"/>
                  </a:lnTo>
                  <a:lnTo>
                    <a:pt x="35" y="52"/>
                  </a:lnTo>
                  <a:lnTo>
                    <a:pt x="34" y="52"/>
                  </a:lnTo>
                  <a:lnTo>
                    <a:pt x="34" y="51"/>
                  </a:lnTo>
                  <a:lnTo>
                    <a:pt x="34" y="50"/>
                  </a:lnTo>
                  <a:lnTo>
                    <a:pt x="35" y="48"/>
                  </a:lnTo>
                  <a:lnTo>
                    <a:pt x="39" y="43"/>
                  </a:lnTo>
                  <a:lnTo>
                    <a:pt x="43" y="38"/>
                  </a:lnTo>
                  <a:lnTo>
                    <a:pt x="48" y="34"/>
                  </a:lnTo>
                  <a:lnTo>
                    <a:pt x="43" y="38"/>
                  </a:lnTo>
                  <a:lnTo>
                    <a:pt x="37" y="42"/>
                  </a:lnTo>
                  <a:lnTo>
                    <a:pt x="31" y="45"/>
                  </a:lnTo>
                  <a:lnTo>
                    <a:pt x="29" y="45"/>
                  </a:lnTo>
                  <a:lnTo>
                    <a:pt x="29" y="45"/>
                  </a:lnTo>
                  <a:lnTo>
                    <a:pt x="27" y="45"/>
                  </a:lnTo>
                  <a:lnTo>
                    <a:pt x="27" y="43"/>
                  </a:lnTo>
                  <a:lnTo>
                    <a:pt x="29" y="43"/>
                  </a:lnTo>
                  <a:lnTo>
                    <a:pt x="37" y="35"/>
                  </a:lnTo>
                  <a:lnTo>
                    <a:pt x="38" y="35"/>
                  </a:lnTo>
                  <a:lnTo>
                    <a:pt x="39" y="34"/>
                  </a:lnTo>
                  <a:lnTo>
                    <a:pt x="40" y="33"/>
                  </a:lnTo>
                  <a:lnTo>
                    <a:pt x="42" y="31"/>
                  </a:lnTo>
                  <a:lnTo>
                    <a:pt x="42" y="31"/>
                  </a:lnTo>
                  <a:lnTo>
                    <a:pt x="43" y="30"/>
                  </a:lnTo>
                  <a:lnTo>
                    <a:pt x="42" y="30"/>
                  </a:lnTo>
                  <a:lnTo>
                    <a:pt x="39" y="31"/>
                  </a:lnTo>
                  <a:lnTo>
                    <a:pt x="26" y="39"/>
                  </a:lnTo>
                  <a:lnTo>
                    <a:pt x="22" y="41"/>
                  </a:lnTo>
                  <a:lnTo>
                    <a:pt x="21" y="41"/>
                  </a:lnTo>
                  <a:lnTo>
                    <a:pt x="21" y="39"/>
                  </a:lnTo>
                  <a:lnTo>
                    <a:pt x="23" y="37"/>
                  </a:lnTo>
                  <a:lnTo>
                    <a:pt x="30" y="31"/>
                  </a:lnTo>
                  <a:lnTo>
                    <a:pt x="37" y="28"/>
                  </a:lnTo>
                  <a:lnTo>
                    <a:pt x="29" y="31"/>
                  </a:lnTo>
                  <a:lnTo>
                    <a:pt x="21" y="34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7" y="34"/>
                  </a:lnTo>
                  <a:lnTo>
                    <a:pt x="17" y="33"/>
                  </a:lnTo>
                  <a:lnTo>
                    <a:pt x="19" y="31"/>
                  </a:lnTo>
                  <a:lnTo>
                    <a:pt x="27" y="25"/>
                  </a:lnTo>
                  <a:lnTo>
                    <a:pt x="35" y="20"/>
                  </a:lnTo>
                  <a:lnTo>
                    <a:pt x="30" y="24"/>
                  </a:lnTo>
                  <a:lnTo>
                    <a:pt x="23" y="26"/>
                  </a:lnTo>
                  <a:lnTo>
                    <a:pt x="17" y="29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29"/>
                  </a:lnTo>
                  <a:lnTo>
                    <a:pt x="16" y="28"/>
                  </a:lnTo>
                  <a:lnTo>
                    <a:pt x="19" y="24"/>
                  </a:lnTo>
                  <a:lnTo>
                    <a:pt x="23" y="20"/>
                  </a:lnTo>
                  <a:lnTo>
                    <a:pt x="29" y="16"/>
                  </a:lnTo>
                  <a:lnTo>
                    <a:pt x="23" y="18"/>
                  </a:lnTo>
                  <a:lnTo>
                    <a:pt x="18" y="22"/>
                  </a:lnTo>
                  <a:lnTo>
                    <a:pt x="14" y="24"/>
                  </a:lnTo>
                  <a:lnTo>
                    <a:pt x="13" y="24"/>
                  </a:lnTo>
                  <a:lnTo>
                    <a:pt x="13" y="22"/>
                  </a:lnTo>
                  <a:lnTo>
                    <a:pt x="18" y="16"/>
                  </a:lnTo>
                  <a:lnTo>
                    <a:pt x="25" y="9"/>
                  </a:lnTo>
                  <a:lnTo>
                    <a:pt x="19" y="13"/>
                  </a:lnTo>
                  <a:lnTo>
                    <a:pt x="14" y="17"/>
                  </a:lnTo>
                  <a:lnTo>
                    <a:pt x="9" y="21"/>
                  </a:lnTo>
                  <a:lnTo>
                    <a:pt x="6" y="21"/>
                  </a:lnTo>
                  <a:lnTo>
                    <a:pt x="6" y="22"/>
                  </a:lnTo>
                  <a:lnTo>
                    <a:pt x="5" y="21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12" y="13"/>
                  </a:lnTo>
                  <a:lnTo>
                    <a:pt x="16" y="8"/>
                  </a:lnTo>
                  <a:lnTo>
                    <a:pt x="17" y="7"/>
                  </a:lnTo>
                  <a:lnTo>
                    <a:pt x="10" y="11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9" y="9"/>
                  </a:lnTo>
                  <a:lnTo>
                    <a:pt x="16" y="5"/>
                  </a:lnTo>
                  <a:lnTo>
                    <a:pt x="23" y="1"/>
                  </a:lnTo>
                  <a:lnTo>
                    <a:pt x="25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45" name="Freeform 851"/>
          <p:cNvSpPr>
            <a:spLocks noEditPoints="1"/>
          </p:cNvSpPr>
          <p:nvPr/>
        </p:nvSpPr>
        <p:spPr bwMode="auto">
          <a:xfrm>
            <a:off x="9473385" y="6081218"/>
            <a:ext cx="479824" cy="512804"/>
          </a:xfrm>
          <a:custGeom>
            <a:avLst/>
            <a:gdLst>
              <a:gd name="T0" fmla="*/ 83 w 129"/>
              <a:gd name="T1" fmla="*/ 26 h 120"/>
              <a:gd name="T2" fmla="*/ 63 w 129"/>
              <a:gd name="T3" fmla="*/ 44 h 120"/>
              <a:gd name="T4" fmla="*/ 59 w 129"/>
              <a:gd name="T5" fmla="*/ 44 h 120"/>
              <a:gd name="T6" fmla="*/ 20 w 129"/>
              <a:gd name="T7" fmla="*/ 17 h 120"/>
              <a:gd name="T8" fmla="*/ 28 w 129"/>
              <a:gd name="T9" fmla="*/ 43 h 120"/>
              <a:gd name="T10" fmla="*/ 46 w 129"/>
              <a:gd name="T11" fmla="*/ 62 h 120"/>
              <a:gd name="T12" fmla="*/ 46 w 129"/>
              <a:gd name="T13" fmla="*/ 65 h 120"/>
              <a:gd name="T14" fmla="*/ 29 w 129"/>
              <a:gd name="T15" fmla="*/ 82 h 120"/>
              <a:gd name="T16" fmla="*/ 20 w 129"/>
              <a:gd name="T17" fmla="*/ 106 h 120"/>
              <a:gd name="T18" fmla="*/ 46 w 129"/>
              <a:gd name="T19" fmla="*/ 95 h 120"/>
              <a:gd name="T20" fmla="*/ 64 w 129"/>
              <a:gd name="T21" fmla="*/ 77 h 120"/>
              <a:gd name="T22" fmla="*/ 67 w 129"/>
              <a:gd name="T23" fmla="*/ 78 h 120"/>
              <a:gd name="T24" fmla="*/ 79 w 129"/>
              <a:gd name="T25" fmla="*/ 89 h 120"/>
              <a:gd name="T26" fmla="*/ 100 w 129"/>
              <a:gd name="T27" fmla="*/ 112 h 120"/>
              <a:gd name="T28" fmla="*/ 113 w 129"/>
              <a:gd name="T29" fmla="*/ 100 h 120"/>
              <a:gd name="T30" fmla="*/ 104 w 129"/>
              <a:gd name="T31" fmla="*/ 77 h 120"/>
              <a:gd name="T32" fmla="*/ 88 w 129"/>
              <a:gd name="T33" fmla="*/ 60 h 120"/>
              <a:gd name="T34" fmla="*/ 85 w 129"/>
              <a:gd name="T35" fmla="*/ 57 h 120"/>
              <a:gd name="T36" fmla="*/ 87 w 129"/>
              <a:gd name="T37" fmla="*/ 53 h 120"/>
              <a:gd name="T38" fmla="*/ 121 w 129"/>
              <a:gd name="T39" fmla="*/ 26 h 120"/>
              <a:gd name="T40" fmla="*/ 109 w 129"/>
              <a:gd name="T41" fmla="*/ 14 h 120"/>
              <a:gd name="T42" fmla="*/ 102 w 129"/>
              <a:gd name="T43" fmla="*/ 0 h 120"/>
              <a:gd name="T44" fmla="*/ 104 w 129"/>
              <a:gd name="T45" fmla="*/ 0 h 120"/>
              <a:gd name="T46" fmla="*/ 105 w 129"/>
              <a:gd name="T47" fmla="*/ 1 h 120"/>
              <a:gd name="T48" fmla="*/ 129 w 129"/>
              <a:gd name="T49" fmla="*/ 23 h 120"/>
              <a:gd name="T50" fmla="*/ 129 w 129"/>
              <a:gd name="T51" fmla="*/ 27 h 120"/>
              <a:gd name="T52" fmla="*/ 127 w 129"/>
              <a:gd name="T53" fmla="*/ 30 h 120"/>
              <a:gd name="T54" fmla="*/ 110 w 129"/>
              <a:gd name="T55" fmla="*/ 74 h 120"/>
              <a:gd name="T56" fmla="*/ 126 w 129"/>
              <a:gd name="T57" fmla="*/ 93 h 120"/>
              <a:gd name="T58" fmla="*/ 126 w 129"/>
              <a:gd name="T59" fmla="*/ 95 h 120"/>
              <a:gd name="T60" fmla="*/ 102 w 129"/>
              <a:gd name="T61" fmla="*/ 119 h 120"/>
              <a:gd name="T62" fmla="*/ 98 w 129"/>
              <a:gd name="T63" fmla="*/ 120 h 120"/>
              <a:gd name="T64" fmla="*/ 87 w 129"/>
              <a:gd name="T65" fmla="*/ 108 h 120"/>
              <a:gd name="T66" fmla="*/ 66 w 129"/>
              <a:gd name="T67" fmla="*/ 86 h 120"/>
              <a:gd name="T68" fmla="*/ 32 w 129"/>
              <a:gd name="T69" fmla="*/ 119 h 120"/>
              <a:gd name="T70" fmla="*/ 28 w 129"/>
              <a:gd name="T71" fmla="*/ 120 h 120"/>
              <a:gd name="T72" fmla="*/ 16 w 129"/>
              <a:gd name="T73" fmla="*/ 111 h 120"/>
              <a:gd name="T74" fmla="*/ 4 w 129"/>
              <a:gd name="T75" fmla="*/ 99 h 120"/>
              <a:gd name="T76" fmla="*/ 5 w 129"/>
              <a:gd name="T77" fmla="*/ 96 h 120"/>
              <a:gd name="T78" fmla="*/ 28 w 129"/>
              <a:gd name="T79" fmla="*/ 74 h 120"/>
              <a:gd name="T80" fmla="*/ 20 w 129"/>
              <a:gd name="T81" fmla="*/ 44 h 120"/>
              <a:gd name="T82" fmla="*/ 0 w 129"/>
              <a:gd name="T83" fmla="*/ 23 h 120"/>
              <a:gd name="T84" fmla="*/ 2 w 129"/>
              <a:gd name="T85" fmla="*/ 21 h 120"/>
              <a:gd name="T86" fmla="*/ 15 w 129"/>
              <a:gd name="T87" fmla="*/ 10 h 120"/>
              <a:gd name="T88" fmla="*/ 29 w 129"/>
              <a:gd name="T89" fmla="*/ 1 h 120"/>
              <a:gd name="T90" fmla="*/ 30 w 129"/>
              <a:gd name="T91" fmla="*/ 1 h 120"/>
              <a:gd name="T92" fmla="*/ 32 w 129"/>
              <a:gd name="T93" fmla="*/ 2 h 120"/>
              <a:gd name="T94" fmla="*/ 81 w 129"/>
              <a:gd name="T95" fmla="*/ 18 h 120"/>
              <a:gd name="T96" fmla="*/ 102 w 129"/>
              <a:gd name="T97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20">
                <a:moveTo>
                  <a:pt x="102" y="7"/>
                </a:moveTo>
                <a:lnTo>
                  <a:pt x="83" y="26"/>
                </a:lnTo>
                <a:lnTo>
                  <a:pt x="64" y="44"/>
                </a:lnTo>
                <a:lnTo>
                  <a:pt x="63" y="44"/>
                </a:lnTo>
                <a:lnTo>
                  <a:pt x="62" y="45"/>
                </a:lnTo>
                <a:lnTo>
                  <a:pt x="59" y="44"/>
                </a:lnTo>
                <a:lnTo>
                  <a:pt x="29" y="9"/>
                </a:lnTo>
                <a:lnTo>
                  <a:pt x="20" y="17"/>
                </a:lnTo>
                <a:lnTo>
                  <a:pt x="9" y="23"/>
                </a:lnTo>
                <a:lnTo>
                  <a:pt x="28" y="43"/>
                </a:lnTo>
                <a:lnTo>
                  <a:pt x="46" y="61"/>
                </a:lnTo>
                <a:lnTo>
                  <a:pt x="46" y="62"/>
                </a:lnTo>
                <a:lnTo>
                  <a:pt x="46" y="64"/>
                </a:lnTo>
                <a:lnTo>
                  <a:pt x="46" y="65"/>
                </a:lnTo>
                <a:lnTo>
                  <a:pt x="46" y="66"/>
                </a:lnTo>
                <a:lnTo>
                  <a:pt x="29" y="82"/>
                </a:lnTo>
                <a:lnTo>
                  <a:pt x="12" y="98"/>
                </a:lnTo>
                <a:lnTo>
                  <a:pt x="20" y="106"/>
                </a:lnTo>
                <a:lnTo>
                  <a:pt x="29" y="112"/>
                </a:lnTo>
                <a:lnTo>
                  <a:pt x="46" y="95"/>
                </a:lnTo>
                <a:lnTo>
                  <a:pt x="63" y="78"/>
                </a:lnTo>
                <a:lnTo>
                  <a:pt x="64" y="77"/>
                </a:lnTo>
                <a:lnTo>
                  <a:pt x="66" y="77"/>
                </a:lnTo>
                <a:lnTo>
                  <a:pt x="67" y="78"/>
                </a:lnTo>
                <a:lnTo>
                  <a:pt x="68" y="78"/>
                </a:lnTo>
                <a:lnTo>
                  <a:pt x="79" y="89"/>
                </a:lnTo>
                <a:lnTo>
                  <a:pt x="89" y="100"/>
                </a:lnTo>
                <a:lnTo>
                  <a:pt x="100" y="112"/>
                </a:lnTo>
                <a:lnTo>
                  <a:pt x="106" y="106"/>
                </a:lnTo>
                <a:lnTo>
                  <a:pt x="113" y="100"/>
                </a:lnTo>
                <a:lnTo>
                  <a:pt x="119" y="94"/>
                </a:lnTo>
                <a:lnTo>
                  <a:pt x="104" y="77"/>
                </a:lnTo>
                <a:lnTo>
                  <a:pt x="88" y="60"/>
                </a:lnTo>
                <a:lnTo>
                  <a:pt x="88" y="60"/>
                </a:lnTo>
                <a:lnTo>
                  <a:pt x="87" y="59"/>
                </a:lnTo>
                <a:lnTo>
                  <a:pt x="85" y="57"/>
                </a:lnTo>
                <a:lnTo>
                  <a:pt x="87" y="55"/>
                </a:lnTo>
                <a:lnTo>
                  <a:pt x="87" y="53"/>
                </a:lnTo>
                <a:lnTo>
                  <a:pt x="104" y="39"/>
                </a:lnTo>
                <a:lnTo>
                  <a:pt x="121" y="26"/>
                </a:lnTo>
                <a:lnTo>
                  <a:pt x="115" y="19"/>
                </a:lnTo>
                <a:lnTo>
                  <a:pt x="109" y="14"/>
                </a:lnTo>
                <a:lnTo>
                  <a:pt x="102" y="7"/>
                </a:lnTo>
                <a:close/>
                <a:moveTo>
                  <a:pt x="102" y="0"/>
                </a:moveTo>
                <a:lnTo>
                  <a:pt x="104" y="0"/>
                </a:lnTo>
                <a:lnTo>
                  <a:pt x="104" y="0"/>
                </a:lnTo>
                <a:lnTo>
                  <a:pt x="104" y="0"/>
                </a:lnTo>
                <a:lnTo>
                  <a:pt x="105" y="1"/>
                </a:lnTo>
                <a:lnTo>
                  <a:pt x="117" y="11"/>
                </a:lnTo>
                <a:lnTo>
                  <a:pt x="129" y="23"/>
                </a:lnTo>
                <a:lnTo>
                  <a:pt x="129" y="24"/>
                </a:lnTo>
                <a:lnTo>
                  <a:pt x="129" y="27"/>
                </a:lnTo>
                <a:lnTo>
                  <a:pt x="129" y="28"/>
                </a:lnTo>
                <a:lnTo>
                  <a:pt x="127" y="30"/>
                </a:lnTo>
                <a:lnTo>
                  <a:pt x="94" y="57"/>
                </a:lnTo>
                <a:lnTo>
                  <a:pt x="110" y="74"/>
                </a:lnTo>
                <a:lnTo>
                  <a:pt x="126" y="91"/>
                </a:lnTo>
                <a:lnTo>
                  <a:pt x="126" y="93"/>
                </a:lnTo>
                <a:lnTo>
                  <a:pt x="127" y="94"/>
                </a:lnTo>
                <a:lnTo>
                  <a:pt x="126" y="95"/>
                </a:lnTo>
                <a:lnTo>
                  <a:pt x="115" y="108"/>
                </a:lnTo>
                <a:lnTo>
                  <a:pt x="102" y="119"/>
                </a:lnTo>
                <a:lnTo>
                  <a:pt x="100" y="120"/>
                </a:lnTo>
                <a:lnTo>
                  <a:pt x="98" y="120"/>
                </a:lnTo>
                <a:lnTo>
                  <a:pt x="97" y="119"/>
                </a:lnTo>
                <a:lnTo>
                  <a:pt x="87" y="108"/>
                </a:lnTo>
                <a:lnTo>
                  <a:pt x="76" y="96"/>
                </a:lnTo>
                <a:lnTo>
                  <a:pt x="66" y="86"/>
                </a:lnTo>
                <a:lnTo>
                  <a:pt x="49" y="102"/>
                </a:lnTo>
                <a:lnTo>
                  <a:pt x="32" y="119"/>
                </a:lnTo>
                <a:lnTo>
                  <a:pt x="30" y="120"/>
                </a:lnTo>
                <a:lnTo>
                  <a:pt x="28" y="120"/>
                </a:lnTo>
                <a:lnTo>
                  <a:pt x="28" y="120"/>
                </a:lnTo>
                <a:lnTo>
                  <a:pt x="16" y="111"/>
                </a:lnTo>
                <a:lnTo>
                  <a:pt x="5" y="100"/>
                </a:lnTo>
                <a:lnTo>
                  <a:pt x="4" y="99"/>
                </a:lnTo>
                <a:lnTo>
                  <a:pt x="4" y="98"/>
                </a:lnTo>
                <a:lnTo>
                  <a:pt x="5" y="96"/>
                </a:lnTo>
                <a:lnTo>
                  <a:pt x="16" y="85"/>
                </a:lnTo>
                <a:lnTo>
                  <a:pt x="28" y="74"/>
                </a:lnTo>
                <a:lnTo>
                  <a:pt x="38" y="64"/>
                </a:lnTo>
                <a:lnTo>
                  <a:pt x="20" y="44"/>
                </a:lnTo>
                <a:lnTo>
                  <a:pt x="2" y="26"/>
                </a:lnTo>
                <a:lnTo>
                  <a:pt x="0" y="23"/>
                </a:lnTo>
                <a:lnTo>
                  <a:pt x="0" y="22"/>
                </a:lnTo>
                <a:lnTo>
                  <a:pt x="2" y="21"/>
                </a:lnTo>
                <a:lnTo>
                  <a:pt x="3" y="19"/>
                </a:lnTo>
                <a:lnTo>
                  <a:pt x="15" y="10"/>
                </a:lnTo>
                <a:lnTo>
                  <a:pt x="28" y="1"/>
                </a:lnTo>
                <a:lnTo>
                  <a:pt x="29" y="1"/>
                </a:lnTo>
                <a:lnTo>
                  <a:pt x="30" y="1"/>
                </a:lnTo>
                <a:lnTo>
                  <a:pt x="30" y="1"/>
                </a:lnTo>
                <a:lnTo>
                  <a:pt x="32" y="1"/>
                </a:lnTo>
                <a:lnTo>
                  <a:pt x="32" y="2"/>
                </a:lnTo>
                <a:lnTo>
                  <a:pt x="62" y="36"/>
                </a:lnTo>
                <a:lnTo>
                  <a:pt x="81" y="18"/>
                </a:lnTo>
                <a:lnTo>
                  <a:pt x="101" y="1"/>
                </a:lnTo>
                <a:lnTo>
                  <a:pt x="10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6" name="Freeform 851"/>
          <p:cNvSpPr>
            <a:spLocks noEditPoints="1"/>
          </p:cNvSpPr>
          <p:nvPr/>
        </p:nvSpPr>
        <p:spPr bwMode="auto">
          <a:xfrm>
            <a:off x="1814657" y="5440468"/>
            <a:ext cx="479824" cy="512804"/>
          </a:xfrm>
          <a:custGeom>
            <a:avLst/>
            <a:gdLst>
              <a:gd name="T0" fmla="*/ 83 w 129"/>
              <a:gd name="T1" fmla="*/ 26 h 120"/>
              <a:gd name="T2" fmla="*/ 63 w 129"/>
              <a:gd name="T3" fmla="*/ 44 h 120"/>
              <a:gd name="T4" fmla="*/ 59 w 129"/>
              <a:gd name="T5" fmla="*/ 44 h 120"/>
              <a:gd name="T6" fmla="*/ 20 w 129"/>
              <a:gd name="T7" fmla="*/ 17 h 120"/>
              <a:gd name="T8" fmla="*/ 28 w 129"/>
              <a:gd name="T9" fmla="*/ 43 h 120"/>
              <a:gd name="T10" fmla="*/ 46 w 129"/>
              <a:gd name="T11" fmla="*/ 62 h 120"/>
              <a:gd name="T12" fmla="*/ 46 w 129"/>
              <a:gd name="T13" fmla="*/ 65 h 120"/>
              <a:gd name="T14" fmla="*/ 29 w 129"/>
              <a:gd name="T15" fmla="*/ 82 h 120"/>
              <a:gd name="T16" fmla="*/ 20 w 129"/>
              <a:gd name="T17" fmla="*/ 106 h 120"/>
              <a:gd name="T18" fmla="*/ 46 w 129"/>
              <a:gd name="T19" fmla="*/ 95 h 120"/>
              <a:gd name="T20" fmla="*/ 64 w 129"/>
              <a:gd name="T21" fmla="*/ 77 h 120"/>
              <a:gd name="T22" fmla="*/ 67 w 129"/>
              <a:gd name="T23" fmla="*/ 78 h 120"/>
              <a:gd name="T24" fmla="*/ 79 w 129"/>
              <a:gd name="T25" fmla="*/ 89 h 120"/>
              <a:gd name="T26" fmla="*/ 100 w 129"/>
              <a:gd name="T27" fmla="*/ 112 h 120"/>
              <a:gd name="T28" fmla="*/ 113 w 129"/>
              <a:gd name="T29" fmla="*/ 100 h 120"/>
              <a:gd name="T30" fmla="*/ 104 w 129"/>
              <a:gd name="T31" fmla="*/ 77 h 120"/>
              <a:gd name="T32" fmla="*/ 88 w 129"/>
              <a:gd name="T33" fmla="*/ 60 h 120"/>
              <a:gd name="T34" fmla="*/ 85 w 129"/>
              <a:gd name="T35" fmla="*/ 57 h 120"/>
              <a:gd name="T36" fmla="*/ 87 w 129"/>
              <a:gd name="T37" fmla="*/ 53 h 120"/>
              <a:gd name="T38" fmla="*/ 121 w 129"/>
              <a:gd name="T39" fmla="*/ 26 h 120"/>
              <a:gd name="T40" fmla="*/ 109 w 129"/>
              <a:gd name="T41" fmla="*/ 14 h 120"/>
              <a:gd name="T42" fmla="*/ 102 w 129"/>
              <a:gd name="T43" fmla="*/ 0 h 120"/>
              <a:gd name="T44" fmla="*/ 104 w 129"/>
              <a:gd name="T45" fmla="*/ 0 h 120"/>
              <a:gd name="T46" fmla="*/ 105 w 129"/>
              <a:gd name="T47" fmla="*/ 1 h 120"/>
              <a:gd name="T48" fmla="*/ 129 w 129"/>
              <a:gd name="T49" fmla="*/ 23 h 120"/>
              <a:gd name="T50" fmla="*/ 129 w 129"/>
              <a:gd name="T51" fmla="*/ 27 h 120"/>
              <a:gd name="T52" fmla="*/ 127 w 129"/>
              <a:gd name="T53" fmla="*/ 30 h 120"/>
              <a:gd name="T54" fmla="*/ 110 w 129"/>
              <a:gd name="T55" fmla="*/ 74 h 120"/>
              <a:gd name="T56" fmla="*/ 126 w 129"/>
              <a:gd name="T57" fmla="*/ 93 h 120"/>
              <a:gd name="T58" fmla="*/ 126 w 129"/>
              <a:gd name="T59" fmla="*/ 95 h 120"/>
              <a:gd name="T60" fmla="*/ 102 w 129"/>
              <a:gd name="T61" fmla="*/ 119 h 120"/>
              <a:gd name="T62" fmla="*/ 98 w 129"/>
              <a:gd name="T63" fmla="*/ 120 h 120"/>
              <a:gd name="T64" fmla="*/ 87 w 129"/>
              <a:gd name="T65" fmla="*/ 108 h 120"/>
              <a:gd name="T66" fmla="*/ 66 w 129"/>
              <a:gd name="T67" fmla="*/ 86 h 120"/>
              <a:gd name="T68" fmla="*/ 32 w 129"/>
              <a:gd name="T69" fmla="*/ 119 h 120"/>
              <a:gd name="T70" fmla="*/ 28 w 129"/>
              <a:gd name="T71" fmla="*/ 120 h 120"/>
              <a:gd name="T72" fmla="*/ 16 w 129"/>
              <a:gd name="T73" fmla="*/ 111 h 120"/>
              <a:gd name="T74" fmla="*/ 4 w 129"/>
              <a:gd name="T75" fmla="*/ 99 h 120"/>
              <a:gd name="T76" fmla="*/ 5 w 129"/>
              <a:gd name="T77" fmla="*/ 96 h 120"/>
              <a:gd name="T78" fmla="*/ 28 w 129"/>
              <a:gd name="T79" fmla="*/ 74 h 120"/>
              <a:gd name="T80" fmla="*/ 20 w 129"/>
              <a:gd name="T81" fmla="*/ 44 h 120"/>
              <a:gd name="T82" fmla="*/ 0 w 129"/>
              <a:gd name="T83" fmla="*/ 23 h 120"/>
              <a:gd name="T84" fmla="*/ 2 w 129"/>
              <a:gd name="T85" fmla="*/ 21 h 120"/>
              <a:gd name="T86" fmla="*/ 15 w 129"/>
              <a:gd name="T87" fmla="*/ 10 h 120"/>
              <a:gd name="T88" fmla="*/ 29 w 129"/>
              <a:gd name="T89" fmla="*/ 1 h 120"/>
              <a:gd name="T90" fmla="*/ 30 w 129"/>
              <a:gd name="T91" fmla="*/ 1 h 120"/>
              <a:gd name="T92" fmla="*/ 32 w 129"/>
              <a:gd name="T93" fmla="*/ 2 h 120"/>
              <a:gd name="T94" fmla="*/ 81 w 129"/>
              <a:gd name="T95" fmla="*/ 18 h 120"/>
              <a:gd name="T96" fmla="*/ 102 w 129"/>
              <a:gd name="T97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20">
                <a:moveTo>
                  <a:pt x="102" y="7"/>
                </a:moveTo>
                <a:lnTo>
                  <a:pt x="83" y="26"/>
                </a:lnTo>
                <a:lnTo>
                  <a:pt x="64" y="44"/>
                </a:lnTo>
                <a:lnTo>
                  <a:pt x="63" y="44"/>
                </a:lnTo>
                <a:lnTo>
                  <a:pt x="62" y="45"/>
                </a:lnTo>
                <a:lnTo>
                  <a:pt x="59" y="44"/>
                </a:lnTo>
                <a:lnTo>
                  <a:pt x="29" y="9"/>
                </a:lnTo>
                <a:lnTo>
                  <a:pt x="20" y="17"/>
                </a:lnTo>
                <a:lnTo>
                  <a:pt x="9" y="23"/>
                </a:lnTo>
                <a:lnTo>
                  <a:pt x="28" y="43"/>
                </a:lnTo>
                <a:lnTo>
                  <a:pt x="46" y="61"/>
                </a:lnTo>
                <a:lnTo>
                  <a:pt x="46" y="62"/>
                </a:lnTo>
                <a:lnTo>
                  <a:pt x="46" y="64"/>
                </a:lnTo>
                <a:lnTo>
                  <a:pt x="46" y="65"/>
                </a:lnTo>
                <a:lnTo>
                  <a:pt x="46" y="66"/>
                </a:lnTo>
                <a:lnTo>
                  <a:pt x="29" y="82"/>
                </a:lnTo>
                <a:lnTo>
                  <a:pt x="12" y="98"/>
                </a:lnTo>
                <a:lnTo>
                  <a:pt x="20" y="106"/>
                </a:lnTo>
                <a:lnTo>
                  <a:pt x="29" y="112"/>
                </a:lnTo>
                <a:lnTo>
                  <a:pt x="46" y="95"/>
                </a:lnTo>
                <a:lnTo>
                  <a:pt x="63" y="78"/>
                </a:lnTo>
                <a:lnTo>
                  <a:pt x="64" y="77"/>
                </a:lnTo>
                <a:lnTo>
                  <a:pt x="66" y="77"/>
                </a:lnTo>
                <a:lnTo>
                  <a:pt x="67" y="78"/>
                </a:lnTo>
                <a:lnTo>
                  <a:pt x="68" y="78"/>
                </a:lnTo>
                <a:lnTo>
                  <a:pt x="79" y="89"/>
                </a:lnTo>
                <a:lnTo>
                  <a:pt x="89" y="100"/>
                </a:lnTo>
                <a:lnTo>
                  <a:pt x="100" y="112"/>
                </a:lnTo>
                <a:lnTo>
                  <a:pt x="106" y="106"/>
                </a:lnTo>
                <a:lnTo>
                  <a:pt x="113" y="100"/>
                </a:lnTo>
                <a:lnTo>
                  <a:pt x="119" y="94"/>
                </a:lnTo>
                <a:lnTo>
                  <a:pt x="104" y="77"/>
                </a:lnTo>
                <a:lnTo>
                  <a:pt x="88" y="60"/>
                </a:lnTo>
                <a:lnTo>
                  <a:pt x="88" y="60"/>
                </a:lnTo>
                <a:lnTo>
                  <a:pt x="87" y="59"/>
                </a:lnTo>
                <a:lnTo>
                  <a:pt x="85" y="57"/>
                </a:lnTo>
                <a:lnTo>
                  <a:pt x="87" y="55"/>
                </a:lnTo>
                <a:lnTo>
                  <a:pt x="87" y="53"/>
                </a:lnTo>
                <a:lnTo>
                  <a:pt x="104" y="39"/>
                </a:lnTo>
                <a:lnTo>
                  <a:pt x="121" y="26"/>
                </a:lnTo>
                <a:lnTo>
                  <a:pt x="115" y="19"/>
                </a:lnTo>
                <a:lnTo>
                  <a:pt x="109" y="14"/>
                </a:lnTo>
                <a:lnTo>
                  <a:pt x="102" y="7"/>
                </a:lnTo>
                <a:close/>
                <a:moveTo>
                  <a:pt x="102" y="0"/>
                </a:moveTo>
                <a:lnTo>
                  <a:pt x="104" y="0"/>
                </a:lnTo>
                <a:lnTo>
                  <a:pt x="104" y="0"/>
                </a:lnTo>
                <a:lnTo>
                  <a:pt x="104" y="0"/>
                </a:lnTo>
                <a:lnTo>
                  <a:pt x="105" y="1"/>
                </a:lnTo>
                <a:lnTo>
                  <a:pt x="117" y="11"/>
                </a:lnTo>
                <a:lnTo>
                  <a:pt x="129" y="23"/>
                </a:lnTo>
                <a:lnTo>
                  <a:pt x="129" y="24"/>
                </a:lnTo>
                <a:lnTo>
                  <a:pt x="129" y="27"/>
                </a:lnTo>
                <a:lnTo>
                  <a:pt x="129" y="28"/>
                </a:lnTo>
                <a:lnTo>
                  <a:pt x="127" y="30"/>
                </a:lnTo>
                <a:lnTo>
                  <a:pt x="94" y="57"/>
                </a:lnTo>
                <a:lnTo>
                  <a:pt x="110" y="74"/>
                </a:lnTo>
                <a:lnTo>
                  <a:pt x="126" y="91"/>
                </a:lnTo>
                <a:lnTo>
                  <a:pt x="126" y="93"/>
                </a:lnTo>
                <a:lnTo>
                  <a:pt x="127" y="94"/>
                </a:lnTo>
                <a:lnTo>
                  <a:pt x="126" y="95"/>
                </a:lnTo>
                <a:lnTo>
                  <a:pt x="115" y="108"/>
                </a:lnTo>
                <a:lnTo>
                  <a:pt x="102" y="119"/>
                </a:lnTo>
                <a:lnTo>
                  <a:pt x="100" y="120"/>
                </a:lnTo>
                <a:lnTo>
                  <a:pt x="98" y="120"/>
                </a:lnTo>
                <a:lnTo>
                  <a:pt x="97" y="119"/>
                </a:lnTo>
                <a:lnTo>
                  <a:pt x="87" y="108"/>
                </a:lnTo>
                <a:lnTo>
                  <a:pt x="76" y="96"/>
                </a:lnTo>
                <a:lnTo>
                  <a:pt x="66" y="86"/>
                </a:lnTo>
                <a:lnTo>
                  <a:pt x="49" y="102"/>
                </a:lnTo>
                <a:lnTo>
                  <a:pt x="32" y="119"/>
                </a:lnTo>
                <a:lnTo>
                  <a:pt x="30" y="120"/>
                </a:lnTo>
                <a:lnTo>
                  <a:pt x="28" y="120"/>
                </a:lnTo>
                <a:lnTo>
                  <a:pt x="28" y="120"/>
                </a:lnTo>
                <a:lnTo>
                  <a:pt x="16" y="111"/>
                </a:lnTo>
                <a:lnTo>
                  <a:pt x="5" y="100"/>
                </a:lnTo>
                <a:lnTo>
                  <a:pt x="4" y="99"/>
                </a:lnTo>
                <a:lnTo>
                  <a:pt x="4" y="98"/>
                </a:lnTo>
                <a:lnTo>
                  <a:pt x="5" y="96"/>
                </a:lnTo>
                <a:lnTo>
                  <a:pt x="16" y="85"/>
                </a:lnTo>
                <a:lnTo>
                  <a:pt x="28" y="74"/>
                </a:lnTo>
                <a:lnTo>
                  <a:pt x="38" y="64"/>
                </a:lnTo>
                <a:lnTo>
                  <a:pt x="20" y="44"/>
                </a:lnTo>
                <a:lnTo>
                  <a:pt x="2" y="26"/>
                </a:lnTo>
                <a:lnTo>
                  <a:pt x="0" y="23"/>
                </a:lnTo>
                <a:lnTo>
                  <a:pt x="0" y="22"/>
                </a:lnTo>
                <a:lnTo>
                  <a:pt x="2" y="21"/>
                </a:lnTo>
                <a:lnTo>
                  <a:pt x="3" y="19"/>
                </a:lnTo>
                <a:lnTo>
                  <a:pt x="15" y="10"/>
                </a:lnTo>
                <a:lnTo>
                  <a:pt x="28" y="1"/>
                </a:lnTo>
                <a:lnTo>
                  <a:pt x="29" y="1"/>
                </a:lnTo>
                <a:lnTo>
                  <a:pt x="30" y="1"/>
                </a:lnTo>
                <a:lnTo>
                  <a:pt x="30" y="1"/>
                </a:lnTo>
                <a:lnTo>
                  <a:pt x="32" y="1"/>
                </a:lnTo>
                <a:lnTo>
                  <a:pt x="32" y="2"/>
                </a:lnTo>
                <a:lnTo>
                  <a:pt x="62" y="36"/>
                </a:lnTo>
                <a:lnTo>
                  <a:pt x="81" y="18"/>
                </a:lnTo>
                <a:lnTo>
                  <a:pt x="101" y="1"/>
                </a:lnTo>
                <a:lnTo>
                  <a:pt x="10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7" name="Freeform 851"/>
          <p:cNvSpPr>
            <a:spLocks noEditPoints="1"/>
          </p:cNvSpPr>
          <p:nvPr/>
        </p:nvSpPr>
        <p:spPr bwMode="auto">
          <a:xfrm>
            <a:off x="1032323" y="3363353"/>
            <a:ext cx="479824" cy="512804"/>
          </a:xfrm>
          <a:custGeom>
            <a:avLst/>
            <a:gdLst>
              <a:gd name="T0" fmla="*/ 83 w 129"/>
              <a:gd name="T1" fmla="*/ 26 h 120"/>
              <a:gd name="T2" fmla="*/ 63 w 129"/>
              <a:gd name="T3" fmla="*/ 44 h 120"/>
              <a:gd name="T4" fmla="*/ 59 w 129"/>
              <a:gd name="T5" fmla="*/ 44 h 120"/>
              <a:gd name="T6" fmla="*/ 20 w 129"/>
              <a:gd name="T7" fmla="*/ 17 h 120"/>
              <a:gd name="T8" fmla="*/ 28 w 129"/>
              <a:gd name="T9" fmla="*/ 43 h 120"/>
              <a:gd name="T10" fmla="*/ 46 w 129"/>
              <a:gd name="T11" fmla="*/ 62 h 120"/>
              <a:gd name="T12" fmla="*/ 46 w 129"/>
              <a:gd name="T13" fmla="*/ 65 h 120"/>
              <a:gd name="T14" fmla="*/ 29 w 129"/>
              <a:gd name="T15" fmla="*/ 82 h 120"/>
              <a:gd name="T16" fmla="*/ 20 w 129"/>
              <a:gd name="T17" fmla="*/ 106 h 120"/>
              <a:gd name="T18" fmla="*/ 46 w 129"/>
              <a:gd name="T19" fmla="*/ 95 h 120"/>
              <a:gd name="T20" fmla="*/ 64 w 129"/>
              <a:gd name="T21" fmla="*/ 77 h 120"/>
              <a:gd name="T22" fmla="*/ 67 w 129"/>
              <a:gd name="T23" fmla="*/ 78 h 120"/>
              <a:gd name="T24" fmla="*/ 79 w 129"/>
              <a:gd name="T25" fmla="*/ 89 h 120"/>
              <a:gd name="T26" fmla="*/ 100 w 129"/>
              <a:gd name="T27" fmla="*/ 112 h 120"/>
              <a:gd name="T28" fmla="*/ 113 w 129"/>
              <a:gd name="T29" fmla="*/ 100 h 120"/>
              <a:gd name="T30" fmla="*/ 104 w 129"/>
              <a:gd name="T31" fmla="*/ 77 h 120"/>
              <a:gd name="T32" fmla="*/ 88 w 129"/>
              <a:gd name="T33" fmla="*/ 60 h 120"/>
              <a:gd name="T34" fmla="*/ 85 w 129"/>
              <a:gd name="T35" fmla="*/ 57 h 120"/>
              <a:gd name="T36" fmla="*/ 87 w 129"/>
              <a:gd name="T37" fmla="*/ 53 h 120"/>
              <a:gd name="T38" fmla="*/ 121 w 129"/>
              <a:gd name="T39" fmla="*/ 26 h 120"/>
              <a:gd name="T40" fmla="*/ 109 w 129"/>
              <a:gd name="T41" fmla="*/ 14 h 120"/>
              <a:gd name="T42" fmla="*/ 102 w 129"/>
              <a:gd name="T43" fmla="*/ 0 h 120"/>
              <a:gd name="T44" fmla="*/ 104 w 129"/>
              <a:gd name="T45" fmla="*/ 0 h 120"/>
              <a:gd name="T46" fmla="*/ 105 w 129"/>
              <a:gd name="T47" fmla="*/ 1 h 120"/>
              <a:gd name="T48" fmla="*/ 129 w 129"/>
              <a:gd name="T49" fmla="*/ 23 h 120"/>
              <a:gd name="T50" fmla="*/ 129 w 129"/>
              <a:gd name="T51" fmla="*/ 27 h 120"/>
              <a:gd name="T52" fmla="*/ 127 w 129"/>
              <a:gd name="T53" fmla="*/ 30 h 120"/>
              <a:gd name="T54" fmla="*/ 110 w 129"/>
              <a:gd name="T55" fmla="*/ 74 h 120"/>
              <a:gd name="T56" fmla="*/ 126 w 129"/>
              <a:gd name="T57" fmla="*/ 93 h 120"/>
              <a:gd name="T58" fmla="*/ 126 w 129"/>
              <a:gd name="T59" fmla="*/ 95 h 120"/>
              <a:gd name="T60" fmla="*/ 102 w 129"/>
              <a:gd name="T61" fmla="*/ 119 h 120"/>
              <a:gd name="T62" fmla="*/ 98 w 129"/>
              <a:gd name="T63" fmla="*/ 120 h 120"/>
              <a:gd name="T64" fmla="*/ 87 w 129"/>
              <a:gd name="T65" fmla="*/ 108 h 120"/>
              <a:gd name="T66" fmla="*/ 66 w 129"/>
              <a:gd name="T67" fmla="*/ 86 h 120"/>
              <a:gd name="T68" fmla="*/ 32 w 129"/>
              <a:gd name="T69" fmla="*/ 119 h 120"/>
              <a:gd name="T70" fmla="*/ 28 w 129"/>
              <a:gd name="T71" fmla="*/ 120 h 120"/>
              <a:gd name="T72" fmla="*/ 16 w 129"/>
              <a:gd name="T73" fmla="*/ 111 h 120"/>
              <a:gd name="T74" fmla="*/ 4 w 129"/>
              <a:gd name="T75" fmla="*/ 99 h 120"/>
              <a:gd name="T76" fmla="*/ 5 w 129"/>
              <a:gd name="T77" fmla="*/ 96 h 120"/>
              <a:gd name="T78" fmla="*/ 28 w 129"/>
              <a:gd name="T79" fmla="*/ 74 h 120"/>
              <a:gd name="T80" fmla="*/ 20 w 129"/>
              <a:gd name="T81" fmla="*/ 44 h 120"/>
              <a:gd name="T82" fmla="*/ 0 w 129"/>
              <a:gd name="T83" fmla="*/ 23 h 120"/>
              <a:gd name="T84" fmla="*/ 2 w 129"/>
              <a:gd name="T85" fmla="*/ 21 h 120"/>
              <a:gd name="T86" fmla="*/ 15 w 129"/>
              <a:gd name="T87" fmla="*/ 10 h 120"/>
              <a:gd name="T88" fmla="*/ 29 w 129"/>
              <a:gd name="T89" fmla="*/ 1 h 120"/>
              <a:gd name="T90" fmla="*/ 30 w 129"/>
              <a:gd name="T91" fmla="*/ 1 h 120"/>
              <a:gd name="T92" fmla="*/ 32 w 129"/>
              <a:gd name="T93" fmla="*/ 2 h 120"/>
              <a:gd name="T94" fmla="*/ 81 w 129"/>
              <a:gd name="T95" fmla="*/ 18 h 120"/>
              <a:gd name="T96" fmla="*/ 102 w 129"/>
              <a:gd name="T97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20">
                <a:moveTo>
                  <a:pt x="102" y="7"/>
                </a:moveTo>
                <a:lnTo>
                  <a:pt x="83" y="26"/>
                </a:lnTo>
                <a:lnTo>
                  <a:pt x="64" y="44"/>
                </a:lnTo>
                <a:lnTo>
                  <a:pt x="63" y="44"/>
                </a:lnTo>
                <a:lnTo>
                  <a:pt x="62" y="45"/>
                </a:lnTo>
                <a:lnTo>
                  <a:pt x="59" y="44"/>
                </a:lnTo>
                <a:lnTo>
                  <a:pt x="29" y="9"/>
                </a:lnTo>
                <a:lnTo>
                  <a:pt x="20" y="17"/>
                </a:lnTo>
                <a:lnTo>
                  <a:pt x="9" y="23"/>
                </a:lnTo>
                <a:lnTo>
                  <a:pt x="28" y="43"/>
                </a:lnTo>
                <a:lnTo>
                  <a:pt x="46" y="61"/>
                </a:lnTo>
                <a:lnTo>
                  <a:pt x="46" y="62"/>
                </a:lnTo>
                <a:lnTo>
                  <a:pt x="46" y="64"/>
                </a:lnTo>
                <a:lnTo>
                  <a:pt x="46" y="65"/>
                </a:lnTo>
                <a:lnTo>
                  <a:pt x="46" y="66"/>
                </a:lnTo>
                <a:lnTo>
                  <a:pt x="29" y="82"/>
                </a:lnTo>
                <a:lnTo>
                  <a:pt x="12" y="98"/>
                </a:lnTo>
                <a:lnTo>
                  <a:pt x="20" y="106"/>
                </a:lnTo>
                <a:lnTo>
                  <a:pt x="29" y="112"/>
                </a:lnTo>
                <a:lnTo>
                  <a:pt x="46" y="95"/>
                </a:lnTo>
                <a:lnTo>
                  <a:pt x="63" y="78"/>
                </a:lnTo>
                <a:lnTo>
                  <a:pt x="64" y="77"/>
                </a:lnTo>
                <a:lnTo>
                  <a:pt x="66" y="77"/>
                </a:lnTo>
                <a:lnTo>
                  <a:pt x="67" y="78"/>
                </a:lnTo>
                <a:lnTo>
                  <a:pt x="68" y="78"/>
                </a:lnTo>
                <a:lnTo>
                  <a:pt x="79" y="89"/>
                </a:lnTo>
                <a:lnTo>
                  <a:pt x="89" y="100"/>
                </a:lnTo>
                <a:lnTo>
                  <a:pt x="100" y="112"/>
                </a:lnTo>
                <a:lnTo>
                  <a:pt x="106" y="106"/>
                </a:lnTo>
                <a:lnTo>
                  <a:pt x="113" y="100"/>
                </a:lnTo>
                <a:lnTo>
                  <a:pt x="119" y="94"/>
                </a:lnTo>
                <a:lnTo>
                  <a:pt x="104" y="77"/>
                </a:lnTo>
                <a:lnTo>
                  <a:pt x="88" y="60"/>
                </a:lnTo>
                <a:lnTo>
                  <a:pt x="88" y="60"/>
                </a:lnTo>
                <a:lnTo>
                  <a:pt x="87" y="59"/>
                </a:lnTo>
                <a:lnTo>
                  <a:pt x="85" y="57"/>
                </a:lnTo>
                <a:lnTo>
                  <a:pt x="87" y="55"/>
                </a:lnTo>
                <a:lnTo>
                  <a:pt x="87" y="53"/>
                </a:lnTo>
                <a:lnTo>
                  <a:pt x="104" y="39"/>
                </a:lnTo>
                <a:lnTo>
                  <a:pt x="121" y="26"/>
                </a:lnTo>
                <a:lnTo>
                  <a:pt x="115" y="19"/>
                </a:lnTo>
                <a:lnTo>
                  <a:pt x="109" y="14"/>
                </a:lnTo>
                <a:lnTo>
                  <a:pt x="102" y="7"/>
                </a:lnTo>
                <a:close/>
                <a:moveTo>
                  <a:pt x="102" y="0"/>
                </a:moveTo>
                <a:lnTo>
                  <a:pt x="104" y="0"/>
                </a:lnTo>
                <a:lnTo>
                  <a:pt x="104" y="0"/>
                </a:lnTo>
                <a:lnTo>
                  <a:pt x="104" y="0"/>
                </a:lnTo>
                <a:lnTo>
                  <a:pt x="105" y="1"/>
                </a:lnTo>
                <a:lnTo>
                  <a:pt x="117" y="11"/>
                </a:lnTo>
                <a:lnTo>
                  <a:pt x="129" y="23"/>
                </a:lnTo>
                <a:lnTo>
                  <a:pt x="129" y="24"/>
                </a:lnTo>
                <a:lnTo>
                  <a:pt x="129" y="27"/>
                </a:lnTo>
                <a:lnTo>
                  <a:pt x="129" y="28"/>
                </a:lnTo>
                <a:lnTo>
                  <a:pt x="127" y="30"/>
                </a:lnTo>
                <a:lnTo>
                  <a:pt x="94" y="57"/>
                </a:lnTo>
                <a:lnTo>
                  <a:pt x="110" y="74"/>
                </a:lnTo>
                <a:lnTo>
                  <a:pt x="126" y="91"/>
                </a:lnTo>
                <a:lnTo>
                  <a:pt x="126" y="93"/>
                </a:lnTo>
                <a:lnTo>
                  <a:pt x="127" y="94"/>
                </a:lnTo>
                <a:lnTo>
                  <a:pt x="126" y="95"/>
                </a:lnTo>
                <a:lnTo>
                  <a:pt x="115" y="108"/>
                </a:lnTo>
                <a:lnTo>
                  <a:pt x="102" y="119"/>
                </a:lnTo>
                <a:lnTo>
                  <a:pt x="100" y="120"/>
                </a:lnTo>
                <a:lnTo>
                  <a:pt x="98" y="120"/>
                </a:lnTo>
                <a:lnTo>
                  <a:pt x="97" y="119"/>
                </a:lnTo>
                <a:lnTo>
                  <a:pt x="87" y="108"/>
                </a:lnTo>
                <a:lnTo>
                  <a:pt x="76" y="96"/>
                </a:lnTo>
                <a:lnTo>
                  <a:pt x="66" y="86"/>
                </a:lnTo>
                <a:lnTo>
                  <a:pt x="49" y="102"/>
                </a:lnTo>
                <a:lnTo>
                  <a:pt x="32" y="119"/>
                </a:lnTo>
                <a:lnTo>
                  <a:pt x="30" y="120"/>
                </a:lnTo>
                <a:lnTo>
                  <a:pt x="28" y="120"/>
                </a:lnTo>
                <a:lnTo>
                  <a:pt x="28" y="120"/>
                </a:lnTo>
                <a:lnTo>
                  <a:pt x="16" y="111"/>
                </a:lnTo>
                <a:lnTo>
                  <a:pt x="5" y="100"/>
                </a:lnTo>
                <a:lnTo>
                  <a:pt x="4" y="99"/>
                </a:lnTo>
                <a:lnTo>
                  <a:pt x="4" y="98"/>
                </a:lnTo>
                <a:lnTo>
                  <a:pt x="5" y="96"/>
                </a:lnTo>
                <a:lnTo>
                  <a:pt x="16" y="85"/>
                </a:lnTo>
                <a:lnTo>
                  <a:pt x="28" y="74"/>
                </a:lnTo>
                <a:lnTo>
                  <a:pt x="38" y="64"/>
                </a:lnTo>
                <a:lnTo>
                  <a:pt x="20" y="44"/>
                </a:lnTo>
                <a:lnTo>
                  <a:pt x="2" y="26"/>
                </a:lnTo>
                <a:lnTo>
                  <a:pt x="0" y="23"/>
                </a:lnTo>
                <a:lnTo>
                  <a:pt x="0" y="22"/>
                </a:lnTo>
                <a:lnTo>
                  <a:pt x="2" y="21"/>
                </a:lnTo>
                <a:lnTo>
                  <a:pt x="3" y="19"/>
                </a:lnTo>
                <a:lnTo>
                  <a:pt x="15" y="10"/>
                </a:lnTo>
                <a:lnTo>
                  <a:pt x="28" y="1"/>
                </a:lnTo>
                <a:lnTo>
                  <a:pt x="29" y="1"/>
                </a:lnTo>
                <a:lnTo>
                  <a:pt x="30" y="1"/>
                </a:lnTo>
                <a:lnTo>
                  <a:pt x="30" y="1"/>
                </a:lnTo>
                <a:lnTo>
                  <a:pt x="32" y="1"/>
                </a:lnTo>
                <a:lnTo>
                  <a:pt x="32" y="2"/>
                </a:lnTo>
                <a:lnTo>
                  <a:pt x="62" y="36"/>
                </a:lnTo>
                <a:lnTo>
                  <a:pt x="81" y="18"/>
                </a:lnTo>
                <a:lnTo>
                  <a:pt x="101" y="1"/>
                </a:lnTo>
                <a:lnTo>
                  <a:pt x="10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8" name="Freeform 851"/>
          <p:cNvSpPr>
            <a:spLocks noEditPoints="1"/>
          </p:cNvSpPr>
          <p:nvPr/>
        </p:nvSpPr>
        <p:spPr bwMode="auto">
          <a:xfrm>
            <a:off x="2677035" y="76973"/>
            <a:ext cx="479824" cy="512804"/>
          </a:xfrm>
          <a:custGeom>
            <a:avLst/>
            <a:gdLst>
              <a:gd name="T0" fmla="*/ 83 w 129"/>
              <a:gd name="T1" fmla="*/ 26 h 120"/>
              <a:gd name="T2" fmla="*/ 63 w 129"/>
              <a:gd name="T3" fmla="*/ 44 h 120"/>
              <a:gd name="T4" fmla="*/ 59 w 129"/>
              <a:gd name="T5" fmla="*/ 44 h 120"/>
              <a:gd name="T6" fmla="*/ 20 w 129"/>
              <a:gd name="T7" fmla="*/ 17 h 120"/>
              <a:gd name="T8" fmla="*/ 28 w 129"/>
              <a:gd name="T9" fmla="*/ 43 h 120"/>
              <a:gd name="T10" fmla="*/ 46 w 129"/>
              <a:gd name="T11" fmla="*/ 62 h 120"/>
              <a:gd name="T12" fmla="*/ 46 w 129"/>
              <a:gd name="T13" fmla="*/ 65 h 120"/>
              <a:gd name="T14" fmla="*/ 29 w 129"/>
              <a:gd name="T15" fmla="*/ 82 h 120"/>
              <a:gd name="T16" fmla="*/ 20 w 129"/>
              <a:gd name="T17" fmla="*/ 106 h 120"/>
              <a:gd name="T18" fmla="*/ 46 w 129"/>
              <a:gd name="T19" fmla="*/ 95 h 120"/>
              <a:gd name="T20" fmla="*/ 64 w 129"/>
              <a:gd name="T21" fmla="*/ 77 h 120"/>
              <a:gd name="T22" fmla="*/ 67 w 129"/>
              <a:gd name="T23" fmla="*/ 78 h 120"/>
              <a:gd name="T24" fmla="*/ 79 w 129"/>
              <a:gd name="T25" fmla="*/ 89 h 120"/>
              <a:gd name="T26" fmla="*/ 100 w 129"/>
              <a:gd name="T27" fmla="*/ 112 h 120"/>
              <a:gd name="T28" fmla="*/ 113 w 129"/>
              <a:gd name="T29" fmla="*/ 100 h 120"/>
              <a:gd name="T30" fmla="*/ 104 w 129"/>
              <a:gd name="T31" fmla="*/ 77 h 120"/>
              <a:gd name="T32" fmla="*/ 88 w 129"/>
              <a:gd name="T33" fmla="*/ 60 h 120"/>
              <a:gd name="T34" fmla="*/ 85 w 129"/>
              <a:gd name="T35" fmla="*/ 57 h 120"/>
              <a:gd name="T36" fmla="*/ 87 w 129"/>
              <a:gd name="T37" fmla="*/ 53 h 120"/>
              <a:gd name="T38" fmla="*/ 121 w 129"/>
              <a:gd name="T39" fmla="*/ 26 h 120"/>
              <a:gd name="T40" fmla="*/ 109 w 129"/>
              <a:gd name="T41" fmla="*/ 14 h 120"/>
              <a:gd name="T42" fmla="*/ 102 w 129"/>
              <a:gd name="T43" fmla="*/ 0 h 120"/>
              <a:gd name="T44" fmla="*/ 104 w 129"/>
              <a:gd name="T45" fmla="*/ 0 h 120"/>
              <a:gd name="T46" fmla="*/ 105 w 129"/>
              <a:gd name="T47" fmla="*/ 1 h 120"/>
              <a:gd name="T48" fmla="*/ 129 w 129"/>
              <a:gd name="T49" fmla="*/ 23 h 120"/>
              <a:gd name="T50" fmla="*/ 129 w 129"/>
              <a:gd name="T51" fmla="*/ 27 h 120"/>
              <a:gd name="T52" fmla="*/ 127 w 129"/>
              <a:gd name="T53" fmla="*/ 30 h 120"/>
              <a:gd name="T54" fmla="*/ 110 w 129"/>
              <a:gd name="T55" fmla="*/ 74 h 120"/>
              <a:gd name="T56" fmla="*/ 126 w 129"/>
              <a:gd name="T57" fmla="*/ 93 h 120"/>
              <a:gd name="T58" fmla="*/ 126 w 129"/>
              <a:gd name="T59" fmla="*/ 95 h 120"/>
              <a:gd name="T60" fmla="*/ 102 w 129"/>
              <a:gd name="T61" fmla="*/ 119 h 120"/>
              <a:gd name="T62" fmla="*/ 98 w 129"/>
              <a:gd name="T63" fmla="*/ 120 h 120"/>
              <a:gd name="T64" fmla="*/ 87 w 129"/>
              <a:gd name="T65" fmla="*/ 108 h 120"/>
              <a:gd name="T66" fmla="*/ 66 w 129"/>
              <a:gd name="T67" fmla="*/ 86 h 120"/>
              <a:gd name="T68" fmla="*/ 32 w 129"/>
              <a:gd name="T69" fmla="*/ 119 h 120"/>
              <a:gd name="T70" fmla="*/ 28 w 129"/>
              <a:gd name="T71" fmla="*/ 120 h 120"/>
              <a:gd name="T72" fmla="*/ 16 w 129"/>
              <a:gd name="T73" fmla="*/ 111 h 120"/>
              <a:gd name="T74" fmla="*/ 4 w 129"/>
              <a:gd name="T75" fmla="*/ 99 h 120"/>
              <a:gd name="T76" fmla="*/ 5 w 129"/>
              <a:gd name="T77" fmla="*/ 96 h 120"/>
              <a:gd name="T78" fmla="*/ 28 w 129"/>
              <a:gd name="T79" fmla="*/ 74 h 120"/>
              <a:gd name="T80" fmla="*/ 20 w 129"/>
              <a:gd name="T81" fmla="*/ 44 h 120"/>
              <a:gd name="T82" fmla="*/ 0 w 129"/>
              <a:gd name="T83" fmla="*/ 23 h 120"/>
              <a:gd name="T84" fmla="*/ 2 w 129"/>
              <a:gd name="T85" fmla="*/ 21 h 120"/>
              <a:gd name="T86" fmla="*/ 15 w 129"/>
              <a:gd name="T87" fmla="*/ 10 h 120"/>
              <a:gd name="T88" fmla="*/ 29 w 129"/>
              <a:gd name="T89" fmla="*/ 1 h 120"/>
              <a:gd name="T90" fmla="*/ 30 w 129"/>
              <a:gd name="T91" fmla="*/ 1 h 120"/>
              <a:gd name="T92" fmla="*/ 32 w 129"/>
              <a:gd name="T93" fmla="*/ 2 h 120"/>
              <a:gd name="T94" fmla="*/ 81 w 129"/>
              <a:gd name="T95" fmla="*/ 18 h 120"/>
              <a:gd name="T96" fmla="*/ 102 w 129"/>
              <a:gd name="T97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20">
                <a:moveTo>
                  <a:pt x="102" y="7"/>
                </a:moveTo>
                <a:lnTo>
                  <a:pt x="83" y="26"/>
                </a:lnTo>
                <a:lnTo>
                  <a:pt x="64" y="44"/>
                </a:lnTo>
                <a:lnTo>
                  <a:pt x="63" y="44"/>
                </a:lnTo>
                <a:lnTo>
                  <a:pt x="62" y="45"/>
                </a:lnTo>
                <a:lnTo>
                  <a:pt x="59" y="44"/>
                </a:lnTo>
                <a:lnTo>
                  <a:pt x="29" y="9"/>
                </a:lnTo>
                <a:lnTo>
                  <a:pt x="20" y="17"/>
                </a:lnTo>
                <a:lnTo>
                  <a:pt x="9" y="23"/>
                </a:lnTo>
                <a:lnTo>
                  <a:pt x="28" y="43"/>
                </a:lnTo>
                <a:lnTo>
                  <a:pt x="46" y="61"/>
                </a:lnTo>
                <a:lnTo>
                  <a:pt x="46" y="62"/>
                </a:lnTo>
                <a:lnTo>
                  <a:pt x="46" y="64"/>
                </a:lnTo>
                <a:lnTo>
                  <a:pt x="46" y="65"/>
                </a:lnTo>
                <a:lnTo>
                  <a:pt x="46" y="66"/>
                </a:lnTo>
                <a:lnTo>
                  <a:pt x="29" y="82"/>
                </a:lnTo>
                <a:lnTo>
                  <a:pt x="12" y="98"/>
                </a:lnTo>
                <a:lnTo>
                  <a:pt x="20" y="106"/>
                </a:lnTo>
                <a:lnTo>
                  <a:pt x="29" y="112"/>
                </a:lnTo>
                <a:lnTo>
                  <a:pt x="46" y="95"/>
                </a:lnTo>
                <a:lnTo>
                  <a:pt x="63" y="78"/>
                </a:lnTo>
                <a:lnTo>
                  <a:pt x="64" y="77"/>
                </a:lnTo>
                <a:lnTo>
                  <a:pt x="66" y="77"/>
                </a:lnTo>
                <a:lnTo>
                  <a:pt x="67" y="78"/>
                </a:lnTo>
                <a:lnTo>
                  <a:pt x="68" y="78"/>
                </a:lnTo>
                <a:lnTo>
                  <a:pt x="79" y="89"/>
                </a:lnTo>
                <a:lnTo>
                  <a:pt x="89" y="100"/>
                </a:lnTo>
                <a:lnTo>
                  <a:pt x="100" y="112"/>
                </a:lnTo>
                <a:lnTo>
                  <a:pt x="106" y="106"/>
                </a:lnTo>
                <a:lnTo>
                  <a:pt x="113" y="100"/>
                </a:lnTo>
                <a:lnTo>
                  <a:pt x="119" y="94"/>
                </a:lnTo>
                <a:lnTo>
                  <a:pt x="104" y="77"/>
                </a:lnTo>
                <a:lnTo>
                  <a:pt x="88" y="60"/>
                </a:lnTo>
                <a:lnTo>
                  <a:pt x="88" y="60"/>
                </a:lnTo>
                <a:lnTo>
                  <a:pt x="87" y="59"/>
                </a:lnTo>
                <a:lnTo>
                  <a:pt x="85" y="57"/>
                </a:lnTo>
                <a:lnTo>
                  <a:pt x="87" y="55"/>
                </a:lnTo>
                <a:lnTo>
                  <a:pt x="87" y="53"/>
                </a:lnTo>
                <a:lnTo>
                  <a:pt x="104" y="39"/>
                </a:lnTo>
                <a:lnTo>
                  <a:pt x="121" y="26"/>
                </a:lnTo>
                <a:lnTo>
                  <a:pt x="115" y="19"/>
                </a:lnTo>
                <a:lnTo>
                  <a:pt x="109" y="14"/>
                </a:lnTo>
                <a:lnTo>
                  <a:pt x="102" y="7"/>
                </a:lnTo>
                <a:close/>
                <a:moveTo>
                  <a:pt x="102" y="0"/>
                </a:moveTo>
                <a:lnTo>
                  <a:pt x="104" y="0"/>
                </a:lnTo>
                <a:lnTo>
                  <a:pt x="104" y="0"/>
                </a:lnTo>
                <a:lnTo>
                  <a:pt x="104" y="0"/>
                </a:lnTo>
                <a:lnTo>
                  <a:pt x="105" y="1"/>
                </a:lnTo>
                <a:lnTo>
                  <a:pt x="117" y="11"/>
                </a:lnTo>
                <a:lnTo>
                  <a:pt x="129" y="23"/>
                </a:lnTo>
                <a:lnTo>
                  <a:pt x="129" y="24"/>
                </a:lnTo>
                <a:lnTo>
                  <a:pt x="129" y="27"/>
                </a:lnTo>
                <a:lnTo>
                  <a:pt x="129" y="28"/>
                </a:lnTo>
                <a:lnTo>
                  <a:pt x="127" y="30"/>
                </a:lnTo>
                <a:lnTo>
                  <a:pt x="94" y="57"/>
                </a:lnTo>
                <a:lnTo>
                  <a:pt x="110" y="74"/>
                </a:lnTo>
                <a:lnTo>
                  <a:pt x="126" y="91"/>
                </a:lnTo>
                <a:lnTo>
                  <a:pt x="126" y="93"/>
                </a:lnTo>
                <a:lnTo>
                  <a:pt x="127" y="94"/>
                </a:lnTo>
                <a:lnTo>
                  <a:pt x="126" y="95"/>
                </a:lnTo>
                <a:lnTo>
                  <a:pt x="115" y="108"/>
                </a:lnTo>
                <a:lnTo>
                  <a:pt x="102" y="119"/>
                </a:lnTo>
                <a:lnTo>
                  <a:pt x="100" y="120"/>
                </a:lnTo>
                <a:lnTo>
                  <a:pt x="98" y="120"/>
                </a:lnTo>
                <a:lnTo>
                  <a:pt x="97" y="119"/>
                </a:lnTo>
                <a:lnTo>
                  <a:pt x="87" y="108"/>
                </a:lnTo>
                <a:lnTo>
                  <a:pt x="76" y="96"/>
                </a:lnTo>
                <a:lnTo>
                  <a:pt x="66" y="86"/>
                </a:lnTo>
                <a:lnTo>
                  <a:pt x="49" y="102"/>
                </a:lnTo>
                <a:lnTo>
                  <a:pt x="32" y="119"/>
                </a:lnTo>
                <a:lnTo>
                  <a:pt x="30" y="120"/>
                </a:lnTo>
                <a:lnTo>
                  <a:pt x="28" y="120"/>
                </a:lnTo>
                <a:lnTo>
                  <a:pt x="28" y="120"/>
                </a:lnTo>
                <a:lnTo>
                  <a:pt x="16" y="111"/>
                </a:lnTo>
                <a:lnTo>
                  <a:pt x="5" y="100"/>
                </a:lnTo>
                <a:lnTo>
                  <a:pt x="4" y="99"/>
                </a:lnTo>
                <a:lnTo>
                  <a:pt x="4" y="98"/>
                </a:lnTo>
                <a:lnTo>
                  <a:pt x="5" y="96"/>
                </a:lnTo>
                <a:lnTo>
                  <a:pt x="16" y="85"/>
                </a:lnTo>
                <a:lnTo>
                  <a:pt x="28" y="74"/>
                </a:lnTo>
                <a:lnTo>
                  <a:pt x="38" y="64"/>
                </a:lnTo>
                <a:lnTo>
                  <a:pt x="20" y="44"/>
                </a:lnTo>
                <a:lnTo>
                  <a:pt x="2" y="26"/>
                </a:lnTo>
                <a:lnTo>
                  <a:pt x="0" y="23"/>
                </a:lnTo>
                <a:lnTo>
                  <a:pt x="0" y="22"/>
                </a:lnTo>
                <a:lnTo>
                  <a:pt x="2" y="21"/>
                </a:lnTo>
                <a:lnTo>
                  <a:pt x="3" y="19"/>
                </a:lnTo>
                <a:lnTo>
                  <a:pt x="15" y="10"/>
                </a:lnTo>
                <a:lnTo>
                  <a:pt x="28" y="1"/>
                </a:lnTo>
                <a:lnTo>
                  <a:pt x="29" y="1"/>
                </a:lnTo>
                <a:lnTo>
                  <a:pt x="30" y="1"/>
                </a:lnTo>
                <a:lnTo>
                  <a:pt x="30" y="1"/>
                </a:lnTo>
                <a:lnTo>
                  <a:pt x="32" y="1"/>
                </a:lnTo>
                <a:lnTo>
                  <a:pt x="32" y="2"/>
                </a:lnTo>
                <a:lnTo>
                  <a:pt x="62" y="36"/>
                </a:lnTo>
                <a:lnTo>
                  <a:pt x="81" y="18"/>
                </a:lnTo>
                <a:lnTo>
                  <a:pt x="101" y="1"/>
                </a:lnTo>
                <a:lnTo>
                  <a:pt x="10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49" name="그룹 148"/>
          <p:cNvGrpSpPr/>
          <p:nvPr/>
        </p:nvGrpSpPr>
        <p:grpSpPr>
          <a:xfrm rot="2388783">
            <a:off x="11172731" y="1567455"/>
            <a:ext cx="624886" cy="658098"/>
            <a:chOff x="4400020" y="552716"/>
            <a:chExt cx="266700" cy="244475"/>
          </a:xfrm>
        </p:grpSpPr>
        <p:sp>
          <p:nvSpPr>
            <p:cNvPr id="150" name="Freeform 848"/>
            <p:cNvSpPr>
              <a:spLocks noEditPoints="1"/>
            </p:cNvSpPr>
            <p:nvPr/>
          </p:nvSpPr>
          <p:spPr bwMode="auto">
            <a:xfrm>
              <a:off x="4493683" y="552716"/>
              <a:ext cx="76200" cy="74613"/>
            </a:xfrm>
            <a:custGeom>
              <a:avLst/>
              <a:gdLst>
                <a:gd name="T0" fmla="*/ 24 w 48"/>
                <a:gd name="T1" fmla="*/ 7 h 47"/>
                <a:gd name="T2" fmla="*/ 14 w 48"/>
                <a:gd name="T3" fmla="*/ 9 h 47"/>
                <a:gd name="T4" fmla="*/ 9 w 48"/>
                <a:gd name="T5" fmla="*/ 14 h 47"/>
                <a:gd name="T6" fmla="*/ 7 w 48"/>
                <a:gd name="T7" fmla="*/ 22 h 47"/>
                <a:gd name="T8" fmla="*/ 8 w 48"/>
                <a:gd name="T9" fmla="*/ 30 h 47"/>
                <a:gd name="T10" fmla="*/ 13 w 48"/>
                <a:gd name="T11" fmla="*/ 37 h 47"/>
                <a:gd name="T12" fmla="*/ 21 w 48"/>
                <a:gd name="T13" fmla="*/ 41 h 47"/>
                <a:gd name="T14" fmla="*/ 26 w 48"/>
                <a:gd name="T15" fmla="*/ 39 h 47"/>
                <a:gd name="T16" fmla="*/ 30 w 48"/>
                <a:gd name="T17" fmla="*/ 38 h 47"/>
                <a:gd name="T18" fmla="*/ 34 w 48"/>
                <a:gd name="T19" fmla="*/ 37 h 47"/>
                <a:gd name="T20" fmla="*/ 38 w 48"/>
                <a:gd name="T21" fmla="*/ 33 h 47"/>
                <a:gd name="T22" fmla="*/ 39 w 48"/>
                <a:gd name="T23" fmla="*/ 29 h 47"/>
                <a:gd name="T24" fmla="*/ 41 w 48"/>
                <a:gd name="T25" fmla="*/ 25 h 47"/>
                <a:gd name="T26" fmla="*/ 41 w 48"/>
                <a:gd name="T27" fmla="*/ 20 h 47"/>
                <a:gd name="T28" fmla="*/ 39 w 48"/>
                <a:gd name="T29" fmla="*/ 16 h 47"/>
                <a:gd name="T30" fmla="*/ 37 w 48"/>
                <a:gd name="T31" fmla="*/ 12 h 47"/>
                <a:gd name="T32" fmla="*/ 33 w 48"/>
                <a:gd name="T33" fmla="*/ 9 h 47"/>
                <a:gd name="T34" fmla="*/ 29 w 48"/>
                <a:gd name="T35" fmla="*/ 8 h 47"/>
                <a:gd name="T36" fmla="*/ 24 w 48"/>
                <a:gd name="T37" fmla="*/ 7 h 47"/>
                <a:gd name="T38" fmla="*/ 28 w 48"/>
                <a:gd name="T39" fmla="*/ 0 h 47"/>
                <a:gd name="T40" fmla="*/ 39 w 48"/>
                <a:gd name="T41" fmla="*/ 4 h 47"/>
                <a:gd name="T42" fmla="*/ 46 w 48"/>
                <a:gd name="T43" fmla="*/ 13 h 47"/>
                <a:gd name="T44" fmla="*/ 48 w 48"/>
                <a:gd name="T45" fmla="*/ 25 h 47"/>
                <a:gd name="T46" fmla="*/ 43 w 48"/>
                <a:gd name="T47" fmla="*/ 37 h 47"/>
                <a:gd name="T48" fmla="*/ 33 w 48"/>
                <a:gd name="T49" fmla="*/ 45 h 47"/>
                <a:gd name="T50" fmla="*/ 21 w 48"/>
                <a:gd name="T51" fmla="*/ 47 h 47"/>
                <a:gd name="T52" fmla="*/ 20 w 48"/>
                <a:gd name="T53" fmla="*/ 47 h 47"/>
                <a:gd name="T54" fmla="*/ 9 w 48"/>
                <a:gd name="T55" fmla="*/ 43 h 47"/>
                <a:gd name="T56" fmla="*/ 3 w 48"/>
                <a:gd name="T57" fmla="*/ 35 h 47"/>
                <a:gd name="T58" fmla="*/ 0 w 48"/>
                <a:gd name="T59" fmla="*/ 25 h 47"/>
                <a:gd name="T60" fmla="*/ 1 w 48"/>
                <a:gd name="T61" fmla="*/ 16 h 47"/>
                <a:gd name="T62" fmla="*/ 7 w 48"/>
                <a:gd name="T63" fmla="*/ 7 h 47"/>
                <a:gd name="T64" fmla="*/ 16 w 48"/>
                <a:gd name="T65" fmla="*/ 1 h 47"/>
                <a:gd name="T66" fmla="*/ 28 w 48"/>
                <a:gd name="T6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" h="47">
                  <a:moveTo>
                    <a:pt x="24" y="7"/>
                  </a:moveTo>
                  <a:lnTo>
                    <a:pt x="14" y="9"/>
                  </a:lnTo>
                  <a:lnTo>
                    <a:pt x="9" y="14"/>
                  </a:lnTo>
                  <a:lnTo>
                    <a:pt x="7" y="22"/>
                  </a:lnTo>
                  <a:lnTo>
                    <a:pt x="8" y="30"/>
                  </a:lnTo>
                  <a:lnTo>
                    <a:pt x="13" y="37"/>
                  </a:lnTo>
                  <a:lnTo>
                    <a:pt x="21" y="41"/>
                  </a:lnTo>
                  <a:lnTo>
                    <a:pt x="26" y="39"/>
                  </a:lnTo>
                  <a:lnTo>
                    <a:pt x="30" y="38"/>
                  </a:lnTo>
                  <a:lnTo>
                    <a:pt x="34" y="37"/>
                  </a:lnTo>
                  <a:lnTo>
                    <a:pt x="38" y="33"/>
                  </a:lnTo>
                  <a:lnTo>
                    <a:pt x="39" y="29"/>
                  </a:lnTo>
                  <a:lnTo>
                    <a:pt x="41" y="25"/>
                  </a:lnTo>
                  <a:lnTo>
                    <a:pt x="41" y="20"/>
                  </a:lnTo>
                  <a:lnTo>
                    <a:pt x="39" y="16"/>
                  </a:lnTo>
                  <a:lnTo>
                    <a:pt x="37" y="12"/>
                  </a:lnTo>
                  <a:lnTo>
                    <a:pt x="33" y="9"/>
                  </a:lnTo>
                  <a:lnTo>
                    <a:pt x="29" y="8"/>
                  </a:lnTo>
                  <a:lnTo>
                    <a:pt x="24" y="7"/>
                  </a:lnTo>
                  <a:close/>
                  <a:moveTo>
                    <a:pt x="28" y="0"/>
                  </a:moveTo>
                  <a:lnTo>
                    <a:pt x="39" y="4"/>
                  </a:lnTo>
                  <a:lnTo>
                    <a:pt x="46" y="13"/>
                  </a:lnTo>
                  <a:lnTo>
                    <a:pt x="48" y="25"/>
                  </a:lnTo>
                  <a:lnTo>
                    <a:pt x="43" y="37"/>
                  </a:lnTo>
                  <a:lnTo>
                    <a:pt x="33" y="45"/>
                  </a:lnTo>
                  <a:lnTo>
                    <a:pt x="21" y="47"/>
                  </a:lnTo>
                  <a:lnTo>
                    <a:pt x="20" y="47"/>
                  </a:lnTo>
                  <a:lnTo>
                    <a:pt x="9" y="43"/>
                  </a:lnTo>
                  <a:lnTo>
                    <a:pt x="3" y="35"/>
                  </a:lnTo>
                  <a:lnTo>
                    <a:pt x="0" y="25"/>
                  </a:lnTo>
                  <a:lnTo>
                    <a:pt x="1" y="16"/>
                  </a:lnTo>
                  <a:lnTo>
                    <a:pt x="7" y="7"/>
                  </a:lnTo>
                  <a:lnTo>
                    <a:pt x="16" y="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849"/>
            <p:cNvSpPr>
              <a:spLocks noEditPoints="1"/>
            </p:cNvSpPr>
            <p:nvPr/>
          </p:nvSpPr>
          <p:spPr bwMode="auto">
            <a:xfrm>
              <a:off x="4400020" y="646378"/>
              <a:ext cx="266700" cy="69850"/>
            </a:xfrm>
            <a:custGeom>
              <a:avLst/>
              <a:gdLst>
                <a:gd name="T0" fmla="*/ 88 w 168"/>
                <a:gd name="T1" fmla="*/ 6 h 44"/>
                <a:gd name="T2" fmla="*/ 7 w 168"/>
                <a:gd name="T3" fmla="*/ 8 h 44"/>
                <a:gd name="T4" fmla="*/ 8 w 168"/>
                <a:gd name="T5" fmla="*/ 33 h 44"/>
                <a:gd name="T6" fmla="*/ 84 w 168"/>
                <a:gd name="T7" fmla="*/ 35 h 44"/>
                <a:gd name="T8" fmla="*/ 161 w 168"/>
                <a:gd name="T9" fmla="*/ 38 h 44"/>
                <a:gd name="T10" fmla="*/ 161 w 168"/>
                <a:gd name="T11" fmla="*/ 12 h 44"/>
                <a:gd name="T12" fmla="*/ 125 w 168"/>
                <a:gd name="T13" fmla="*/ 8 h 44"/>
                <a:gd name="T14" fmla="*/ 88 w 168"/>
                <a:gd name="T15" fmla="*/ 6 h 44"/>
                <a:gd name="T16" fmla="*/ 50 w 168"/>
                <a:gd name="T17" fmla="*/ 0 h 44"/>
                <a:gd name="T18" fmla="*/ 97 w 168"/>
                <a:gd name="T19" fmla="*/ 0 h 44"/>
                <a:gd name="T20" fmla="*/ 131 w 168"/>
                <a:gd name="T21" fmla="*/ 1 h 44"/>
                <a:gd name="T22" fmla="*/ 165 w 168"/>
                <a:gd name="T23" fmla="*/ 5 h 44"/>
                <a:gd name="T24" fmla="*/ 166 w 168"/>
                <a:gd name="T25" fmla="*/ 5 h 44"/>
                <a:gd name="T26" fmla="*/ 168 w 168"/>
                <a:gd name="T27" fmla="*/ 6 h 44"/>
                <a:gd name="T28" fmla="*/ 168 w 168"/>
                <a:gd name="T29" fmla="*/ 8 h 44"/>
                <a:gd name="T30" fmla="*/ 168 w 168"/>
                <a:gd name="T31" fmla="*/ 9 h 44"/>
                <a:gd name="T32" fmla="*/ 168 w 168"/>
                <a:gd name="T33" fmla="*/ 42 h 44"/>
                <a:gd name="T34" fmla="*/ 168 w 168"/>
                <a:gd name="T35" fmla="*/ 43 h 44"/>
                <a:gd name="T36" fmla="*/ 166 w 168"/>
                <a:gd name="T37" fmla="*/ 44 h 44"/>
                <a:gd name="T38" fmla="*/ 164 w 168"/>
                <a:gd name="T39" fmla="*/ 44 h 44"/>
                <a:gd name="T40" fmla="*/ 162 w 168"/>
                <a:gd name="T41" fmla="*/ 44 h 44"/>
                <a:gd name="T42" fmla="*/ 161 w 168"/>
                <a:gd name="T43" fmla="*/ 44 h 44"/>
                <a:gd name="T44" fmla="*/ 83 w 168"/>
                <a:gd name="T45" fmla="*/ 42 h 44"/>
                <a:gd name="T46" fmla="*/ 4 w 168"/>
                <a:gd name="T47" fmla="*/ 40 h 44"/>
                <a:gd name="T48" fmla="*/ 3 w 168"/>
                <a:gd name="T49" fmla="*/ 39 h 44"/>
                <a:gd name="T50" fmla="*/ 1 w 168"/>
                <a:gd name="T51" fmla="*/ 39 h 44"/>
                <a:gd name="T52" fmla="*/ 1 w 168"/>
                <a:gd name="T53" fmla="*/ 38 h 44"/>
                <a:gd name="T54" fmla="*/ 1 w 168"/>
                <a:gd name="T55" fmla="*/ 37 h 44"/>
                <a:gd name="T56" fmla="*/ 0 w 168"/>
                <a:gd name="T57" fmla="*/ 4 h 44"/>
                <a:gd name="T58" fmla="*/ 0 w 168"/>
                <a:gd name="T59" fmla="*/ 3 h 44"/>
                <a:gd name="T60" fmla="*/ 1 w 168"/>
                <a:gd name="T61" fmla="*/ 1 h 44"/>
                <a:gd name="T62" fmla="*/ 1 w 168"/>
                <a:gd name="T63" fmla="*/ 0 h 44"/>
                <a:gd name="T64" fmla="*/ 3 w 168"/>
                <a:gd name="T65" fmla="*/ 0 h 44"/>
                <a:gd name="T66" fmla="*/ 50 w 168"/>
                <a:gd name="T6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8" h="44">
                  <a:moveTo>
                    <a:pt x="88" y="6"/>
                  </a:moveTo>
                  <a:lnTo>
                    <a:pt x="7" y="8"/>
                  </a:lnTo>
                  <a:lnTo>
                    <a:pt x="8" y="33"/>
                  </a:lnTo>
                  <a:lnTo>
                    <a:pt x="84" y="35"/>
                  </a:lnTo>
                  <a:lnTo>
                    <a:pt x="161" y="38"/>
                  </a:lnTo>
                  <a:lnTo>
                    <a:pt x="161" y="12"/>
                  </a:lnTo>
                  <a:lnTo>
                    <a:pt x="125" y="8"/>
                  </a:lnTo>
                  <a:lnTo>
                    <a:pt x="88" y="6"/>
                  </a:lnTo>
                  <a:close/>
                  <a:moveTo>
                    <a:pt x="50" y="0"/>
                  </a:moveTo>
                  <a:lnTo>
                    <a:pt x="97" y="0"/>
                  </a:lnTo>
                  <a:lnTo>
                    <a:pt x="131" y="1"/>
                  </a:lnTo>
                  <a:lnTo>
                    <a:pt x="165" y="5"/>
                  </a:lnTo>
                  <a:lnTo>
                    <a:pt x="166" y="5"/>
                  </a:lnTo>
                  <a:lnTo>
                    <a:pt x="168" y="6"/>
                  </a:lnTo>
                  <a:lnTo>
                    <a:pt x="168" y="8"/>
                  </a:lnTo>
                  <a:lnTo>
                    <a:pt x="168" y="9"/>
                  </a:lnTo>
                  <a:lnTo>
                    <a:pt x="168" y="42"/>
                  </a:lnTo>
                  <a:lnTo>
                    <a:pt x="168" y="43"/>
                  </a:lnTo>
                  <a:lnTo>
                    <a:pt x="166" y="44"/>
                  </a:lnTo>
                  <a:lnTo>
                    <a:pt x="164" y="44"/>
                  </a:lnTo>
                  <a:lnTo>
                    <a:pt x="162" y="44"/>
                  </a:lnTo>
                  <a:lnTo>
                    <a:pt x="161" y="44"/>
                  </a:lnTo>
                  <a:lnTo>
                    <a:pt x="83" y="42"/>
                  </a:lnTo>
                  <a:lnTo>
                    <a:pt x="4" y="40"/>
                  </a:lnTo>
                  <a:lnTo>
                    <a:pt x="3" y="39"/>
                  </a:lnTo>
                  <a:lnTo>
                    <a:pt x="1" y="39"/>
                  </a:lnTo>
                  <a:lnTo>
                    <a:pt x="1" y="38"/>
                  </a:lnTo>
                  <a:lnTo>
                    <a:pt x="1" y="37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850"/>
            <p:cNvSpPr>
              <a:spLocks noEditPoints="1"/>
            </p:cNvSpPr>
            <p:nvPr/>
          </p:nvSpPr>
          <p:spPr bwMode="auto">
            <a:xfrm>
              <a:off x="4492095" y="738453"/>
              <a:ext cx="63500" cy="58738"/>
            </a:xfrm>
            <a:custGeom>
              <a:avLst/>
              <a:gdLst>
                <a:gd name="T0" fmla="*/ 18 w 40"/>
                <a:gd name="T1" fmla="*/ 7 h 37"/>
                <a:gd name="T2" fmla="*/ 17 w 40"/>
                <a:gd name="T3" fmla="*/ 7 h 37"/>
                <a:gd name="T4" fmla="*/ 13 w 40"/>
                <a:gd name="T5" fmla="*/ 7 h 37"/>
                <a:gd name="T6" fmla="*/ 10 w 40"/>
                <a:gd name="T7" fmla="*/ 10 h 37"/>
                <a:gd name="T8" fmla="*/ 8 w 40"/>
                <a:gd name="T9" fmla="*/ 13 h 37"/>
                <a:gd name="T10" fmla="*/ 6 w 40"/>
                <a:gd name="T11" fmla="*/ 15 h 37"/>
                <a:gd name="T12" fmla="*/ 6 w 40"/>
                <a:gd name="T13" fmla="*/ 19 h 37"/>
                <a:gd name="T14" fmla="*/ 8 w 40"/>
                <a:gd name="T15" fmla="*/ 24 h 37"/>
                <a:gd name="T16" fmla="*/ 10 w 40"/>
                <a:gd name="T17" fmla="*/ 28 h 37"/>
                <a:gd name="T18" fmla="*/ 14 w 40"/>
                <a:gd name="T19" fmla="*/ 30 h 37"/>
                <a:gd name="T20" fmla="*/ 18 w 40"/>
                <a:gd name="T21" fmla="*/ 31 h 37"/>
                <a:gd name="T22" fmla="*/ 23 w 40"/>
                <a:gd name="T23" fmla="*/ 31 h 37"/>
                <a:gd name="T24" fmla="*/ 31 w 40"/>
                <a:gd name="T25" fmla="*/ 27 h 37"/>
                <a:gd name="T26" fmla="*/ 34 w 40"/>
                <a:gd name="T27" fmla="*/ 20 h 37"/>
                <a:gd name="T28" fmla="*/ 31 w 40"/>
                <a:gd name="T29" fmla="*/ 14 h 37"/>
                <a:gd name="T30" fmla="*/ 26 w 40"/>
                <a:gd name="T31" fmla="*/ 9 h 37"/>
                <a:gd name="T32" fmla="*/ 18 w 40"/>
                <a:gd name="T33" fmla="*/ 7 h 37"/>
                <a:gd name="T34" fmla="*/ 17 w 40"/>
                <a:gd name="T35" fmla="*/ 0 h 37"/>
                <a:gd name="T36" fmla="*/ 17 w 40"/>
                <a:gd name="T37" fmla="*/ 0 h 37"/>
                <a:gd name="T38" fmla="*/ 27 w 40"/>
                <a:gd name="T39" fmla="*/ 1 h 37"/>
                <a:gd name="T40" fmla="*/ 36 w 40"/>
                <a:gd name="T41" fmla="*/ 6 h 37"/>
                <a:gd name="T42" fmla="*/ 40 w 40"/>
                <a:gd name="T43" fmla="*/ 17 h 37"/>
                <a:gd name="T44" fmla="*/ 39 w 40"/>
                <a:gd name="T45" fmla="*/ 26 h 37"/>
                <a:gd name="T46" fmla="*/ 34 w 40"/>
                <a:gd name="T47" fmla="*/ 34 h 37"/>
                <a:gd name="T48" fmla="*/ 23 w 40"/>
                <a:gd name="T49" fmla="*/ 37 h 37"/>
                <a:gd name="T50" fmla="*/ 15 w 40"/>
                <a:gd name="T51" fmla="*/ 37 h 37"/>
                <a:gd name="T52" fmla="*/ 8 w 40"/>
                <a:gd name="T53" fmla="*/ 35 h 37"/>
                <a:gd name="T54" fmla="*/ 2 w 40"/>
                <a:gd name="T55" fmla="*/ 28 h 37"/>
                <a:gd name="T56" fmla="*/ 0 w 40"/>
                <a:gd name="T57" fmla="*/ 19 h 37"/>
                <a:gd name="T58" fmla="*/ 0 w 40"/>
                <a:gd name="T59" fmla="*/ 14 h 37"/>
                <a:gd name="T60" fmla="*/ 1 w 40"/>
                <a:gd name="T61" fmla="*/ 10 h 37"/>
                <a:gd name="T62" fmla="*/ 4 w 40"/>
                <a:gd name="T63" fmla="*/ 6 h 37"/>
                <a:gd name="T64" fmla="*/ 8 w 40"/>
                <a:gd name="T65" fmla="*/ 2 h 37"/>
                <a:gd name="T66" fmla="*/ 12 w 40"/>
                <a:gd name="T67" fmla="*/ 1 h 37"/>
                <a:gd name="T68" fmla="*/ 17 w 40"/>
                <a:gd name="T6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37">
                  <a:moveTo>
                    <a:pt x="18" y="7"/>
                  </a:moveTo>
                  <a:lnTo>
                    <a:pt x="17" y="7"/>
                  </a:lnTo>
                  <a:lnTo>
                    <a:pt x="13" y="7"/>
                  </a:lnTo>
                  <a:lnTo>
                    <a:pt x="10" y="10"/>
                  </a:lnTo>
                  <a:lnTo>
                    <a:pt x="8" y="13"/>
                  </a:lnTo>
                  <a:lnTo>
                    <a:pt x="6" y="15"/>
                  </a:lnTo>
                  <a:lnTo>
                    <a:pt x="6" y="19"/>
                  </a:lnTo>
                  <a:lnTo>
                    <a:pt x="8" y="24"/>
                  </a:lnTo>
                  <a:lnTo>
                    <a:pt x="10" y="28"/>
                  </a:lnTo>
                  <a:lnTo>
                    <a:pt x="14" y="30"/>
                  </a:lnTo>
                  <a:lnTo>
                    <a:pt x="18" y="31"/>
                  </a:lnTo>
                  <a:lnTo>
                    <a:pt x="23" y="31"/>
                  </a:lnTo>
                  <a:lnTo>
                    <a:pt x="31" y="27"/>
                  </a:lnTo>
                  <a:lnTo>
                    <a:pt x="34" y="20"/>
                  </a:lnTo>
                  <a:lnTo>
                    <a:pt x="31" y="14"/>
                  </a:lnTo>
                  <a:lnTo>
                    <a:pt x="26" y="9"/>
                  </a:lnTo>
                  <a:lnTo>
                    <a:pt x="18" y="7"/>
                  </a:lnTo>
                  <a:close/>
                  <a:moveTo>
                    <a:pt x="17" y="0"/>
                  </a:moveTo>
                  <a:lnTo>
                    <a:pt x="17" y="0"/>
                  </a:lnTo>
                  <a:lnTo>
                    <a:pt x="27" y="1"/>
                  </a:lnTo>
                  <a:lnTo>
                    <a:pt x="36" y="6"/>
                  </a:lnTo>
                  <a:lnTo>
                    <a:pt x="40" y="17"/>
                  </a:lnTo>
                  <a:lnTo>
                    <a:pt x="39" y="26"/>
                  </a:lnTo>
                  <a:lnTo>
                    <a:pt x="34" y="34"/>
                  </a:lnTo>
                  <a:lnTo>
                    <a:pt x="23" y="37"/>
                  </a:lnTo>
                  <a:lnTo>
                    <a:pt x="15" y="37"/>
                  </a:lnTo>
                  <a:lnTo>
                    <a:pt x="8" y="35"/>
                  </a:lnTo>
                  <a:lnTo>
                    <a:pt x="2" y="28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1" y="10"/>
                  </a:lnTo>
                  <a:lnTo>
                    <a:pt x="4" y="6"/>
                  </a:lnTo>
                  <a:lnTo>
                    <a:pt x="8" y="2"/>
                  </a:lnTo>
                  <a:lnTo>
                    <a:pt x="12" y="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10065405" y="6081218"/>
            <a:ext cx="624886" cy="658098"/>
            <a:chOff x="4400020" y="552716"/>
            <a:chExt cx="266700" cy="244475"/>
          </a:xfrm>
        </p:grpSpPr>
        <p:sp>
          <p:nvSpPr>
            <p:cNvPr id="154" name="Freeform 848"/>
            <p:cNvSpPr>
              <a:spLocks noEditPoints="1"/>
            </p:cNvSpPr>
            <p:nvPr/>
          </p:nvSpPr>
          <p:spPr bwMode="auto">
            <a:xfrm>
              <a:off x="4493683" y="552716"/>
              <a:ext cx="76200" cy="74613"/>
            </a:xfrm>
            <a:custGeom>
              <a:avLst/>
              <a:gdLst>
                <a:gd name="T0" fmla="*/ 24 w 48"/>
                <a:gd name="T1" fmla="*/ 7 h 47"/>
                <a:gd name="T2" fmla="*/ 14 w 48"/>
                <a:gd name="T3" fmla="*/ 9 h 47"/>
                <a:gd name="T4" fmla="*/ 9 w 48"/>
                <a:gd name="T5" fmla="*/ 14 h 47"/>
                <a:gd name="T6" fmla="*/ 7 w 48"/>
                <a:gd name="T7" fmla="*/ 22 h 47"/>
                <a:gd name="T8" fmla="*/ 8 w 48"/>
                <a:gd name="T9" fmla="*/ 30 h 47"/>
                <a:gd name="T10" fmla="*/ 13 w 48"/>
                <a:gd name="T11" fmla="*/ 37 h 47"/>
                <a:gd name="T12" fmla="*/ 21 w 48"/>
                <a:gd name="T13" fmla="*/ 41 h 47"/>
                <a:gd name="T14" fmla="*/ 26 w 48"/>
                <a:gd name="T15" fmla="*/ 39 h 47"/>
                <a:gd name="T16" fmla="*/ 30 w 48"/>
                <a:gd name="T17" fmla="*/ 38 h 47"/>
                <a:gd name="T18" fmla="*/ 34 w 48"/>
                <a:gd name="T19" fmla="*/ 37 h 47"/>
                <a:gd name="T20" fmla="*/ 38 w 48"/>
                <a:gd name="T21" fmla="*/ 33 h 47"/>
                <a:gd name="T22" fmla="*/ 39 w 48"/>
                <a:gd name="T23" fmla="*/ 29 h 47"/>
                <a:gd name="T24" fmla="*/ 41 w 48"/>
                <a:gd name="T25" fmla="*/ 25 h 47"/>
                <a:gd name="T26" fmla="*/ 41 w 48"/>
                <a:gd name="T27" fmla="*/ 20 h 47"/>
                <a:gd name="T28" fmla="*/ 39 w 48"/>
                <a:gd name="T29" fmla="*/ 16 h 47"/>
                <a:gd name="T30" fmla="*/ 37 w 48"/>
                <a:gd name="T31" fmla="*/ 12 h 47"/>
                <a:gd name="T32" fmla="*/ 33 w 48"/>
                <a:gd name="T33" fmla="*/ 9 h 47"/>
                <a:gd name="T34" fmla="*/ 29 w 48"/>
                <a:gd name="T35" fmla="*/ 8 h 47"/>
                <a:gd name="T36" fmla="*/ 24 w 48"/>
                <a:gd name="T37" fmla="*/ 7 h 47"/>
                <a:gd name="T38" fmla="*/ 28 w 48"/>
                <a:gd name="T39" fmla="*/ 0 h 47"/>
                <a:gd name="T40" fmla="*/ 39 w 48"/>
                <a:gd name="T41" fmla="*/ 4 h 47"/>
                <a:gd name="T42" fmla="*/ 46 w 48"/>
                <a:gd name="T43" fmla="*/ 13 h 47"/>
                <a:gd name="T44" fmla="*/ 48 w 48"/>
                <a:gd name="T45" fmla="*/ 25 h 47"/>
                <a:gd name="T46" fmla="*/ 43 w 48"/>
                <a:gd name="T47" fmla="*/ 37 h 47"/>
                <a:gd name="T48" fmla="*/ 33 w 48"/>
                <a:gd name="T49" fmla="*/ 45 h 47"/>
                <a:gd name="T50" fmla="*/ 21 w 48"/>
                <a:gd name="T51" fmla="*/ 47 h 47"/>
                <a:gd name="T52" fmla="*/ 20 w 48"/>
                <a:gd name="T53" fmla="*/ 47 h 47"/>
                <a:gd name="T54" fmla="*/ 9 w 48"/>
                <a:gd name="T55" fmla="*/ 43 h 47"/>
                <a:gd name="T56" fmla="*/ 3 w 48"/>
                <a:gd name="T57" fmla="*/ 35 h 47"/>
                <a:gd name="T58" fmla="*/ 0 w 48"/>
                <a:gd name="T59" fmla="*/ 25 h 47"/>
                <a:gd name="T60" fmla="*/ 1 w 48"/>
                <a:gd name="T61" fmla="*/ 16 h 47"/>
                <a:gd name="T62" fmla="*/ 7 w 48"/>
                <a:gd name="T63" fmla="*/ 7 h 47"/>
                <a:gd name="T64" fmla="*/ 16 w 48"/>
                <a:gd name="T65" fmla="*/ 1 h 47"/>
                <a:gd name="T66" fmla="*/ 28 w 48"/>
                <a:gd name="T6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" h="47">
                  <a:moveTo>
                    <a:pt x="24" y="7"/>
                  </a:moveTo>
                  <a:lnTo>
                    <a:pt x="14" y="9"/>
                  </a:lnTo>
                  <a:lnTo>
                    <a:pt x="9" y="14"/>
                  </a:lnTo>
                  <a:lnTo>
                    <a:pt x="7" y="22"/>
                  </a:lnTo>
                  <a:lnTo>
                    <a:pt x="8" y="30"/>
                  </a:lnTo>
                  <a:lnTo>
                    <a:pt x="13" y="37"/>
                  </a:lnTo>
                  <a:lnTo>
                    <a:pt x="21" y="41"/>
                  </a:lnTo>
                  <a:lnTo>
                    <a:pt x="26" y="39"/>
                  </a:lnTo>
                  <a:lnTo>
                    <a:pt x="30" y="38"/>
                  </a:lnTo>
                  <a:lnTo>
                    <a:pt x="34" y="37"/>
                  </a:lnTo>
                  <a:lnTo>
                    <a:pt x="38" y="33"/>
                  </a:lnTo>
                  <a:lnTo>
                    <a:pt x="39" y="29"/>
                  </a:lnTo>
                  <a:lnTo>
                    <a:pt x="41" y="25"/>
                  </a:lnTo>
                  <a:lnTo>
                    <a:pt x="41" y="20"/>
                  </a:lnTo>
                  <a:lnTo>
                    <a:pt x="39" y="16"/>
                  </a:lnTo>
                  <a:lnTo>
                    <a:pt x="37" y="12"/>
                  </a:lnTo>
                  <a:lnTo>
                    <a:pt x="33" y="9"/>
                  </a:lnTo>
                  <a:lnTo>
                    <a:pt x="29" y="8"/>
                  </a:lnTo>
                  <a:lnTo>
                    <a:pt x="24" y="7"/>
                  </a:lnTo>
                  <a:close/>
                  <a:moveTo>
                    <a:pt x="28" y="0"/>
                  </a:moveTo>
                  <a:lnTo>
                    <a:pt x="39" y="4"/>
                  </a:lnTo>
                  <a:lnTo>
                    <a:pt x="46" y="13"/>
                  </a:lnTo>
                  <a:lnTo>
                    <a:pt x="48" y="25"/>
                  </a:lnTo>
                  <a:lnTo>
                    <a:pt x="43" y="37"/>
                  </a:lnTo>
                  <a:lnTo>
                    <a:pt x="33" y="45"/>
                  </a:lnTo>
                  <a:lnTo>
                    <a:pt x="21" y="47"/>
                  </a:lnTo>
                  <a:lnTo>
                    <a:pt x="20" y="47"/>
                  </a:lnTo>
                  <a:lnTo>
                    <a:pt x="9" y="43"/>
                  </a:lnTo>
                  <a:lnTo>
                    <a:pt x="3" y="35"/>
                  </a:lnTo>
                  <a:lnTo>
                    <a:pt x="0" y="25"/>
                  </a:lnTo>
                  <a:lnTo>
                    <a:pt x="1" y="16"/>
                  </a:lnTo>
                  <a:lnTo>
                    <a:pt x="7" y="7"/>
                  </a:lnTo>
                  <a:lnTo>
                    <a:pt x="16" y="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849"/>
            <p:cNvSpPr>
              <a:spLocks noEditPoints="1"/>
            </p:cNvSpPr>
            <p:nvPr/>
          </p:nvSpPr>
          <p:spPr bwMode="auto">
            <a:xfrm>
              <a:off x="4400020" y="646378"/>
              <a:ext cx="266700" cy="69850"/>
            </a:xfrm>
            <a:custGeom>
              <a:avLst/>
              <a:gdLst>
                <a:gd name="T0" fmla="*/ 88 w 168"/>
                <a:gd name="T1" fmla="*/ 6 h 44"/>
                <a:gd name="T2" fmla="*/ 7 w 168"/>
                <a:gd name="T3" fmla="*/ 8 h 44"/>
                <a:gd name="T4" fmla="*/ 8 w 168"/>
                <a:gd name="T5" fmla="*/ 33 h 44"/>
                <a:gd name="T6" fmla="*/ 84 w 168"/>
                <a:gd name="T7" fmla="*/ 35 h 44"/>
                <a:gd name="T8" fmla="*/ 161 w 168"/>
                <a:gd name="T9" fmla="*/ 38 h 44"/>
                <a:gd name="T10" fmla="*/ 161 w 168"/>
                <a:gd name="T11" fmla="*/ 12 h 44"/>
                <a:gd name="T12" fmla="*/ 125 w 168"/>
                <a:gd name="T13" fmla="*/ 8 h 44"/>
                <a:gd name="T14" fmla="*/ 88 w 168"/>
                <a:gd name="T15" fmla="*/ 6 h 44"/>
                <a:gd name="T16" fmla="*/ 50 w 168"/>
                <a:gd name="T17" fmla="*/ 0 h 44"/>
                <a:gd name="T18" fmla="*/ 97 w 168"/>
                <a:gd name="T19" fmla="*/ 0 h 44"/>
                <a:gd name="T20" fmla="*/ 131 w 168"/>
                <a:gd name="T21" fmla="*/ 1 h 44"/>
                <a:gd name="T22" fmla="*/ 165 w 168"/>
                <a:gd name="T23" fmla="*/ 5 h 44"/>
                <a:gd name="T24" fmla="*/ 166 w 168"/>
                <a:gd name="T25" fmla="*/ 5 h 44"/>
                <a:gd name="T26" fmla="*/ 168 w 168"/>
                <a:gd name="T27" fmla="*/ 6 h 44"/>
                <a:gd name="T28" fmla="*/ 168 w 168"/>
                <a:gd name="T29" fmla="*/ 8 h 44"/>
                <a:gd name="T30" fmla="*/ 168 w 168"/>
                <a:gd name="T31" fmla="*/ 9 h 44"/>
                <a:gd name="T32" fmla="*/ 168 w 168"/>
                <a:gd name="T33" fmla="*/ 42 h 44"/>
                <a:gd name="T34" fmla="*/ 168 w 168"/>
                <a:gd name="T35" fmla="*/ 43 h 44"/>
                <a:gd name="T36" fmla="*/ 166 w 168"/>
                <a:gd name="T37" fmla="*/ 44 h 44"/>
                <a:gd name="T38" fmla="*/ 164 w 168"/>
                <a:gd name="T39" fmla="*/ 44 h 44"/>
                <a:gd name="T40" fmla="*/ 162 w 168"/>
                <a:gd name="T41" fmla="*/ 44 h 44"/>
                <a:gd name="T42" fmla="*/ 161 w 168"/>
                <a:gd name="T43" fmla="*/ 44 h 44"/>
                <a:gd name="T44" fmla="*/ 83 w 168"/>
                <a:gd name="T45" fmla="*/ 42 h 44"/>
                <a:gd name="T46" fmla="*/ 4 w 168"/>
                <a:gd name="T47" fmla="*/ 40 h 44"/>
                <a:gd name="T48" fmla="*/ 3 w 168"/>
                <a:gd name="T49" fmla="*/ 39 h 44"/>
                <a:gd name="T50" fmla="*/ 1 w 168"/>
                <a:gd name="T51" fmla="*/ 39 h 44"/>
                <a:gd name="T52" fmla="*/ 1 w 168"/>
                <a:gd name="T53" fmla="*/ 38 h 44"/>
                <a:gd name="T54" fmla="*/ 1 w 168"/>
                <a:gd name="T55" fmla="*/ 37 h 44"/>
                <a:gd name="T56" fmla="*/ 0 w 168"/>
                <a:gd name="T57" fmla="*/ 4 h 44"/>
                <a:gd name="T58" fmla="*/ 0 w 168"/>
                <a:gd name="T59" fmla="*/ 3 h 44"/>
                <a:gd name="T60" fmla="*/ 1 w 168"/>
                <a:gd name="T61" fmla="*/ 1 h 44"/>
                <a:gd name="T62" fmla="*/ 1 w 168"/>
                <a:gd name="T63" fmla="*/ 0 h 44"/>
                <a:gd name="T64" fmla="*/ 3 w 168"/>
                <a:gd name="T65" fmla="*/ 0 h 44"/>
                <a:gd name="T66" fmla="*/ 50 w 168"/>
                <a:gd name="T6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8" h="44">
                  <a:moveTo>
                    <a:pt x="88" y="6"/>
                  </a:moveTo>
                  <a:lnTo>
                    <a:pt x="7" y="8"/>
                  </a:lnTo>
                  <a:lnTo>
                    <a:pt x="8" y="33"/>
                  </a:lnTo>
                  <a:lnTo>
                    <a:pt x="84" y="35"/>
                  </a:lnTo>
                  <a:lnTo>
                    <a:pt x="161" y="38"/>
                  </a:lnTo>
                  <a:lnTo>
                    <a:pt x="161" y="12"/>
                  </a:lnTo>
                  <a:lnTo>
                    <a:pt x="125" y="8"/>
                  </a:lnTo>
                  <a:lnTo>
                    <a:pt x="88" y="6"/>
                  </a:lnTo>
                  <a:close/>
                  <a:moveTo>
                    <a:pt x="50" y="0"/>
                  </a:moveTo>
                  <a:lnTo>
                    <a:pt x="97" y="0"/>
                  </a:lnTo>
                  <a:lnTo>
                    <a:pt x="131" y="1"/>
                  </a:lnTo>
                  <a:lnTo>
                    <a:pt x="165" y="5"/>
                  </a:lnTo>
                  <a:lnTo>
                    <a:pt x="166" y="5"/>
                  </a:lnTo>
                  <a:lnTo>
                    <a:pt x="168" y="6"/>
                  </a:lnTo>
                  <a:lnTo>
                    <a:pt x="168" y="8"/>
                  </a:lnTo>
                  <a:lnTo>
                    <a:pt x="168" y="9"/>
                  </a:lnTo>
                  <a:lnTo>
                    <a:pt x="168" y="42"/>
                  </a:lnTo>
                  <a:lnTo>
                    <a:pt x="168" y="43"/>
                  </a:lnTo>
                  <a:lnTo>
                    <a:pt x="166" y="44"/>
                  </a:lnTo>
                  <a:lnTo>
                    <a:pt x="164" y="44"/>
                  </a:lnTo>
                  <a:lnTo>
                    <a:pt x="162" y="44"/>
                  </a:lnTo>
                  <a:lnTo>
                    <a:pt x="161" y="44"/>
                  </a:lnTo>
                  <a:lnTo>
                    <a:pt x="83" y="42"/>
                  </a:lnTo>
                  <a:lnTo>
                    <a:pt x="4" y="40"/>
                  </a:lnTo>
                  <a:lnTo>
                    <a:pt x="3" y="39"/>
                  </a:lnTo>
                  <a:lnTo>
                    <a:pt x="1" y="39"/>
                  </a:lnTo>
                  <a:lnTo>
                    <a:pt x="1" y="38"/>
                  </a:lnTo>
                  <a:lnTo>
                    <a:pt x="1" y="37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850"/>
            <p:cNvSpPr>
              <a:spLocks noEditPoints="1"/>
            </p:cNvSpPr>
            <p:nvPr/>
          </p:nvSpPr>
          <p:spPr bwMode="auto">
            <a:xfrm>
              <a:off x="4492095" y="738453"/>
              <a:ext cx="63500" cy="58738"/>
            </a:xfrm>
            <a:custGeom>
              <a:avLst/>
              <a:gdLst>
                <a:gd name="T0" fmla="*/ 18 w 40"/>
                <a:gd name="T1" fmla="*/ 7 h 37"/>
                <a:gd name="T2" fmla="*/ 17 w 40"/>
                <a:gd name="T3" fmla="*/ 7 h 37"/>
                <a:gd name="T4" fmla="*/ 13 w 40"/>
                <a:gd name="T5" fmla="*/ 7 h 37"/>
                <a:gd name="T6" fmla="*/ 10 w 40"/>
                <a:gd name="T7" fmla="*/ 10 h 37"/>
                <a:gd name="T8" fmla="*/ 8 w 40"/>
                <a:gd name="T9" fmla="*/ 13 h 37"/>
                <a:gd name="T10" fmla="*/ 6 w 40"/>
                <a:gd name="T11" fmla="*/ 15 h 37"/>
                <a:gd name="T12" fmla="*/ 6 w 40"/>
                <a:gd name="T13" fmla="*/ 19 h 37"/>
                <a:gd name="T14" fmla="*/ 8 w 40"/>
                <a:gd name="T15" fmla="*/ 24 h 37"/>
                <a:gd name="T16" fmla="*/ 10 w 40"/>
                <a:gd name="T17" fmla="*/ 28 h 37"/>
                <a:gd name="T18" fmla="*/ 14 w 40"/>
                <a:gd name="T19" fmla="*/ 30 h 37"/>
                <a:gd name="T20" fmla="*/ 18 w 40"/>
                <a:gd name="T21" fmla="*/ 31 h 37"/>
                <a:gd name="T22" fmla="*/ 23 w 40"/>
                <a:gd name="T23" fmla="*/ 31 h 37"/>
                <a:gd name="T24" fmla="*/ 31 w 40"/>
                <a:gd name="T25" fmla="*/ 27 h 37"/>
                <a:gd name="T26" fmla="*/ 34 w 40"/>
                <a:gd name="T27" fmla="*/ 20 h 37"/>
                <a:gd name="T28" fmla="*/ 31 w 40"/>
                <a:gd name="T29" fmla="*/ 14 h 37"/>
                <a:gd name="T30" fmla="*/ 26 w 40"/>
                <a:gd name="T31" fmla="*/ 9 h 37"/>
                <a:gd name="T32" fmla="*/ 18 w 40"/>
                <a:gd name="T33" fmla="*/ 7 h 37"/>
                <a:gd name="T34" fmla="*/ 17 w 40"/>
                <a:gd name="T35" fmla="*/ 0 h 37"/>
                <a:gd name="T36" fmla="*/ 17 w 40"/>
                <a:gd name="T37" fmla="*/ 0 h 37"/>
                <a:gd name="T38" fmla="*/ 27 w 40"/>
                <a:gd name="T39" fmla="*/ 1 h 37"/>
                <a:gd name="T40" fmla="*/ 36 w 40"/>
                <a:gd name="T41" fmla="*/ 6 h 37"/>
                <a:gd name="T42" fmla="*/ 40 w 40"/>
                <a:gd name="T43" fmla="*/ 17 h 37"/>
                <a:gd name="T44" fmla="*/ 39 w 40"/>
                <a:gd name="T45" fmla="*/ 26 h 37"/>
                <a:gd name="T46" fmla="*/ 34 w 40"/>
                <a:gd name="T47" fmla="*/ 34 h 37"/>
                <a:gd name="T48" fmla="*/ 23 w 40"/>
                <a:gd name="T49" fmla="*/ 37 h 37"/>
                <a:gd name="T50" fmla="*/ 15 w 40"/>
                <a:gd name="T51" fmla="*/ 37 h 37"/>
                <a:gd name="T52" fmla="*/ 8 w 40"/>
                <a:gd name="T53" fmla="*/ 35 h 37"/>
                <a:gd name="T54" fmla="*/ 2 w 40"/>
                <a:gd name="T55" fmla="*/ 28 h 37"/>
                <a:gd name="T56" fmla="*/ 0 w 40"/>
                <a:gd name="T57" fmla="*/ 19 h 37"/>
                <a:gd name="T58" fmla="*/ 0 w 40"/>
                <a:gd name="T59" fmla="*/ 14 h 37"/>
                <a:gd name="T60" fmla="*/ 1 w 40"/>
                <a:gd name="T61" fmla="*/ 10 h 37"/>
                <a:gd name="T62" fmla="*/ 4 w 40"/>
                <a:gd name="T63" fmla="*/ 6 h 37"/>
                <a:gd name="T64" fmla="*/ 8 w 40"/>
                <a:gd name="T65" fmla="*/ 2 h 37"/>
                <a:gd name="T66" fmla="*/ 12 w 40"/>
                <a:gd name="T67" fmla="*/ 1 h 37"/>
                <a:gd name="T68" fmla="*/ 17 w 40"/>
                <a:gd name="T6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37">
                  <a:moveTo>
                    <a:pt x="18" y="7"/>
                  </a:moveTo>
                  <a:lnTo>
                    <a:pt x="17" y="7"/>
                  </a:lnTo>
                  <a:lnTo>
                    <a:pt x="13" y="7"/>
                  </a:lnTo>
                  <a:lnTo>
                    <a:pt x="10" y="10"/>
                  </a:lnTo>
                  <a:lnTo>
                    <a:pt x="8" y="13"/>
                  </a:lnTo>
                  <a:lnTo>
                    <a:pt x="6" y="15"/>
                  </a:lnTo>
                  <a:lnTo>
                    <a:pt x="6" y="19"/>
                  </a:lnTo>
                  <a:lnTo>
                    <a:pt x="8" y="24"/>
                  </a:lnTo>
                  <a:lnTo>
                    <a:pt x="10" y="28"/>
                  </a:lnTo>
                  <a:lnTo>
                    <a:pt x="14" y="30"/>
                  </a:lnTo>
                  <a:lnTo>
                    <a:pt x="18" y="31"/>
                  </a:lnTo>
                  <a:lnTo>
                    <a:pt x="23" y="31"/>
                  </a:lnTo>
                  <a:lnTo>
                    <a:pt x="31" y="27"/>
                  </a:lnTo>
                  <a:lnTo>
                    <a:pt x="34" y="20"/>
                  </a:lnTo>
                  <a:lnTo>
                    <a:pt x="31" y="14"/>
                  </a:lnTo>
                  <a:lnTo>
                    <a:pt x="26" y="9"/>
                  </a:lnTo>
                  <a:lnTo>
                    <a:pt x="18" y="7"/>
                  </a:lnTo>
                  <a:close/>
                  <a:moveTo>
                    <a:pt x="17" y="0"/>
                  </a:moveTo>
                  <a:lnTo>
                    <a:pt x="17" y="0"/>
                  </a:lnTo>
                  <a:lnTo>
                    <a:pt x="27" y="1"/>
                  </a:lnTo>
                  <a:lnTo>
                    <a:pt x="36" y="6"/>
                  </a:lnTo>
                  <a:lnTo>
                    <a:pt x="40" y="17"/>
                  </a:lnTo>
                  <a:lnTo>
                    <a:pt x="39" y="26"/>
                  </a:lnTo>
                  <a:lnTo>
                    <a:pt x="34" y="34"/>
                  </a:lnTo>
                  <a:lnTo>
                    <a:pt x="23" y="37"/>
                  </a:lnTo>
                  <a:lnTo>
                    <a:pt x="15" y="37"/>
                  </a:lnTo>
                  <a:lnTo>
                    <a:pt x="8" y="35"/>
                  </a:lnTo>
                  <a:lnTo>
                    <a:pt x="2" y="28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1" y="10"/>
                  </a:lnTo>
                  <a:lnTo>
                    <a:pt x="4" y="6"/>
                  </a:lnTo>
                  <a:lnTo>
                    <a:pt x="8" y="2"/>
                  </a:lnTo>
                  <a:lnTo>
                    <a:pt x="12" y="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57" name="그룹 156"/>
          <p:cNvGrpSpPr/>
          <p:nvPr/>
        </p:nvGrpSpPr>
        <p:grpSpPr>
          <a:xfrm rot="2850814">
            <a:off x="164609" y="58002"/>
            <a:ext cx="624886" cy="658098"/>
            <a:chOff x="4400020" y="552716"/>
            <a:chExt cx="266700" cy="244475"/>
          </a:xfrm>
        </p:grpSpPr>
        <p:sp>
          <p:nvSpPr>
            <p:cNvPr id="158" name="Freeform 848"/>
            <p:cNvSpPr>
              <a:spLocks noEditPoints="1"/>
            </p:cNvSpPr>
            <p:nvPr/>
          </p:nvSpPr>
          <p:spPr bwMode="auto">
            <a:xfrm>
              <a:off x="4493683" y="552716"/>
              <a:ext cx="76200" cy="74613"/>
            </a:xfrm>
            <a:custGeom>
              <a:avLst/>
              <a:gdLst>
                <a:gd name="T0" fmla="*/ 24 w 48"/>
                <a:gd name="T1" fmla="*/ 7 h 47"/>
                <a:gd name="T2" fmla="*/ 14 w 48"/>
                <a:gd name="T3" fmla="*/ 9 h 47"/>
                <a:gd name="T4" fmla="*/ 9 w 48"/>
                <a:gd name="T5" fmla="*/ 14 h 47"/>
                <a:gd name="T6" fmla="*/ 7 w 48"/>
                <a:gd name="T7" fmla="*/ 22 h 47"/>
                <a:gd name="T8" fmla="*/ 8 w 48"/>
                <a:gd name="T9" fmla="*/ 30 h 47"/>
                <a:gd name="T10" fmla="*/ 13 w 48"/>
                <a:gd name="T11" fmla="*/ 37 h 47"/>
                <a:gd name="T12" fmla="*/ 21 w 48"/>
                <a:gd name="T13" fmla="*/ 41 h 47"/>
                <a:gd name="T14" fmla="*/ 26 w 48"/>
                <a:gd name="T15" fmla="*/ 39 h 47"/>
                <a:gd name="T16" fmla="*/ 30 w 48"/>
                <a:gd name="T17" fmla="*/ 38 h 47"/>
                <a:gd name="T18" fmla="*/ 34 w 48"/>
                <a:gd name="T19" fmla="*/ 37 h 47"/>
                <a:gd name="T20" fmla="*/ 38 w 48"/>
                <a:gd name="T21" fmla="*/ 33 h 47"/>
                <a:gd name="T22" fmla="*/ 39 w 48"/>
                <a:gd name="T23" fmla="*/ 29 h 47"/>
                <a:gd name="T24" fmla="*/ 41 w 48"/>
                <a:gd name="T25" fmla="*/ 25 h 47"/>
                <a:gd name="T26" fmla="*/ 41 w 48"/>
                <a:gd name="T27" fmla="*/ 20 h 47"/>
                <a:gd name="T28" fmla="*/ 39 w 48"/>
                <a:gd name="T29" fmla="*/ 16 h 47"/>
                <a:gd name="T30" fmla="*/ 37 w 48"/>
                <a:gd name="T31" fmla="*/ 12 h 47"/>
                <a:gd name="T32" fmla="*/ 33 w 48"/>
                <a:gd name="T33" fmla="*/ 9 h 47"/>
                <a:gd name="T34" fmla="*/ 29 w 48"/>
                <a:gd name="T35" fmla="*/ 8 h 47"/>
                <a:gd name="T36" fmla="*/ 24 w 48"/>
                <a:gd name="T37" fmla="*/ 7 h 47"/>
                <a:gd name="T38" fmla="*/ 28 w 48"/>
                <a:gd name="T39" fmla="*/ 0 h 47"/>
                <a:gd name="T40" fmla="*/ 39 w 48"/>
                <a:gd name="T41" fmla="*/ 4 h 47"/>
                <a:gd name="T42" fmla="*/ 46 w 48"/>
                <a:gd name="T43" fmla="*/ 13 h 47"/>
                <a:gd name="T44" fmla="*/ 48 w 48"/>
                <a:gd name="T45" fmla="*/ 25 h 47"/>
                <a:gd name="T46" fmla="*/ 43 w 48"/>
                <a:gd name="T47" fmla="*/ 37 h 47"/>
                <a:gd name="T48" fmla="*/ 33 w 48"/>
                <a:gd name="T49" fmla="*/ 45 h 47"/>
                <a:gd name="T50" fmla="*/ 21 w 48"/>
                <a:gd name="T51" fmla="*/ 47 h 47"/>
                <a:gd name="T52" fmla="*/ 20 w 48"/>
                <a:gd name="T53" fmla="*/ 47 h 47"/>
                <a:gd name="T54" fmla="*/ 9 w 48"/>
                <a:gd name="T55" fmla="*/ 43 h 47"/>
                <a:gd name="T56" fmla="*/ 3 w 48"/>
                <a:gd name="T57" fmla="*/ 35 h 47"/>
                <a:gd name="T58" fmla="*/ 0 w 48"/>
                <a:gd name="T59" fmla="*/ 25 h 47"/>
                <a:gd name="T60" fmla="*/ 1 w 48"/>
                <a:gd name="T61" fmla="*/ 16 h 47"/>
                <a:gd name="T62" fmla="*/ 7 w 48"/>
                <a:gd name="T63" fmla="*/ 7 h 47"/>
                <a:gd name="T64" fmla="*/ 16 w 48"/>
                <a:gd name="T65" fmla="*/ 1 h 47"/>
                <a:gd name="T66" fmla="*/ 28 w 48"/>
                <a:gd name="T6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" h="47">
                  <a:moveTo>
                    <a:pt x="24" y="7"/>
                  </a:moveTo>
                  <a:lnTo>
                    <a:pt x="14" y="9"/>
                  </a:lnTo>
                  <a:lnTo>
                    <a:pt x="9" y="14"/>
                  </a:lnTo>
                  <a:lnTo>
                    <a:pt x="7" y="22"/>
                  </a:lnTo>
                  <a:lnTo>
                    <a:pt x="8" y="30"/>
                  </a:lnTo>
                  <a:lnTo>
                    <a:pt x="13" y="37"/>
                  </a:lnTo>
                  <a:lnTo>
                    <a:pt x="21" y="41"/>
                  </a:lnTo>
                  <a:lnTo>
                    <a:pt x="26" y="39"/>
                  </a:lnTo>
                  <a:lnTo>
                    <a:pt x="30" y="38"/>
                  </a:lnTo>
                  <a:lnTo>
                    <a:pt x="34" y="37"/>
                  </a:lnTo>
                  <a:lnTo>
                    <a:pt x="38" y="33"/>
                  </a:lnTo>
                  <a:lnTo>
                    <a:pt x="39" y="29"/>
                  </a:lnTo>
                  <a:lnTo>
                    <a:pt x="41" y="25"/>
                  </a:lnTo>
                  <a:lnTo>
                    <a:pt x="41" y="20"/>
                  </a:lnTo>
                  <a:lnTo>
                    <a:pt x="39" y="16"/>
                  </a:lnTo>
                  <a:lnTo>
                    <a:pt x="37" y="12"/>
                  </a:lnTo>
                  <a:lnTo>
                    <a:pt x="33" y="9"/>
                  </a:lnTo>
                  <a:lnTo>
                    <a:pt x="29" y="8"/>
                  </a:lnTo>
                  <a:lnTo>
                    <a:pt x="24" y="7"/>
                  </a:lnTo>
                  <a:close/>
                  <a:moveTo>
                    <a:pt x="28" y="0"/>
                  </a:moveTo>
                  <a:lnTo>
                    <a:pt x="39" y="4"/>
                  </a:lnTo>
                  <a:lnTo>
                    <a:pt x="46" y="13"/>
                  </a:lnTo>
                  <a:lnTo>
                    <a:pt x="48" y="25"/>
                  </a:lnTo>
                  <a:lnTo>
                    <a:pt x="43" y="37"/>
                  </a:lnTo>
                  <a:lnTo>
                    <a:pt x="33" y="45"/>
                  </a:lnTo>
                  <a:lnTo>
                    <a:pt x="21" y="47"/>
                  </a:lnTo>
                  <a:lnTo>
                    <a:pt x="20" y="47"/>
                  </a:lnTo>
                  <a:lnTo>
                    <a:pt x="9" y="43"/>
                  </a:lnTo>
                  <a:lnTo>
                    <a:pt x="3" y="35"/>
                  </a:lnTo>
                  <a:lnTo>
                    <a:pt x="0" y="25"/>
                  </a:lnTo>
                  <a:lnTo>
                    <a:pt x="1" y="16"/>
                  </a:lnTo>
                  <a:lnTo>
                    <a:pt x="7" y="7"/>
                  </a:lnTo>
                  <a:lnTo>
                    <a:pt x="16" y="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849"/>
            <p:cNvSpPr>
              <a:spLocks noEditPoints="1"/>
            </p:cNvSpPr>
            <p:nvPr/>
          </p:nvSpPr>
          <p:spPr bwMode="auto">
            <a:xfrm>
              <a:off x="4400020" y="646378"/>
              <a:ext cx="266700" cy="69850"/>
            </a:xfrm>
            <a:custGeom>
              <a:avLst/>
              <a:gdLst>
                <a:gd name="T0" fmla="*/ 88 w 168"/>
                <a:gd name="T1" fmla="*/ 6 h 44"/>
                <a:gd name="T2" fmla="*/ 7 w 168"/>
                <a:gd name="T3" fmla="*/ 8 h 44"/>
                <a:gd name="T4" fmla="*/ 8 w 168"/>
                <a:gd name="T5" fmla="*/ 33 h 44"/>
                <a:gd name="T6" fmla="*/ 84 w 168"/>
                <a:gd name="T7" fmla="*/ 35 h 44"/>
                <a:gd name="T8" fmla="*/ 161 w 168"/>
                <a:gd name="T9" fmla="*/ 38 h 44"/>
                <a:gd name="T10" fmla="*/ 161 w 168"/>
                <a:gd name="T11" fmla="*/ 12 h 44"/>
                <a:gd name="T12" fmla="*/ 125 w 168"/>
                <a:gd name="T13" fmla="*/ 8 h 44"/>
                <a:gd name="T14" fmla="*/ 88 w 168"/>
                <a:gd name="T15" fmla="*/ 6 h 44"/>
                <a:gd name="T16" fmla="*/ 50 w 168"/>
                <a:gd name="T17" fmla="*/ 0 h 44"/>
                <a:gd name="T18" fmla="*/ 97 w 168"/>
                <a:gd name="T19" fmla="*/ 0 h 44"/>
                <a:gd name="T20" fmla="*/ 131 w 168"/>
                <a:gd name="T21" fmla="*/ 1 h 44"/>
                <a:gd name="T22" fmla="*/ 165 w 168"/>
                <a:gd name="T23" fmla="*/ 5 h 44"/>
                <a:gd name="T24" fmla="*/ 166 w 168"/>
                <a:gd name="T25" fmla="*/ 5 h 44"/>
                <a:gd name="T26" fmla="*/ 168 w 168"/>
                <a:gd name="T27" fmla="*/ 6 h 44"/>
                <a:gd name="T28" fmla="*/ 168 w 168"/>
                <a:gd name="T29" fmla="*/ 8 h 44"/>
                <a:gd name="T30" fmla="*/ 168 w 168"/>
                <a:gd name="T31" fmla="*/ 9 h 44"/>
                <a:gd name="T32" fmla="*/ 168 w 168"/>
                <a:gd name="T33" fmla="*/ 42 h 44"/>
                <a:gd name="T34" fmla="*/ 168 w 168"/>
                <a:gd name="T35" fmla="*/ 43 h 44"/>
                <a:gd name="T36" fmla="*/ 166 w 168"/>
                <a:gd name="T37" fmla="*/ 44 h 44"/>
                <a:gd name="T38" fmla="*/ 164 w 168"/>
                <a:gd name="T39" fmla="*/ 44 h 44"/>
                <a:gd name="T40" fmla="*/ 162 w 168"/>
                <a:gd name="T41" fmla="*/ 44 h 44"/>
                <a:gd name="T42" fmla="*/ 161 w 168"/>
                <a:gd name="T43" fmla="*/ 44 h 44"/>
                <a:gd name="T44" fmla="*/ 83 w 168"/>
                <a:gd name="T45" fmla="*/ 42 h 44"/>
                <a:gd name="T46" fmla="*/ 4 w 168"/>
                <a:gd name="T47" fmla="*/ 40 h 44"/>
                <a:gd name="T48" fmla="*/ 3 w 168"/>
                <a:gd name="T49" fmla="*/ 39 h 44"/>
                <a:gd name="T50" fmla="*/ 1 w 168"/>
                <a:gd name="T51" fmla="*/ 39 h 44"/>
                <a:gd name="T52" fmla="*/ 1 w 168"/>
                <a:gd name="T53" fmla="*/ 38 h 44"/>
                <a:gd name="T54" fmla="*/ 1 w 168"/>
                <a:gd name="T55" fmla="*/ 37 h 44"/>
                <a:gd name="T56" fmla="*/ 0 w 168"/>
                <a:gd name="T57" fmla="*/ 4 h 44"/>
                <a:gd name="T58" fmla="*/ 0 w 168"/>
                <a:gd name="T59" fmla="*/ 3 h 44"/>
                <a:gd name="T60" fmla="*/ 1 w 168"/>
                <a:gd name="T61" fmla="*/ 1 h 44"/>
                <a:gd name="T62" fmla="*/ 1 w 168"/>
                <a:gd name="T63" fmla="*/ 0 h 44"/>
                <a:gd name="T64" fmla="*/ 3 w 168"/>
                <a:gd name="T65" fmla="*/ 0 h 44"/>
                <a:gd name="T66" fmla="*/ 50 w 168"/>
                <a:gd name="T6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8" h="44">
                  <a:moveTo>
                    <a:pt x="88" y="6"/>
                  </a:moveTo>
                  <a:lnTo>
                    <a:pt x="7" y="8"/>
                  </a:lnTo>
                  <a:lnTo>
                    <a:pt x="8" y="33"/>
                  </a:lnTo>
                  <a:lnTo>
                    <a:pt x="84" y="35"/>
                  </a:lnTo>
                  <a:lnTo>
                    <a:pt x="161" y="38"/>
                  </a:lnTo>
                  <a:lnTo>
                    <a:pt x="161" y="12"/>
                  </a:lnTo>
                  <a:lnTo>
                    <a:pt x="125" y="8"/>
                  </a:lnTo>
                  <a:lnTo>
                    <a:pt x="88" y="6"/>
                  </a:lnTo>
                  <a:close/>
                  <a:moveTo>
                    <a:pt x="50" y="0"/>
                  </a:moveTo>
                  <a:lnTo>
                    <a:pt x="97" y="0"/>
                  </a:lnTo>
                  <a:lnTo>
                    <a:pt x="131" y="1"/>
                  </a:lnTo>
                  <a:lnTo>
                    <a:pt x="165" y="5"/>
                  </a:lnTo>
                  <a:lnTo>
                    <a:pt x="166" y="5"/>
                  </a:lnTo>
                  <a:lnTo>
                    <a:pt x="168" y="6"/>
                  </a:lnTo>
                  <a:lnTo>
                    <a:pt x="168" y="8"/>
                  </a:lnTo>
                  <a:lnTo>
                    <a:pt x="168" y="9"/>
                  </a:lnTo>
                  <a:lnTo>
                    <a:pt x="168" y="42"/>
                  </a:lnTo>
                  <a:lnTo>
                    <a:pt x="168" y="43"/>
                  </a:lnTo>
                  <a:lnTo>
                    <a:pt x="166" y="44"/>
                  </a:lnTo>
                  <a:lnTo>
                    <a:pt x="164" y="44"/>
                  </a:lnTo>
                  <a:lnTo>
                    <a:pt x="162" y="44"/>
                  </a:lnTo>
                  <a:lnTo>
                    <a:pt x="161" y="44"/>
                  </a:lnTo>
                  <a:lnTo>
                    <a:pt x="83" y="42"/>
                  </a:lnTo>
                  <a:lnTo>
                    <a:pt x="4" y="40"/>
                  </a:lnTo>
                  <a:lnTo>
                    <a:pt x="3" y="39"/>
                  </a:lnTo>
                  <a:lnTo>
                    <a:pt x="1" y="39"/>
                  </a:lnTo>
                  <a:lnTo>
                    <a:pt x="1" y="38"/>
                  </a:lnTo>
                  <a:lnTo>
                    <a:pt x="1" y="37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850"/>
            <p:cNvSpPr>
              <a:spLocks noEditPoints="1"/>
            </p:cNvSpPr>
            <p:nvPr/>
          </p:nvSpPr>
          <p:spPr bwMode="auto">
            <a:xfrm>
              <a:off x="4492095" y="738453"/>
              <a:ext cx="63500" cy="58738"/>
            </a:xfrm>
            <a:custGeom>
              <a:avLst/>
              <a:gdLst>
                <a:gd name="T0" fmla="*/ 18 w 40"/>
                <a:gd name="T1" fmla="*/ 7 h 37"/>
                <a:gd name="T2" fmla="*/ 17 w 40"/>
                <a:gd name="T3" fmla="*/ 7 h 37"/>
                <a:gd name="T4" fmla="*/ 13 w 40"/>
                <a:gd name="T5" fmla="*/ 7 h 37"/>
                <a:gd name="T6" fmla="*/ 10 w 40"/>
                <a:gd name="T7" fmla="*/ 10 h 37"/>
                <a:gd name="T8" fmla="*/ 8 w 40"/>
                <a:gd name="T9" fmla="*/ 13 h 37"/>
                <a:gd name="T10" fmla="*/ 6 w 40"/>
                <a:gd name="T11" fmla="*/ 15 h 37"/>
                <a:gd name="T12" fmla="*/ 6 w 40"/>
                <a:gd name="T13" fmla="*/ 19 h 37"/>
                <a:gd name="T14" fmla="*/ 8 w 40"/>
                <a:gd name="T15" fmla="*/ 24 h 37"/>
                <a:gd name="T16" fmla="*/ 10 w 40"/>
                <a:gd name="T17" fmla="*/ 28 h 37"/>
                <a:gd name="T18" fmla="*/ 14 w 40"/>
                <a:gd name="T19" fmla="*/ 30 h 37"/>
                <a:gd name="T20" fmla="*/ 18 w 40"/>
                <a:gd name="T21" fmla="*/ 31 h 37"/>
                <a:gd name="T22" fmla="*/ 23 w 40"/>
                <a:gd name="T23" fmla="*/ 31 h 37"/>
                <a:gd name="T24" fmla="*/ 31 w 40"/>
                <a:gd name="T25" fmla="*/ 27 h 37"/>
                <a:gd name="T26" fmla="*/ 34 w 40"/>
                <a:gd name="T27" fmla="*/ 20 h 37"/>
                <a:gd name="T28" fmla="*/ 31 w 40"/>
                <a:gd name="T29" fmla="*/ 14 h 37"/>
                <a:gd name="T30" fmla="*/ 26 w 40"/>
                <a:gd name="T31" fmla="*/ 9 h 37"/>
                <a:gd name="T32" fmla="*/ 18 w 40"/>
                <a:gd name="T33" fmla="*/ 7 h 37"/>
                <a:gd name="T34" fmla="*/ 17 w 40"/>
                <a:gd name="T35" fmla="*/ 0 h 37"/>
                <a:gd name="T36" fmla="*/ 17 w 40"/>
                <a:gd name="T37" fmla="*/ 0 h 37"/>
                <a:gd name="T38" fmla="*/ 27 w 40"/>
                <a:gd name="T39" fmla="*/ 1 h 37"/>
                <a:gd name="T40" fmla="*/ 36 w 40"/>
                <a:gd name="T41" fmla="*/ 6 h 37"/>
                <a:gd name="T42" fmla="*/ 40 w 40"/>
                <a:gd name="T43" fmla="*/ 17 h 37"/>
                <a:gd name="T44" fmla="*/ 39 w 40"/>
                <a:gd name="T45" fmla="*/ 26 h 37"/>
                <a:gd name="T46" fmla="*/ 34 w 40"/>
                <a:gd name="T47" fmla="*/ 34 h 37"/>
                <a:gd name="T48" fmla="*/ 23 w 40"/>
                <a:gd name="T49" fmla="*/ 37 h 37"/>
                <a:gd name="T50" fmla="*/ 15 w 40"/>
                <a:gd name="T51" fmla="*/ 37 h 37"/>
                <a:gd name="T52" fmla="*/ 8 w 40"/>
                <a:gd name="T53" fmla="*/ 35 h 37"/>
                <a:gd name="T54" fmla="*/ 2 w 40"/>
                <a:gd name="T55" fmla="*/ 28 h 37"/>
                <a:gd name="T56" fmla="*/ 0 w 40"/>
                <a:gd name="T57" fmla="*/ 19 h 37"/>
                <a:gd name="T58" fmla="*/ 0 w 40"/>
                <a:gd name="T59" fmla="*/ 14 h 37"/>
                <a:gd name="T60" fmla="*/ 1 w 40"/>
                <a:gd name="T61" fmla="*/ 10 h 37"/>
                <a:gd name="T62" fmla="*/ 4 w 40"/>
                <a:gd name="T63" fmla="*/ 6 h 37"/>
                <a:gd name="T64" fmla="*/ 8 w 40"/>
                <a:gd name="T65" fmla="*/ 2 h 37"/>
                <a:gd name="T66" fmla="*/ 12 w 40"/>
                <a:gd name="T67" fmla="*/ 1 h 37"/>
                <a:gd name="T68" fmla="*/ 17 w 40"/>
                <a:gd name="T6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37">
                  <a:moveTo>
                    <a:pt x="18" y="7"/>
                  </a:moveTo>
                  <a:lnTo>
                    <a:pt x="17" y="7"/>
                  </a:lnTo>
                  <a:lnTo>
                    <a:pt x="13" y="7"/>
                  </a:lnTo>
                  <a:lnTo>
                    <a:pt x="10" y="10"/>
                  </a:lnTo>
                  <a:lnTo>
                    <a:pt x="8" y="13"/>
                  </a:lnTo>
                  <a:lnTo>
                    <a:pt x="6" y="15"/>
                  </a:lnTo>
                  <a:lnTo>
                    <a:pt x="6" y="19"/>
                  </a:lnTo>
                  <a:lnTo>
                    <a:pt x="8" y="24"/>
                  </a:lnTo>
                  <a:lnTo>
                    <a:pt x="10" y="28"/>
                  </a:lnTo>
                  <a:lnTo>
                    <a:pt x="14" y="30"/>
                  </a:lnTo>
                  <a:lnTo>
                    <a:pt x="18" y="31"/>
                  </a:lnTo>
                  <a:lnTo>
                    <a:pt x="23" y="31"/>
                  </a:lnTo>
                  <a:lnTo>
                    <a:pt x="31" y="27"/>
                  </a:lnTo>
                  <a:lnTo>
                    <a:pt x="34" y="20"/>
                  </a:lnTo>
                  <a:lnTo>
                    <a:pt x="31" y="14"/>
                  </a:lnTo>
                  <a:lnTo>
                    <a:pt x="26" y="9"/>
                  </a:lnTo>
                  <a:lnTo>
                    <a:pt x="18" y="7"/>
                  </a:lnTo>
                  <a:close/>
                  <a:moveTo>
                    <a:pt x="17" y="0"/>
                  </a:moveTo>
                  <a:lnTo>
                    <a:pt x="17" y="0"/>
                  </a:lnTo>
                  <a:lnTo>
                    <a:pt x="27" y="1"/>
                  </a:lnTo>
                  <a:lnTo>
                    <a:pt x="36" y="6"/>
                  </a:lnTo>
                  <a:lnTo>
                    <a:pt x="40" y="17"/>
                  </a:lnTo>
                  <a:lnTo>
                    <a:pt x="39" y="26"/>
                  </a:lnTo>
                  <a:lnTo>
                    <a:pt x="34" y="34"/>
                  </a:lnTo>
                  <a:lnTo>
                    <a:pt x="23" y="37"/>
                  </a:lnTo>
                  <a:lnTo>
                    <a:pt x="15" y="37"/>
                  </a:lnTo>
                  <a:lnTo>
                    <a:pt x="8" y="35"/>
                  </a:lnTo>
                  <a:lnTo>
                    <a:pt x="2" y="28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1" y="10"/>
                  </a:lnTo>
                  <a:lnTo>
                    <a:pt x="4" y="6"/>
                  </a:lnTo>
                  <a:lnTo>
                    <a:pt x="8" y="2"/>
                  </a:lnTo>
                  <a:lnTo>
                    <a:pt x="12" y="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1" name="그룹 160"/>
          <p:cNvGrpSpPr/>
          <p:nvPr/>
        </p:nvGrpSpPr>
        <p:grpSpPr>
          <a:xfrm>
            <a:off x="10256899" y="657053"/>
            <a:ext cx="165100" cy="180975"/>
            <a:chOff x="5824538" y="2535238"/>
            <a:chExt cx="165100" cy="180975"/>
          </a:xfrm>
        </p:grpSpPr>
        <p:sp>
          <p:nvSpPr>
            <p:cNvPr id="162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82" name="그룹 181"/>
          <p:cNvGrpSpPr/>
          <p:nvPr/>
        </p:nvGrpSpPr>
        <p:grpSpPr>
          <a:xfrm>
            <a:off x="10328288" y="968447"/>
            <a:ext cx="165100" cy="180975"/>
            <a:chOff x="5824538" y="2535238"/>
            <a:chExt cx="165100" cy="180975"/>
          </a:xfrm>
        </p:grpSpPr>
        <p:sp>
          <p:nvSpPr>
            <p:cNvPr id="183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9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0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1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2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03" name="그룹 202"/>
          <p:cNvGrpSpPr/>
          <p:nvPr/>
        </p:nvGrpSpPr>
        <p:grpSpPr>
          <a:xfrm>
            <a:off x="10860860" y="2000927"/>
            <a:ext cx="165100" cy="180975"/>
            <a:chOff x="5824538" y="2535238"/>
            <a:chExt cx="165100" cy="180975"/>
          </a:xfrm>
        </p:grpSpPr>
        <p:sp>
          <p:nvSpPr>
            <p:cNvPr id="204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0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2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3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4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5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6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7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8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9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0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1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2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3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24" name="그룹 223"/>
          <p:cNvGrpSpPr/>
          <p:nvPr/>
        </p:nvGrpSpPr>
        <p:grpSpPr>
          <a:xfrm>
            <a:off x="11503561" y="2233020"/>
            <a:ext cx="165100" cy="180975"/>
            <a:chOff x="5824538" y="2535238"/>
            <a:chExt cx="165100" cy="180975"/>
          </a:xfrm>
        </p:grpSpPr>
        <p:sp>
          <p:nvSpPr>
            <p:cNvPr id="225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6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7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8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9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0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1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2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3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4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5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6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7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8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9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0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1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2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4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45" name="그룹 244"/>
          <p:cNvGrpSpPr/>
          <p:nvPr/>
        </p:nvGrpSpPr>
        <p:grpSpPr>
          <a:xfrm>
            <a:off x="9208451" y="6242857"/>
            <a:ext cx="165100" cy="180975"/>
            <a:chOff x="5824538" y="2535238"/>
            <a:chExt cx="165100" cy="180975"/>
          </a:xfrm>
        </p:grpSpPr>
        <p:sp>
          <p:nvSpPr>
            <p:cNvPr id="246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7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8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9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0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1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2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5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6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8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66" name="그룹 265"/>
          <p:cNvGrpSpPr/>
          <p:nvPr/>
        </p:nvGrpSpPr>
        <p:grpSpPr>
          <a:xfrm>
            <a:off x="9259540" y="6475115"/>
            <a:ext cx="165100" cy="180975"/>
            <a:chOff x="5824538" y="2535238"/>
            <a:chExt cx="165100" cy="180975"/>
          </a:xfrm>
        </p:grpSpPr>
        <p:sp>
          <p:nvSpPr>
            <p:cNvPr id="267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1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2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2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3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4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5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6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87" name="그룹 286"/>
          <p:cNvGrpSpPr/>
          <p:nvPr/>
        </p:nvGrpSpPr>
        <p:grpSpPr>
          <a:xfrm>
            <a:off x="8239528" y="6489611"/>
            <a:ext cx="165100" cy="180975"/>
            <a:chOff x="5824538" y="2535238"/>
            <a:chExt cx="165100" cy="180975"/>
          </a:xfrm>
        </p:grpSpPr>
        <p:sp>
          <p:nvSpPr>
            <p:cNvPr id="288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9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0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1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2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3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08" name="그룹 307"/>
          <p:cNvGrpSpPr/>
          <p:nvPr/>
        </p:nvGrpSpPr>
        <p:grpSpPr>
          <a:xfrm>
            <a:off x="11815563" y="4460822"/>
            <a:ext cx="165100" cy="180975"/>
            <a:chOff x="5824538" y="2535238"/>
            <a:chExt cx="165100" cy="180975"/>
          </a:xfrm>
        </p:grpSpPr>
        <p:sp>
          <p:nvSpPr>
            <p:cNvPr id="309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29" name="그룹 328"/>
          <p:cNvGrpSpPr/>
          <p:nvPr/>
        </p:nvGrpSpPr>
        <p:grpSpPr>
          <a:xfrm>
            <a:off x="8703187" y="6613817"/>
            <a:ext cx="165100" cy="180975"/>
            <a:chOff x="5824538" y="2535238"/>
            <a:chExt cx="165100" cy="180975"/>
          </a:xfrm>
        </p:grpSpPr>
        <p:sp>
          <p:nvSpPr>
            <p:cNvPr id="330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0" name="그룹 349"/>
          <p:cNvGrpSpPr/>
          <p:nvPr/>
        </p:nvGrpSpPr>
        <p:grpSpPr>
          <a:xfrm>
            <a:off x="11925101" y="4830725"/>
            <a:ext cx="165100" cy="180975"/>
            <a:chOff x="5824538" y="2535238"/>
            <a:chExt cx="165100" cy="180975"/>
          </a:xfrm>
        </p:grpSpPr>
        <p:sp>
          <p:nvSpPr>
            <p:cNvPr id="351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9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0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1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7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8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9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0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1" name="그룹 370"/>
          <p:cNvGrpSpPr/>
          <p:nvPr/>
        </p:nvGrpSpPr>
        <p:grpSpPr>
          <a:xfrm>
            <a:off x="174438" y="3812218"/>
            <a:ext cx="165100" cy="180975"/>
            <a:chOff x="5824538" y="2535238"/>
            <a:chExt cx="165100" cy="180975"/>
          </a:xfrm>
        </p:grpSpPr>
        <p:sp>
          <p:nvSpPr>
            <p:cNvPr id="372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8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9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0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1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2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3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4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6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7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8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92" name="그룹 391"/>
          <p:cNvGrpSpPr/>
          <p:nvPr/>
        </p:nvGrpSpPr>
        <p:grpSpPr>
          <a:xfrm>
            <a:off x="1517618" y="5696870"/>
            <a:ext cx="165100" cy="180975"/>
            <a:chOff x="5824538" y="2535238"/>
            <a:chExt cx="165100" cy="180975"/>
          </a:xfrm>
        </p:grpSpPr>
        <p:sp>
          <p:nvSpPr>
            <p:cNvPr id="393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5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6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7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8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9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0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1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2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3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4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5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6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7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8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9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3" name="그룹 412"/>
          <p:cNvGrpSpPr/>
          <p:nvPr/>
        </p:nvGrpSpPr>
        <p:grpSpPr>
          <a:xfrm>
            <a:off x="1670018" y="5849270"/>
            <a:ext cx="165100" cy="180975"/>
            <a:chOff x="5824538" y="2535238"/>
            <a:chExt cx="165100" cy="180975"/>
          </a:xfrm>
        </p:grpSpPr>
        <p:sp>
          <p:nvSpPr>
            <p:cNvPr id="414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7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8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1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2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3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4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5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6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7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8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9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0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1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2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34" name="그룹 433"/>
          <p:cNvGrpSpPr/>
          <p:nvPr/>
        </p:nvGrpSpPr>
        <p:grpSpPr>
          <a:xfrm>
            <a:off x="195076" y="6419199"/>
            <a:ext cx="165100" cy="180975"/>
            <a:chOff x="5824538" y="2535238"/>
            <a:chExt cx="165100" cy="180975"/>
          </a:xfrm>
        </p:grpSpPr>
        <p:sp>
          <p:nvSpPr>
            <p:cNvPr id="435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7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8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9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0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1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2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3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4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5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6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7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8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9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0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1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2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3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4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55" name="그룹 454"/>
          <p:cNvGrpSpPr/>
          <p:nvPr/>
        </p:nvGrpSpPr>
        <p:grpSpPr>
          <a:xfrm>
            <a:off x="903906" y="6532265"/>
            <a:ext cx="165100" cy="180975"/>
            <a:chOff x="5824538" y="2535238"/>
            <a:chExt cx="165100" cy="180975"/>
          </a:xfrm>
        </p:grpSpPr>
        <p:sp>
          <p:nvSpPr>
            <p:cNvPr id="456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7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8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9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0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1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2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3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4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5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6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7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8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9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0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1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2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3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4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5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76" name="그룹 475"/>
          <p:cNvGrpSpPr/>
          <p:nvPr/>
        </p:nvGrpSpPr>
        <p:grpSpPr>
          <a:xfrm>
            <a:off x="1614455" y="3503379"/>
            <a:ext cx="165100" cy="180975"/>
            <a:chOff x="5824538" y="2535238"/>
            <a:chExt cx="165100" cy="180975"/>
          </a:xfrm>
        </p:grpSpPr>
        <p:sp>
          <p:nvSpPr>
            <p:cNvPr id="477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8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9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0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1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2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3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4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5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6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7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8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9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0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1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2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3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4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5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6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97" name="그룹 496"/>
          <p:cNvGrpSpPr/>
          <p:nvPr/>
        </p:nvGrpSpPr>
        <p:grpSpPr>
          <a:xfrm>
            <a:off x="11606748" y="5265871"/>
            <a:ext cx="451980" cy="372155"/>
            <a:chOff x="5867400" y="2209801"/>
            <a:chExt cx="206376" cy="190500"/>
          </a:xfrm>
        </p:grpSpPr>
        <p:sp>
          <p:nvSpPr>
            <p:cNvPr id="498" name="Freeform 1082"/>
            <p:cNvSpPr>
              <a:spLocks/>
            </p:cNvSpPr>
            <p:nvPr/>
          </p:nvSpPr>
          <p:spPr bwMode="auto">
            <a:xfrm>
              <a:off x="5961063" y="2278063"/>
              <a:ext cx="6350" cy="3175"/>
            </a:xfrm>
            <a:custGeom>
              <a:avLst/>
              <a:gdLst>
                <a:gd name="T0" fmla="*/ 0 w 4"/>
                <a:gd name="T1" fmla="*/ 0 h 2"/>
                <a:gd name="T2" fmla="*/ 1 w 4"/>
                <a:gd name="T3" fmla="*/ 1 h 2"/>
                <a:gd name="T4" fmla="*/ 3 w 4"/>
                <a:gd name="T5" fmla="*/ 2 h 2"/>
                <a:gd name="T6" fmla="*/ 4 w 4"/>
                <a:gd name="T7" fmla="*/ 1 h 2"/>
                <a:gd name="T8" fmla="*/ 3 w 4"/>
                <a:gd name="T9" fmla="*/ 2 h 2"/>
                <a:gd name="T10" fmla="*/ 1 w 4"/>
                <a:gd name="T11" fmla="*/ 2 h 2"/>
                <a:gd name="T12" fmla="*/ 0 w 4"/>
                <a:gd name="T13" fmla="*/ 1 h 2"/>
                <a:gd name="T14" fmla="*/ 0 w 4"/>
                <a:gd name="T15" fmla="*/ 0 h 2"/>
                <a:gd name="T16" fmla="*/ 0 w 4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9" name="Freeform 1083"/>
            <p:cNvSpPr>
              <a:spLocks/>
            </p:cNvSpPr>
            <p:nvPr/>
          </p:nvSpPr>
          <p:spPr bwMode="auto">
            <a:xfrm>
              <a:off x="5913438" y="2211388"/>
              <a:ext cx="52388" cy="63500"/>
            </a:xfrm>
            <a:custGeom>
              <a:avLst/>
              <a:gdLst>
                <a:gd name="T0" fmla="*/ 2 w 33"/>
                <a:gd name="T1" fmla="*/ 0 h 40"/>
                <a:gd name="T2" fmla="*/ 2 w 33"/>
                <a:gd name="T3" fmla="*/ 0 h 40"/>
                <a:gd name="T4" fmla="*/ 33 w 33"/>
                <a:gd name="T5" fmla="*/ 35 h 40"/>
                <a:gd name="T6" fmla="*/ 30 w 33"/>
                <a:gd name="T7" fmla="*/ 38 h 40"/>
                <a:gd name="T8" fmla="*/ 30 w 33"/>
                <a:gd name="T9" fmla="*/ 39 h 40"/>
                <a:gd name="T10" fmla="*/ 29 w 33"/>
                <a:gd name="T11" fmla="*/ 40 h 40"/>
                <a:gd name="T12" fmla="*/ 29 w 33"/>
                <a:gd name="T13" fmla="*/ 40 h 40"/>
                <a:gd name="T14" fmla="*/ 25 w 33"/>
                <a:gd name="T15" fmla="*/ 37 h 40"/>
                <a:gd name="T16" fmla="*/ 25 w 33"/>
                <a:gd name="T17" fmla="*/ 37 h 40"/>
                <a:gd name="T18" fmla="*/ 25 w 33"/>
                <a:gd name="T19" fmla="*/ 37 h 40"/>
                <a:gd name="T20" fmla="*/ 17 w 33"/>
                <a:gd name="T21" fmla="*/ 27 h 40"/>
                <a:gd name="T22" fmla="*/ 18 w 33"/>
                <a:gd name="T23" fmla="*/ 27 h 40"/>
                <a:gd name="T24" fmla="*/ 18 w 33"/>
                <a:gd name="T25" fmla="*/ 26 h 40"/>
                <a:gd name="T26" fmla="*/ 17 w 33"/>
                <a:gd name="T27" fmla="*/ 26 h 40"/>
                <a:gd name="T28" fmla="*/ 16 w 33"/>
                <a:gd name="T29" fmla="*/ 26 h 40"/>
                <a:gd name="T30" fmla="*/ 4 w 33"/>
                <a:gd name="T31" fmla="*/ 12 h 40"/>
                <a:gd name="T32" fmla="*/ 5 w 33"/>
                <a:gd name="T33" fmla="*/ 10 h 40"/>
                <a:gd name="T34" fmla="*/ 5 w 33"/>
                <a:gd name="T35" fmla="*/ 10 h 40"/>
                <a:gd name="T36" fmla="*/ 5 w 33"/>
                <a:gd name="T37" fmla="*/ 9 h 40"/>
                <a:gd name="T38" fmla="*/ 4 w 33"/>
                <a:gd name="T39" fmla="*/ 9 h 40"/>
                <a:gd name="T40" fmla="*/ 2 w 33"/>
                <a:gd name="T41" fmla="*/ 10 h 40"/>
                <a:gd name="T42" fmla="*/ 0 w 33"/>
                <a:gd name="T43" fmla="*/ 8 h 40"/>
                <a:gd name="T44" fmla="*/ 2 w 33"/>
                <a:gd name="T45" fmla="*/ 6 h 40"/>
                <a:gd name="T46" fmla="*/ 4 w 33"/>
                <a:gd name="T47" fmla="*/ 5 h 40"/>
                <a:gd name="T48" fmla="*/ 4 w 33"/>
                <a:gd name="T49" fmla="*/ 2 h 40"/>
                <a:gd name="T50" fmla="*/ 4 w 33"/>
                <a:gd name="T51" fmla="*/ 1 h 40"/>
                <a:gd name="T52" fmla="*/ 2 w 33"/>
                <a:gd name="T5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" h="40">
                  <a:moveTo>
                    <a:pt x="2" y="0"/>
                  </a:moveTo>
                  <a:lnTo>
                    <a:pt x="2" y="0"/>
                  </a:lnTo>
                  <a:lnTo>
                    <a:pt x="33" y="35"/>
                  </a:lnTo>
                  <a:lnTo>
                    <a:pt x="30" y="38"/>
                  </a:lnTo>
                  <a:lnTo>
                    <a:pt x="30" y="39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17" y="27"/>
                  </a:lnTo>
                  <a:lnTo>
                    <a:pt x="18" y="27"/>
                  </a:lnTo>
                  <a:lnTo>
                    <a:pt x="18" y="26"/>
                  </a:lnTo>
                  <a:lnTo>
                    <a:pt x="17" y="26"/>
                  </a:lnTo>
                  <a:lnTo>
                    <a:pt x="16" y="26"/>
                  </a:lnTo>
                  <a:lnTo>
                    <a:pt x="4" y="12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9"/>
                  </a:lnTo>
                  <a:lnTo>
                    <a:pt x="4" y="9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5"/>
                  </a:lnTo>
                  <a:lnTo>
                    <a:pt x="4" y="2"/>
                  </a:lnTo>
                  <a:lnTo>
                    <a:pt x="4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0" name="Freeform 1084"/>
            <p:cNvSpPr>
              <a:spLocks/>
            </p:cNvSpPr>
            <p:nvPr/>
          </p:nvSpPr>
          <p:spPr bwMode="auto">
            <a:xfrm>
              <a:off x="5867400" y="2211388"/>
              <a:ext cx="52388" cy="34925"/>
            </a:xfrm>
            <a:custGeom>
              <a:avLst/>
              <a:gdLst>
                <a:gd name="T0" fmla="*/ 29 w 33"/>
                <a:gd name="T1" fmla="*/ 0 h 22"/>
                <a:gd name="T2" fmla="*/ 30 w 33"/>
                <a:gd name="T3" fmla="*/ 0 h 22"/>
                <a:gd name="T4" fmla="*/ 30 w 33"/>
                <a:gd name="T5" fmla="*/ 0 h 22"/>
                <a:gd name="T6" fmla="*/ 31 w 33"/>
                <a:gd name="T7" fmla="*/ 0 h 22"/>
                <a:gd name="T8" fmla="*/ 31 w 33"/>
                <a:gd name="T9" fmla="*/ 0 h 22"/>
                <a:gd name="T10" fmla="*/ 33 w 33"/>
                <a:gd name="T11" fmla="*/ 1 h 22"/>
                <a:gd name="T12" fmla="*/ 33 w 33"/>
                <a:gd name="T13" fmla="*/ 2 h 22"/>
                <a:gd name="T14" fmla="*/ 33 w 33"/>
                <a:gd name="T15" fmla="*/ 5 h 22"/>
                <a:gd name="T16" fmla="*/ 31 w 33"/>
                <a:gd name="T17" fmla="*/ 6 h 22"/>
                <a:gd name="T18" fmla="*/ 29 w 33"/>
                <a:gd name="T19" fmla="*/ 8 h 22"/>
                <a:gd name="T20" fmla="*/ 20 w 33"/>
                <a:gd name="T21" fmla="*/ 16 h 22"/>
                <a:gd name="T22" fmla="*/ 9 w 33"/>
                <a:gd name="T23" fmla="*/ 22 h 22"/>
                <a:gd name="T24" fmla="*/ 7 w 33"/>
                <a:gd name="T25" fmla="*/ 20 h 22"/>
                <a:gd name="T26" fmla="*/ 4 w 33"/>
                <a:gd name="T27" fmla="*/ 18 h 22"/>
                <a:gd name="T28" fmla="*/ 3 w 33"/>
                <a:gd name="T29" fmla="*/ 18 h 22"/>
                <a:gd name="T30" fmla="*/ 0 w 33"/>
                <a:gd name="T31" fmla="*/ 21 h 22"/>
                <a:gd name="T32" fmla="*/ 1 w 33"/>
                <a:gd name="T33" fmla="*/ 20 h 22"/>
                <a:gd name="T34" fmla="*/ 3 w 33"/>
                <a:gd name="T35" fmla="*/ 18 h 22"/>
                <a:gd name="T36" fmla="*/ 16 w 33"/>
                <a:gd name="T37" fmla="*/ 9 h 22"/>
                <a:gd name="T38" fmla="*/ 27 w 33"/>
                <a:gd name="T39" fmla="*/ 0 h 22"/>
                <a:gd name="T40" fmla="*/ 29 w 33"/>
                <a:gd name="T41" fmla="*/ 0 h 22"/>
                <a:gd name="T42" fmla="*/ 29 w 33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" h="22">
                  <a:moveTo>
                    <a:pt x="29" y="0"/>
                  </a:moveTo>
                  <a:lnTo>
                    <a:pt x="30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1"/>
                  </a:lnTo>
                  <a:lnTo>
                    <a:pt x="33" y="2"/>
                  </a:lnTo>
                  <a:lnTo>
                    <a:pt x="33" y="5"/>
                  </a:lnTo>
                  <a:lnTo>
                    <a:pt x="31" y="6"/>
                  </a:lnTo>
                  <a:lnTo>
                    <a:pt x="29" y="8"/>
                  </a:lnTo>
                  <a:lnTo>
                    <a:pt x="20" y="16"/>
                  </a:lnTo>
                  <a:lnTo>
                    <a:pt x="9" y="22"/>
                  </a:lnTo>
                  <a:lnTo>
                    <a:pt x="7" y="20"/>
                  </a:lnTo>
                  <a:lnTo>
                    <a:pt x="4" y="18"/>
                  </a:lnTo>
                  <a:lnTo>
                    <a:pt x="3" y="18"/>
                  </a:lnTo>
                  <a:lnTo>
                    <a:pt x="0" y="21"/>
                  </a:lnTo>
                  <a:lnTo>
                    <a:pt x="1" y="20"/>
                  </a:lnTo>
                  <a:lnTo>
                    <a:pt x="3" y="18"/>
                  </a:lnTo>
                  <a:lnTo>
                    <a:pt x="16" y="9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1" name="Freeform 1085"/>
            <p:cNvSpPr>
              <a:spLocks/>
            </p:cNvSpPr>
            <p:nvPr/>
          </p:nvSpPr>
          <p:spPr bwMode="auto">
            <a:xfrm>
              <a:off x="5867400" y="2239963"/>
              <a:ext cx="68263" cy="71438"/>
            </a:xfrm>
            <a:custGeom>
              <a:avLst/>
              <a:gdLst>
                <a:gd name="T0" fmla="*/ 4 w 43"/>
                <a:gd name="T1" fmla="*/ 0 h 45"/>
                <a:gd name="T2" fmla="*/ 7 w 43"/>
                <a:gd name="T3" fmla="*/ 2 h 45"/>
                <a:gd name="T4" fmla="*/ 9 w 43"/>
                <a:gd name="T5" fmla="*/ 4 h 45"/>
                <a:gd name="T6" fmla="*/ 10 w 43"/>
                <a:gd name="T7" fmla="*/ 5 h 45"/>
                <a:gd name="T8" fmla="*/ 10 w 43"/>
                <a:gd name="T9" fmla="*/ 5 h 45"/>
                <a:gd name="T10" fmla="*/ 10 w 43"/>
                <a:gd name="T11" fmla="*/ 7 h 45"/>
                <a:gd name="T12" fmla="*/ 10 w 43"/>
                <a:gd name="T13" fmla="*/ 7 h 45"/>
                <a:gd name="T14" fmla="*/ 12 w 43"/>
                <a:gd name="T15" fmla="*/ 7 h 45"/>
                <a:gd name="T16" fmla="*/ 12 w 43"/>
                <a:gd name="T17" fmla="*/ 7 h 45"/>
                <a:gd name="T18" fmla="*/ 14 w 43"/>
                <a:gd name="T19" fmla="*/ 9 h 45"/>
                <a:gd name="T20" fmla="*/ 14 w 43"/>
                <a:gd name="T21" fmla="*/ 11 h 45"/>
                <a:gd name="T22" fmla="*/ 13 w 43"/>
                <a:gd name="T23" fmla="*/ 12 h 45"/>
                <a:gd name="T24" fmla="*/ 14 w 43"/>
                <a:gd name="T25" fmla="*/ 13 h 45"/>
                <a:gd name="T26" fmla="*/ 14 w 43"/>
                <a:gd name="T27" fmla="*/ 12 h 45"/>
                <a:gd name="T28" fmla="*/ 17 w 43"/>
                <a:gd name="T29" fmla="*/ 12 h 45"/>
                <a:gd name="T30" fmla="*/ 24 w 43"/>
                <a:gd name="T31" fmla="*/ 19 h 45"/>
                <a:gd name="T32" fmla="*/ 22 w 43"/>
                <a:gd name="T33" fmla="*/ 20 h 45"/>
                <a:gd name="T34" fmla="*/ 22 w 43"/>
                <a:gd name="T35" fmla="*/ 21 h 45"/>
                <a:gd name="T36" fmla="*/ 22 w 43"/>
                <a:gd name="T37" fmla="*/ 21 h 45"/>
                <a:gd name="T38" fmla="*/ 25 w 43"/>
                <a:gd name="T39" fmla="*/ 20 h 45"/>
                <a:gd name="T40" fmla="*/ 27 w 43"/>
                <a:gd name="T41" fmla="*/ 22 h 45"/>
                <a:gd name="T42" fmla="*/ 25 w 43"/>
                <a:gd name="T43" fmla="*/ 24 h 45"/>
                <a:gd name="T44" fmla="*/ 25 w 43"/>
                <a:gd name="T45" fmla="*/ 25 h 45"/>
                <a:gd name="T46" fmla="*/ 26 w 43"/>
                <a:gd name="T47" fmla="*/ 25 h 45"/>
                <a:gd name="T48" fmla="*/ 26 w 43"/>
                <a:gd name="T49" fmla="*/ 25 h 45"/>
                <a:gd name="T50" fmla="*/ 29 w 43"/>
                <a:gd name="T51" fmla="*/ 25 h 45"/>
                <a:gd name="T52" fmla="*/ 31 w 43"/>
                <a:gd name="T53" fmla="*/ 28 h 45"/>
                <a:gd name="T54" fmla="*/ 29 w 43"/>
                <a:gd name="T55" fmla="*/ 30 h 45"/>
                <a:gd name="T56" fmla="*/ 29 w 43"/>
                <a:gd name="T57" fmla="*/ 32 h 45"/>
                <a:gd name="T58" fmla="*/ 30 w 43"/>
                <a:gd name="T59" fmla="*/ 32 h 45"/>
                <a:gd name="T60" fmla="*/ 34 w 43"/>
                <a:gd name="T61" fmla="*/ 30 h 45"/>
                <a:gd name="T62" fmla="*/ 37 w 43"/>
                <a:gd name="T63" fmla="*/ 34 h 45"/>
                <a:gd name="T64" fmla="*/ 35 w 43"/>
                <a:gd name="T65" fmla="*/ 34 h 45"/>
                <a:gd name="T66" fmla="*/ 35 w 43"/>
                <a:gd name="T67" fmla="*/ 36 h 45"/>
                <a:gd name="T68" fmla="*/ 37 w 43"/>
                <a:gd name="T69" fmla="*/ 36 h 45"/>
                <a:gd name="T70" fmla="*/ 37 w 43"/>
                <a:gd name="T71" fmla="*/ 36 h 45"/>
                <a:gd name="T72" fmla="*/ 39 w 43"/>
                <a:gd name="T73" fmla="*/ 36 h 45"/>
                <a:gd name="T74" fmla="*/ 43 w 43"/>
                <a:gd name="T75" fmla="*/ 39 h 45"/>
                <a:gd name="T76" fmla="*/ 42 w 43"/>
                <a:gd name="T77" fmla="*/ 41 h 45"/>
                <a:gd name="T78" fmla="*/ 42 w 43"/>
                <a:gd name="T79" fmla="*/ 41 h 45"/>
                <a:gd name="T80" fmla="*/ 41 w 43"/>
                <a:gd name="T81" fmla="*/ 42 h 45"/>
                <a:gd name="T82" fmla="*/ 38 w 43"/>
                <a:gd name="T83" fmla="*/ 45 h 45"/>
                <a:gd name="T84" fmla="*/ 20 w 43"/>
                <a:gd name="T85" fmla="*/ 25 h 45"/>
                <a:gd name="T86" fmla="*/ 1 w 43"/>
                <a:gd name="T87" fmla="*/ 7 h 45"/>
                <a:gd name="T88" fmla="*/ 0 w 43"/>
                <a:gd name="T89" fmla="*/ 4 h 45"/>
                <a:gd name="T90" fmla="*/ 0 w 43"/>
                <a:gd name="T91" fmla="*/ 3 h 45"/>
                <a:gd name="T92" fmla="*/ 0 w 43"/>
                <a:gd name="T93" fmla="*/ 3 h 45"/>
                <a:gd name="T94" fmla="*/ 0 w 43"/>
                <a:gd name="T95" fmla="*/ 3 h 45"/>
                <a:gd name="T96" fmla="*/ 3 w 43"/>
                <a:gd name="T97" fmla="*/ 0 h 45"/>
                <a:gd name="T98" fmla="*/ 4 w 43"/>
                <a:gd name="T9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3" h="45">
                  <a:moveTo>
                    <a:pt x="4" y="0"/>
                  </a:moveTo>
                  <a:lnTo>
                    <a:pt x="7" y="2"/>
                  </a:lnTo>
                  <a:lnTo>
                    <a:pt x="9" y="4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9"/>
                  </a:lnTo>
                  <a:lnTo>
                    <a:pt x="14" y="11"/>
                  </a:lnTo>
                  <a:lnTo>
                    <a:pt x="13" y="12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7" y="12"/>
                  </a:lnTo>
                  <a:lnTo>
                    <a:pt x="24" y="19"/>
                  </a:lnTo>
                  <a:lnTo>
                    <a:pt x="22" y="20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5" y="20"/>
                  </a:lnTo>
                  <a:lnTo>
                    <a:pt x="27" y="22"/>
                  </a:lnTo>
                  <a:lnTo>
                    <a:pt x="25" y="24"/>
                  </a:lnTo>
                  <a:lnTo>
                    <a:pt x="25" y="25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29" y="25"/>
                  </a:lnTo>
                  <a:lnTo>
                    <a:pt x="31" y="28"/>
                  </a:lnTo>
                  <a:lnTo>
                    <a:pt x="29" y="30"/>
                  </a:lnTo>
                  <a:lnTo>
                    <a:pt x="29" y="32"/>
                  </a:lnTo>
                  <a:lnTo>
                    <a:pt x="30" y="32"/>
                  </a:lnTo>
                  <a:lnTo>
                    <a:pt x="34" y="30"/>
                  </a:lnTo>
                  <a:lnTo>
                    <a:pt x="37" y="34"/>
                  </a:lnTo>
                  <a:lnTo>
                    <a:pt x="35" y="34"/>
                  </a:lnTo>
                  <a:lnTo>
                    <a:pt x="35" y="36"/>
                  </a:lnTo>
                  <a:lnTo>
                    <a:pt x="37" y="36"/>
                  </a:lnTo>
                  <a:lnTo>
                    <a:pt x="37" y="36"/>
                  </a:lnTo>
                  <a:lnTo>
                    <a:pt x="39" y="36"/>
                  </a:lnTo>
                  <a:lnTo>
                    <a:pt x="43" y="39"/>
                  </a:lnTo>
                  <a:lnTo>
                    <a:pt x="42" y="41"/>
                  </a:lnTo>
                  <a:lnTo>
                    <a:pt x="42" y="41"/>
                  </a:lnTo>
                  <a:lnTo>
                    <a:pt x="41" y="42"/>
                  </a:lnTo>
                  <a:lnTo>
                    <a:pt x="38" y="45"/>
                  </a:lnTo>
                  <a:lnTo>
                    <a:pt x="20" y="25"/>
                  </a:lnTo>
                  <a:lnTo>
                    <a:pt x="1" y="7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2" name="Freeform 1086"/>
            <p:cNvSpPr>
              <a:spLocks/>
            </p:cNvSpPr>
            <p:nvPr/>
          </p:nvSpPr>
          <p:spPr bwMode="auto">
            <a:xfrm>
              <a:off x="5938838" y="2306638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1 w 1"/>
                <a:gd name="T4" fmla="*/ 0 w 1"/>
                <a:gd name="T5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3" name="Rectangle 1087"/>
            <p:cNvSpPr>
              <a:spLocks noChangeArrowheads="1"/>
            </p:cNvSpPr>
            <p:nvPr/>
          </p:nvSpPr>
          <p:spPr bwMode="auto">
            <a:xfrm>
              <a:off x="5940425" y="2311401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4" name="Freeform 1088"/>
            <p:cNvSpPr>
              <a:spLocks/>
            </p:cNvSpPr>
            <p:nvPr/>
          </p:nvSpPr>
          <p:spPr bwMode="auto">
            <a:xfrm>
              <a:off x="5886450" y="2335213"/>
              <a:ext cx="28575" cy="30163"/>
            </a:xfrm>
            <a:custGeom>
              <a:avLst/>
              <a:gdLst>
                <a:gd name="T0" fmla="*/ 18 w 18"/>
                <a:gd name="T1" fmla="*/ 0 h 19"/>
                <a:gd name="T2" fmla="*/ 2 w 18"/>
                <a:gd name="T3" fmla="*/ 16 h 19"/>
                <a:gd name="T4" fmla="*/ 1 w 18"/>
                <a:gd name="T5" fmla="*/ 17 h 19"/>
                <a:gd name="T6" fmla="*/ 0 w 18"/>
                <a:gd name="T7" fmla="*/ 19 h 19"/>
                <a:gd name="T8" fmla="*/ 0 w 18"/>
                <a:gd name="T9" fmla="*/ 19 h 19"/>
                <a:gd name="T10" fmla="*/ 1 w 18"/>
                <a:gd name="T11" fmla="*/ 16 h 19"/>
                <a:gd name="T12" fmla="*/ 2 w 18"/>
                <a:gd name="T13" fmla="*/ 14 h 19"/>
                <a:gd name="T14" fmla="*/ 5 w 18"/>
                <a:gd name="T15" fmla="*/ 12 h 19"/>
                <a:gd name="T16" fmla="*/ 6 w 18"/>
                <a:gd name="T17" fmla="*/ 11 h 19"/>
                <a:gd name="T18" fmla="*/ 12 w 18"/>
                <a:gd name="T19" fmla="*/ 6 h 19"/>
                <a:gd name="T20" fmla="*/ 17 w 18"/>
                <a:gd name="T21" fmla="*/ 2 h 19"/>
                <a:gd name="T22" fmla="*/ 18 w 18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9">
                  <a:moveTo>
                    <a:pt x="18" y="0"/>
                  </a:moveTo>
                  <a:lnTo>
                    <a:pt x="2" y="16"/>
                  </a:lnTo>
                  <a:lnTo>
                    <a:pt x="1" y="17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1" y="16"/>
                  </a:lnTo>
                  <a:lnTo>
                    <a:pt x="2" y="14"/>
                  </a:lnTo>
                  <a:lnTo>
                    <a:pt x="5" y="12"/>
                  </a:lnTo>
                  <a:lnTo>
                    <a:pt x="6" y="11"/>
                  </a:lnTo>
                  <a:lnTo>
                    <a:pt x="12" y="6"/>
                  </a:lnTo>
                  <a:lnTo>
                    <a:pt x="17" y="2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5" name="Freeform 1089"/>
            <p:cNvSpPr>
              <a:spLocks/>
            </p:cNvSpPr>
            <p:nvPr/>
          </p:nvSpPr>
          <p:spPr bwMode="auto">
            <a:xfrm>
              <a:off x="5875338" y="2305051"/>
              <a:ext cx="65088" cy="57150"/>
            </a:xfrm>
            <a:custGeom>
              <a:avLst/>
              <a:gdLst>
                <a:gd name="T0" fmla="*/ 37 w 41"/>
                <a:gd name="T1" fmla="*/ 0 h 36"/>
                <a:gd name="T2" fmla="*/ 37 w 41"/>
                <a:gd name="T3" fmla="*/ 1 h 36"/>
                <a:gd name="T4" fmla="*/ 37 w 41"/>
                <a:gd name="T5" fmla="*/ 2 h 36"/>
                <a:gd name="T6" fmla="*/ 38 w 41"/>
                <a:gd name="T7" fmla="*/ 2 h 36"/>
                <a:gd name="T8" fmla="*/ 40 w 41"/>
                <a:gd name="T9" fmla="*/ 1 h 36"/>
                <a:gd name="T10" fmla="*/ 41 w 41"/>
                <a:gd name="T11" fmla="*/ 1 h 36"/>
                <a:gd name="T12" fmla="*/ 34 w 41"/>
                <a:gd name="T13" fmla="*/ 9 h 36"/>
                <a:gd name="T14" fmla="*/ 24 w 41"/>
                <a:gd name="T15" fmla="*/ 18 h 36"/>
                <a:gd name="T16" fmla="*/ 15 w 41"/>
                <a:gd name="T17" fmla="*/ 26 h 36"/>
                <a:gd name="T18" fmla="*/ 5 w 41"/>
                <a:gd name="T19" fmla="*/ 36 h 36"/>
                <a:gd name="T20" fmla="*/ 5 w 41"/>
                <a:gd name="T21" fmla="*/ 36 h 36"/>
                <a:gd name="T22" fmla="*/ 3 w 41"/>
                <a:gd name="T23" fmla="*/ 35 h 36"/>
                <a:gd name="T24" fmla="*/ 2 w 41"/>
                <a:gd name="T25" fmla="*/ 35 h 36"/>
                <a:gd name="T26" fmla="*/ 0 w 41"/>
                <a:gd name="T27" fmla="*/ 36 h 36"/>
                <a:gd name="T28" fmla="*/ 0 w 41"/>
                <a:gd name="T29" fmla="*/ 36 h 36"/>
                <a:gd name="T30" fmla="*/ 11 w 41"/>
                <a:gd name="T31" fmla="*/ 25 h 36"/>
                <a:gd name="T32" fmla="*/ 22 w 41"/>
                <a:gd name="T33" fmla="*/ 14 h 36"/>
                <a:gd name="T34" fmla="*/ 33 w 41"/>
                <a:gd name="T35" fmla="*/ 4 h 36"/>
                <a:gd name="T36" fmla="*/ 36 w 41"/>
                <a:gd name="T37" fmla="*/ 1 h 36"/>
                <a:gd name="T38" fmla="*/ 37 w 41"/>
                <a:gd name="T39" fmla="*/ 0 h 36"/>
                <a:gd name="T40" fmla="*/ 37 w 41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36">
                  <a:moveTo>
                    <a:pt x="37" y="0"/>
                  </a:moveTo>
                  <a:lnTo>
                    <a:pt x="37" y="1"/>
                  </a:lnTo>
                  <a:lnTo>
                    <a:pt x="37" y="2"/>
                  </a:lnTo>
                  <a:lnTo>
                    <a:pt x="38" y="2"/>
                  </a:lnTo>
                  <a:lnTo>
                    <a:pt x="40" y="1"/>
                  </a:lnTo>
                  <a:lnTo>
                    <a:pt x="41" y="1"/>
                  </a:lnTo>
                  <a:lnTo>
                    <a:pt x="34" y="9"/>
                  </a:lnTo>
                  <a:lnTo>
                    <a:pt x="24" y="18"/>
                  </a:lnTo>
                  <a:lnTo>
                    <a:pt x="15" y="26"/>
                  </a:lnTo>
                  <a:lnTo>
                    <a:pt x="5" y="36"/>
                  </a:lnTo>
                  <a:lnTo>
                    <a:pt x="5" y="36"/>
                  </a:lnTo>
                  <a:lnTo>
                    <a:pt x="3" y="35"/>
                  </a:lnTo>
                  <a:lnTo>
                    <a:pt x="2" y="35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11" y="25"/>
                  </a:lnTo>
                  <a:lnTo>
                    <a:pt x="22" y="14"/>
                  </a:lnTo>
                  <a:lnTo>
                    <a:pt x="33" y="4"/>
                  </a:lnTo>
                  <a:lnTo>
                    <a:pt x="36" y="1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6" name="Freeform 1090"/>
            <p:cNvSpPr>
              <a:spLocks/>
            </p:cNvSpPr>
            <p:nvPr/>
          </p:nvSpPr>
          <p:spPr bwMode="auto">
            <a:xfrm>
              <a:off x="5934075" y="2311401"/>
              <a:ext cx="6350" cy="6350"/>
            </a:xfrm>
            <a:custGeom>
              <a:avLst/>
              <a:gdLst>
                <a:gd name="T0" fmla="*/ 4 w 4"/>
                <a:gd name="T1" fmla="*/ 0 h 4"/>
                <a:gd name="T2" fmla="*/ 4 w 4"/>
                <a:gd name="T3" fmla="*/ 0 h 4"/>
                <a:gd name="T4" fmla="*/ 0 w 4"/>
                <a:gd name="T5" fmla="*/ 4 h 4"/>
                <a:gd name="T6" fmla="*/ 4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7" name="Freeform 1091"/>
            <p:cNvSpPr>
              <a:spLocks/>
            </p:cNvSpPr>
            <p:nvPr/>
          </p:nvSpPr>
          <p:spPr bwMode="auto">
            <a:xfrm>
              <a:off x="5873750" y="2360613"/>
              <a:ext cx="39688" cy="39688"/>
            </a:xfrm>
            <a:custGeom>
              <a:avLst/>
              <a:gdLst>
                <a:gd name="T0" fmla="*/ 4 w 25"/>
                <a:gd name="T1" fmla="*/ 0 h 25"/>
                <a:gd name="T2" fmla="*/ 6 w 25"/>
                <a:gd name="T3" fmla="*/ 1 h 25"/>
                <a:gd name="T4" fmla="*/ 6 w 25"/>
                <a:gd name="T5" fmla="*/ 1 h 25"/>
                <a:gd name="T6" fmla="*/ 4 w 25"/>
                <a:gd name="T7" fmla="*/ 7 h 25"/>
                <a:gd name="T8" fmla="*/ 4 w 25"/>
                <a:gd name="T9" fmla="*/ 8 h 25"/>
                <a:gd name="T10" fmla="*/ 4 w 25"/>
                <a:gd name="T11" fmla="*/ 8 h 25"/>
                <a:gd name="T12" fmla="*/ 5 w 25"/>
                <a:gd name="T13" fmla="*/ 8 h 25"/>
                <a:gd name="T14" fmla="*/ 9 w 25"/>
                <a:gd name="T15" fmla="*/ 4 h 25"/>
                <a:gd name="T16" fmla="*/ 12 w 25"/>
                <a:gd name="T17" fmla="*/ 7 h 25"/>
                <a:gd name="T18" fmla="*/ 10 w 25"/>
                <a:gd name="T19" fmla="*/ 9 h 25"/>
                <a:gd name="T20" fmla="*/ 10 w 25"/>
                <a:gd name="T21" fmla="*/ 11 h 25"/>
                <a:gd name="T22" fmla="*/ 12 w 25"/>
                <a:gd name="T23" fmla="*/ 11 h 25"/>
                <a:gd name="T24" fmla="*/ 12 w 25"/>
                <a:gd name="T25" fmla="*/ 11 h 25"/>
                <a:gd name="T26" fmla="*/ 14 w 25"/>
                <a:gd name="T27" fmla="*/ 8 h 25"/>
                <a:gd name="T28" fmla="*/ 18 w 25"/>
                <a:gd name="T29" fmla="*/ 13 h 25"/>
                <a:gd name="T30" fmla="*/ 18 w 25"/>
                <a:gd name="T31" fmla="*/ 13 h 25"/>
                <a:gd name="T32" fmla="*/ 18 w 25"/>
                <a:gd name="T33" fmla="*/ 15 h 25"/>
                <a:gd name="T34" fmla="*/ 18 w 25"/>
                <a:gd name="T35" fmla="*/ 15 h 25"/>
                <a:gd name="T36" fmla="*/ 20 w 25"/>
                <a:gd name="T37" fmla="*/ 15 h 25"/>
                <a:gd name="T38" fmla="*/ 20 w 25"/>
                <a:gd name="T39" fmla="*/ 15 h 25"/>
                <a:gd name="T40" fmla="*/ 25 w 25"/>
                <a:gd name="T41" fmla="*/ 17 h 25"/>
                <a:gd name="T42" fmla="*/ 22 w 25"/>
                <a:gd name="T43" fmla="*/ 18 h 25"/>
                <a:gd name="T44" fmla="*/ 21 w 25"/>
                <a:gd name="T45" fmla="*/ 21 h 25"/>
                <a:gd name="T46" fmla="*/ 22 w 25"/>
                <a:gd name="T47" fmla="*/ 22 h 25"/>
                <a:gd name="T48" fmla="*/ 23 w 25"/>
                <a:gd name="T49" fmla="*/ 25 h 25"/>
                <a:gd name="T50" fmla="*/ 23 w 25"/>
                <a:gd name="T51" fmla="*/ 24 h 25"/>
                <a:gd name="T52" fmla="*/ 12 w 25"/>
                <a:gd name="T53" fmla="*/ 16 h 25"/>
                <a:gd name="T54" fmla="*/ 1 w 25"/>
                <a:gd name="T55" fmla="*/ 5 h 25"/>
                <a:gd name="T56" fmla="*/ 0 w 25"/>
                <a:gd name="T57" fmla="*/ 4 h 25"/>
                <a:gd name="T58" fmla="*/ 0 w 25"/>
                <a:gd name="T59" fmla="*/ 3 h 25"/>
                <a:gd name="T60" fmla="*/ 1 w 25"/>
                <a:gd name="T61" fmla="*/ 1 h 25"/>
                <a:gd name="T62" fmla="*/ 1 w 25"/>
                <a:gd name="T63" fmla="*/ 1 h 25"/>
                <a:gd name="T64" fmla="*/ 3 w 25"/>
                <a:gd name="T65" fmla="*/ 0 h 25"/>
                <a:gd name="T66" fmla="*/ 4 w 25"/>
                <a:gd name="T6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" h="25">
                  <a:moveTo>
                    <a:pt x="4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4" y="7"/>
                  </a:lnTo>
                  <a:lnTo>
                    <a:pt x="4" y="8"/>
                  </a:lnTo>
                  <a:lnTo>
                    <a:pt x="4" y="8"/>
                  </a:lnTo>
                  <a:lnTo>
                    <a:pt x="5" y="8"/>
                  </a:lnTo>
                  <a:lnTo>
                    <a:pt x="9" y="4"/>
                  </a:lnTo>
                  <a:lnTo>
                    <a:pt x="12" y="7"/>
                  </a:lnTo>
                  <a:lnTo>
                    <a:pt x="10" y="9"/>
                  </a:ln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4" y="8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5" y="17"/>
                  </a:lnTo>
                  <a:lnTo>
                    <a:pt x="22" y="18"/>
                  </a:lnTo>
                  <a:lnTo>
                    <a:pt x="21" y="21"/>
                  </a:lnTo>
                  <a:lnTo>
                    <a:pt x="22" y="22"/>
                  </a:lnTo>
                  <a:lnTo>
                    <a:pt x="23" y="25"/>
                  </a:lnTo>
                  <a:lnTo>
                    <a:pt x="23" y="24"/>
                  </a:lnTo>
                  <a:lnTo>
                    <a:pt x="12" y="1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8" name="Rectangle 1092"/>
            <p:cNvSpPr>
              <a:spLocks noChangeArrowheads="1"/>
            </p:cNvSpPr>
            <p:nvPr/>
          </p:nvSpPr>
          <p:spPr bwMode="auto">
            <a:xfrm>
              <a:off x="5886450" y="236537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9" name="Freeform 1093"/>
            <p:cNvSpPr>
              <a:spLocks/>
            </p:cNvSpPr>
            <p:nvPr/>
          </p:nvSpPr>
          <p:spPr bwMode="auto">
            <a:xfrm>
              <a:off x="5907088" y="2332038"/>
              <a:ext cx="63500" cy="68263"/>
            </a:xfrm>
            <a:custGeom>
              <a:avLst/>
              <a:gdLst>
                <a:gd name="T0" fmla="*/ 39 w 40"/>
                <a:gd name="T1" fmla="*/ 0 h 43"/>
                <a:gd name="T2" fmla="*/ 39 w 40"/>
                <a:gd name="T3" fmla="*/ 0 h 43"/>
                <a:gd name="T4" fmla="*/ 38 w 40"/>
                <a:gd name="T5" fmla="*/ 1 h 43"/>
                <a:gd name="T6" fmla="*/ 37 w 40"/>
                <a:gd name="T7" fmla="*/ 4 h 43"/>
                <a:gd name="T8" fmla="*/ 35 w 40"/>
                <a:gd name="T9" fmla="*/ 5 h 43"/>
                <a:gd name="T10" fmla="*/ 35 w 40"/>
                <a:gd name="T11" fmla="*/ 5 h 43"/>
                <a:gd name="T12" fmla="*/ 37 w 40"/>
                <a:gd name="T13" fmla="*/ 6 h 43"/>
                <a:gd name="T14" fmla="*/ 37 w 40"/>
                <a:gd name="T15" fmla="*/ 6 h 43"/>
                <a:gd name="T16" fmla="*/ 38 w 40"/>
                <a:gd name="T17" fmla="*/ 5 h 43"/>
                <a:gd name="T18" fmla="*/ 38 w 40"/>
                <a:gd name="T19" fmla="*/ 6 h 43"/>
                <a:gd name="T20" fmla="*/ 40 w 40"/>
                <a:gd name="T21" fmla="*/ 8 h 43"/>
                <a:gd name="T22" fmla="*/ 23 w 40"/>
                <a:gd name="T23" fmla="*/ 25 h 43"/>
                <a:gd name="T24" fmla="*/ 6 w 40"/>
                <a:gd name="T25" fmla="*/ 42 h 43"/>
                <a:gd name="T26" fmla="*/ 5 w 40"/>
                <a:gd name="T27" fmla="*/ 43 h 43"/>
                <a:gd name="T28" fmla="*/ 4 w 40"/>
                <a:gd name="T29" fmla="*/ 43 h 43"/>
                <a:gd name="T30" fmla="*/ 2 w 40"/>
                <a:gd name="T31" fmla="*/ 43 h 43"/>
                <a:gd name="T32" fmla="*/ 2 w 40"/>
                <a:gd name="T33" fmla="*/ 43 h 43"/>
                <a:gd name="T34" fmla="*/ 1 w 40"/>
                <a:gd name="T35" fmla="*/ 40 h 43"/>
                <a:gd name="T36" fmla="*/ 0 w 40"/>
                <a:gd name="T37" fmla="*/ 39 h 43"/>
                <a:gd name="T38" fmla="*/ 1 w 40"/>
                <a:gd name="T39" fmla="*/ 36 h 43"/>
                <a:gd name="T40" fmla="*/ 4 w 40"/>
                <a:gd name="T41" fmla="*/ 35 h 43"/>
                <a:gd name="T42" fmla="*/ 21 w 40"/>
                <a:gd name="T43" fmla="*/ 18 h 43"/>
                <a:gd name="T44" fmla="*/ 38 w 40"/>
                <a:gd name="T45" fmla="*/ 1 h 43"/>
                <a:gd name="T46" fmla="*/ 39 w 40"/>
                <a:gd name="T4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" h="43">
                  <a:moveTo>
                    <a:pt x="39" y="0"/>
                  </a:moveTo>
                  <a:lnTo>
                    <a:pt x="39" y="0"/>
                  </a:lnTo>
                  <a:lnTo>
                    <a:pt x="38" y="1"/>
                  </a:lnTo>
                  <a:lnTo>
                    <a:pt x="37" y="4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8" y="5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23" y="25"/>
                  </a:lnTo>
                  <a:lnTo>
                    <a:pt x="6" y="42"/>
                  </a:lnTo>
                  <a:lnTo>
                    <a:pt x="5" y="43"/>
                  </a:lnTo>
                  <a:lnTo>
                    <a:pt x="4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1" y="40"/>
                  </a:lnTo>
                  <a:lnTo>
                    <a:pt x="0" y="39"/>
                  </a:lnTo>
                  <a:lnTo>
                    <a:pt x="1" y="36"/>
                  </a:lnTo>
                  <a:lnTo>
                    <a:pt x="4" y="35"/>
                  </a:lnTo>
                  <a:lnTo>
                    <a:pt x="21" y="18"/>
                  </a:lnTo>
                  <a:lnTo>
                    <a:pt x="38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0" name="Freeform 1094"/>
            <p:cNvSpPr>
              <a:spLocks/>
            </p:cNvSpPr>
            <p:nvPr/>
          </p:nvSpPr>
          <p:spPr bwMode="auto">
            <a:xfrm>
              <a:off x="5959475" y="2209801"/>
              <a:ext cx="69850" cy="71438"/>
            </a:xfrm>
            <a:custGeom>
              <a:avLst/>
              <a:gdLst>
                <a:gd name="T0" fmla="*/ 44 w 44"/>
                <a:gd name="T1" fmla="*/ 0 h 45"/>
                <a:gd name="T2" fmla="*/ 43 w 44"/>
                <a:gd name="T3" fmla="*/ 1 h 45"/>
                <a:gd name="T4" fmla="*/ 41 w 44"/>
                <a:gd name="T5" fmla="*/ 3 h 45"/>
                <a:gd name="T6" fmla="*/ 43 w 44"/>
                <a:gd name="T7" fmla="*/ 6 h 45"/>
                <a:gd name="T8" fmla="*/ 44 w 44"/>
                <a:gd name="T9" fmla="*/ 7 h 45"/>
                <a:gd name="T10" fmla="*/ 24 w 44"/>
                <a:gd name="T11" fmla="*/ 26 h 45"/>
                <a:gd name="T12" fmla="*/ 6 w 44"/>
                <a:gd name="T13" fmla="*/ 44 h 45"/>
                <a:gd name="T14" fmla="*/ 5 w 44"/>
                <a:gd name="T15" fmla="*/ 44 h 45"/>
                <a:gd name="T16" fmla="*/ 4 w 44"/>
                <a:gd name="T17" fmla="*/ 45 h 45"/>
                <a:gd name="T18" fmla="*/ 2 w 44"/>
                <a:gd name="T19" fmla="*/ 44 h 45"/>
                <a:gd name="T20" fmla="*/ 1 w 44"/>
                <a:gd name="T21" fmla="*/ 43 h 45"/>
                <a:gd name="T22" fmla="*/ 2 w 44"/>
                <a:gd name="T23" fmla="*/ 41 h 45"/>
                <a:gd name="T24" fmla="*/ 2 w 44"/>
                <a:gd name="T25" fmla="*/ 41 h 45"/>
                <a:gd name="T26" fmla="*/ 1 w 44"/>
                <a:gd name="T27" fmla="*/ 40 h 45"/>
                <a:gd name="T28" fmla="*/ 1 w 44"/>
                <a:gd name="T29" fmla="*/ 40 h 45"/>
                <a:gd name="T30" fmla="*/ 0 w 44"/>
                <a:gd name="T31" fmla="*/ 41 h 45"/>
                <a:gd name="T32" fmla="*/ 1 w 44"/>
                <a:gd name="T33" fmla="*/ 40 h 45"/>
                <a:gd name="T34" fmla="*/ 1 w 44"/>
                <a:gd name="T35" fmla="*/ 39 h 45"/>
                <a:gd name="T36" fmla="*/ 4 w 44"/>
                <a:gd name="T37" fmla="*/ 36 h 45"/>
                <a:gd name="T38" fmla="*/ 23 w 44"/>
                <a:gd name="T39" fmla="*/ 18 h 45"/>
                <a:gd name="T40" fmla="*/ 43 w 44"/>
                <a:gd name="T41" fmla="*/ 0 h 45"/>
                <a:gd name="T42" fmla="*/ 44 w 44"/>
                <a:gd name="T4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45">
                  <a:moveTo>
                    <a:pt x="44" y="0"/>
                  </a:moveTo>
                  <a:lnTo>
                    <a:pt x="43" y="1"/>
                  </a:lnTo>
                  <a:lnTo>
                    <a:pt x="41" y="3"/>
                  </a:lnTo>
                  <a:lnTo>
                    <a:pt x="43" y="6"/>
                  </a:lnTo>
                  <a:lnTo>
                    <a:pt x="44" y="7"/>
                  </a:lnTo>
                  <a:lnTo>
                    <a:pt x="24" y="26"/>
                  </a:lnTo>
                  <a:lnTo>
                    <a:pt x="6" y="44"/>
                  </a:lnTo>
                  <a:lnTo>
                    <a:pt x="5" y="44"/>
                  </a:lnTo>
                  <a:lnTo>
                    <a:pt x="4" y="45"/>
                  </a:lnTo>
                  <a:lnTo>
                    <a:pt x="2" y="44"/>
                  </a:lnTo>
                  <a:lnTo>
                    <a:pt x="1" y="43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0" y="41"/>
                  </a:lnTo>
                  <a:lnTo>
                    <a:pt x="1" y="40"/>
                  </a:lnTo>
                  <a:lnTo>
                    <a:pt x="1" y="39"/>
                  </a:lnTo>
                  <a:lnTo>
                    <a:pt x="4" y="36"/>
                  </a:lnTo>
                  <a:lnTo>
                    <a:pt x="23" y="18"/>
                  </a:lnTo>
                  <a:lnTo>
                    <a:pt x="43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1" name="Freeform 1095"/>
            <p:cNvSpPr>
              <a:spLocks/>
            </p:cNvSpPr>
            <p:nvPr/>
          </p:nvSpPr>
          <p:spPr bwMode="auto">
            <a:xfrm>
              <a:off x="6024563" y="2209801"/>
              <a:ext cx="49213" cy="42863"/>
            </a:xfrm>
            <a:custGeom>
              <a:avLst/>
              <a:gdLst>
                <a:gd name="T0" fmla="*/ 4 w 31"/>
                <a:gd name="T1" fmla="*/ 0 h 27"/>
                <a:gd name="T2" fmla="*/ 4 w 31"/>
                <a:gd name="T3" fmla="*/ 0 h 27"/>
                <a:gd name="T4" fmla="*/ 4 w 31"/>
                <a:gd name="T5" fmla="*/ 0 h 27"/>
                <a:gd name="T6" fmla="*/ 6 w 31"/>
                <a:gd name="T7" fmla="*/ 0 h 27"/>
                <a:gd name="T8" fmla="*/ 6 w 31"/>
                <a:gd name="T9" fmla="*/ 1 h 27"/>
                <a:gd name="T10" fmla="*/ 7 w 31"/>
                <a:gd name="T11" fmla="*/ 1 h 27"/>
                <a:gd name="T12" fmla="*/ 18 w 31"/>
                <a:gd name="T13" fmla="*/ 11 h 27"/>
                <a:gd name="T14" fmla="*/ 29 w 31"/>
                <a:gd name="T15" fmla="*/ 23 h 27"/>
                <a:gd name="T16" fmla="*/ 31 w 31"/>
                <a:gd name="T17" fmla="*/ 24 h 27"/>
                <a:gd name="T18" fmla="*/ 29 w 31"/>
                <a:gd name="T19" fmla="*/ 27 h 27"/>
                <a:gd name="T20" fmla="*/ 29 w 31"/>
                <a:gd name="T21" fmla="*/ 24 h 27"/>
                <a:gd name="T22" fmla="*/ 27 w 31"/>
                <a:gd name="T23" fmla="*/ 23 h 27"/>
                <a:gd name="T24" fmla="*/ 25 w 31"/>
                <a:gd name="T25" fmla="*/ 23 h 27"/>
                <a:gd name="T26" fmla="*/ 23 w 31"/>
                <a:gd name="T27" fmla="*/ 24 h 27"/>
                <a:gd name="T28" fmla="*/ 21 w 31"/>
                <a:gd name="T29" fmla="*/ 26 h 27"/>
                <a:gd name="T30" fmla="*/ 24 w 31"/>
                <a:gd name="T31" fmla="*/ 23 h 27"/>
                <a:gd name="T32" fmla="*/ 24 w 31"/>
                <a:gd name="T33" fmla="*/ 23 h 27"/>
                <a:gd name="T34" fmla="*/ 23 w 31"/>
                <a:gd name="T35" fmla="*/ 22 h 27"/>
                <a:gd name="T36" fmla="*/ 23 w 31"/>
                <a:gd name="T37" fmla="*/ 22 h 27"/>
                <a:gd name="T38" fmla="*/ 20 w 31"/>
                <a:gd name="T39" fmla="*/ 23 h 27"/>
                <a:gd name="T40" fmla="*/ 15 w 31"/>
                <a:gd name="T41" fmla="*/ 19 h 27"/>
                <a:gd name="T42" fmla="*/ 15 w 31"/>
                <a:gd name="T43" fmla="*/ 19 h 27"/>
                <a:gd name="T44" fmla="*/ 16 w 31"/>
                <a:gd name="T45" fmla="*/ 18 h 27"/>
                <a:gd name="T46" fmla="*/ 15 w 31"/>
                <a:gd name="T47" fmla="*/ 17 h 27"/>
                <a:gd name="T48" fmla="*/ 15 w 31"/>
                <a:gd name="T49" fmla="*/ 17 h 27"/>
                <a:gd name="T50" fmla="*/ 14 w 31"/>
                <a:gd name="T51" fmla="*/ 18 h 27"/>
                <a:gd name="T52" fmla="*/ 10 w 31"/>
                <a:gd name="T53" fmla="*/ 14 h 27"/>
                <a:gd name="T54" fmla="*/ 10 w 31"/>
                <a:gd name="T55" fmla="*/ 14 h 27"/>
                <a:gd name="T56" fmla="*/ 10 w 31"/>
                <a:gd name="T57" fmla="*/ 13 h 27"/>
                <a:gd name="T58" fmla="*/ 10 w 31"/>
                <a:gd name="T59" fmla="*/ 13 h 27"/>
                <a:gd name="T60" fmla="*/ 8 w 31"/>
                <a:gd name="T61" fmla="*/ 13 h 27"/>
                <a:gd name="T62" fmla="*/ 8 w 31"/>
                <a:gd name="T63" fmla="*/ 13 h 27"/>
                <a:gd name="T64" fmla="*/ 7 w 31"/>
                <a:gd name="T65" fmla="*/ 11 h 27"/>
                <a:gd name="T66" fmla="*/ 6 w 31"/>
                <a:gd name="T67" fmla="*/ 10 h 27"/>
                <a:gd name="T68" fmla="*/ 3 w 31"/>
                <a:gd name="T69" fmla="*/ 7 h 27"/>
                <a:gd name="T70" fmla="*/ 2 w 31"/>
                <a:gd name="T71" fmla="*/ 6 h 27"/>
                <a:gd name="T72" fmla="*/ 0 w 31"/>
                <a:gd name="T73" fmla="*/ 3 h 27"/>
                <a:gd name="T74" fmla="*/ 2 w 31"/>
                <a:gd name="T75" fmla="*/ 1 h 27"/>
                <a:gd name="T76" fmla="*/ 3 w 31"/>
                <a:gd name="T77" fmla="*/ 0 h 27"/>
                <a:gd name="T78" fmla="*/ 3 w 31"/>
                <a:gd name="T79" fmla="*/ 0 h 27"/>
                <a:gd name="T80" fmla="*/ 4 w 31"/>
                <a:gd name="T8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1" h="27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7" y="1"/>
                  </a:lnTo>
                  <a:lnTo>
                    <a:pt x="18" y="11"/>
                  </a:lnTo>
                  <a:lnTo>
                    <a:pt x="29" y="23"/>
                  </a:lnTo>
                  <a:lnTo>
                    <a:pt x="31" y="24"/>
                  </a:lnTo>
                  <a:lnTo>
                    <a:pt x="29" y="27"/>
                  </a:lnTo>
                  <a:lnTo>
                    <a:pt x="29" y="24"/>
                  </a:lnTo>
                  <a:lnTo>
                    <a:pt x="27" y="23"/>
                  </a:lnTo>
                  <a:lnTo>
                    <a:pt x="25" y="23"/>
                  </a:lnTo>
                  <a:lnTo>
                    <a:pt x="23" y="24"/>
                  </a:lnTo>
                  <a:lnTo>
                    <a:pt x="21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0" y="23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6" y="18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4" y="1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7" y="11"/>
                  </a:lnTo>
                  <a:lnTo>
                    <a:pt x="6" y="10"/>
                  </a:lnTo>
                  <a:lnTo>
                    <a:pt x="3" y="7"/>
                  </a:lnTo>
                  <a:lnTo>
                    <a:pt x="2" y="6"/>
                  </a:lnTo>
                  <a:lnTo>
                    <a:pt x="0" y="3"/>
                  </a:lnTo>
                  <a:lnTo>
                    <a:pt x="2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2" name="Freeform 1096"/>
            <p:cNvSpPr>
              <a:spLocks/>
            </p:cNvSpPr>
            <p:nvPr/>
          </p:nvSpPr>
          <p:spPr bwMode="auto">
            <a:xfrm>
              <a:off x="6002338" y="2246313"/>
              <a:ext cx="68263" cy="58738"/>
            </a:xfrm>
            <a:custGeom>
              <a:avLst/>
              <a:gdLst>
                <a:gd name="T0" fmla="*/ 39 w 43"/>
                <a:gd name="T1" fmla="*/ 0 h 37"/>
                <a:gd name="T2" fmla="*/ 41 w 43"/>
                <a:gd name="T3" fmla="*/ 0 h 37"/>
                <a:gd name="T4" fmla="*/ 43 w 43"/>
                <a:gd name="T5" fmla="*/ 1 h 37"/>
                <a:gd name="T6" fmla="*/ 43 w 43"/>
                <a:gd name="T7" fmla="*/ 4 h 37"/>
                <a:gd name="T8" fmla="*/ 43 w 43"/>
                <a:gd name="T9" fmla="*/ 5 h 37"/>
                <a:gd name="T10" fmla="*/ 42 w 43"/>
                <a:gd name="T11" fmla="*/ 7 h 37"/>
                <a:gd name="T12" fmla="*/ 9 w 43"/>
                <a:gd name="T13" fmla="*/ 34 h 37"/>
                <a:gd name="T14" fmla="*/ 8 w 43"/>
                <a:gd name="T15" fmla="*/ 33 h 37"/>
                <a:gd name="T16" fmla="*/ 7 w 43"/>
                <a:gd name="T17" fmla="*/ 32 h 37"/>
                <a:gd name="T18" fmla="*/ 4 w 43"/>
                <a:gd name="T19" fmla="*/ 32 h 37"/>
                <a:gd name="T20" fmla="*/ 3 w 43"/>
                <a:gd name="T21" fmla="*/ 33 h 37"/>
                <a:gd name="T22" fmla="*/ 1 w 43"/>
                <a:gd name="T23" fmla="*/ 34 h 37"/>
                <a:gd name="T24" fmla="*/ 3 w 43"/>
                <a:gd name="T25" fmla="*/ 37 h 37"/>
                <a:gd name="T26" fmla="*/ 1 w 43"/>
                <a:gd name="T27" fmla="*/ 35 h 37"/>
                <a:gd name="T28" fmla="*/ 0 w 43"/>
                <a:gd name="T29" fmla="*/ 33 h 37"/>
                <a:gd name="T30" fmla="*/ 18 w 43"/>
                <a:gd name="T31" fmla="*/ 18 h 37"/>
                <a:gd name="T32" fmla="*/ 35 w 43"/>
                <a:gd name="T33" fmla="*/ 3 h 37"/>
                <a:gd name="T34" fmla="*/ 37 w 43"/>
                <a:gd name="T35" fmla="*/ 1 h 37"/>
                <a:gd name="T36" fmla="*/ 39 w 43"/>
                <a:gd name="T3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7">
                  <a:moveTo>
                    <a:pt x="39" y="0"/>
                  </a:moveTo>
                  <a:lnTo>
                    <a:pt x="41" y="0"/>
                  </a:lnTo>
                  <a:lnTo>
                    <a:pt x="43" y="1"/>
                  </a:lnTo>
                  <a:lnTo>
                    <a:pt x="43" y="4"/>
                  </a:lnTo>
                  <a:lnTo>
                    <a:pt x="43" y="5"/>
                  </a:lnTo>
                  <a:lnTo>
                    <a:pt x="42" y="7"/>
                  </a:lnTo>
                  <a:lnTo>
                    <a:pt x="9" y="34"/>
                  </a:lnTo>
                  <a:lnTo>
                    <a:pt x="8" y="33"/>
                  </a:lnTo>
                  <a:lnTo>
                    <a:pt x="7" y="32"/>
                  </a:lnTo>
                  <a:lnTo>
                    <a:pt x="4" y="32"/>
                  </a:lnTo>
                  <a:lnTo>
                    <a:pt x="3" y="33"/>
                  </a:lnTo>
                  <a:lnTo>
                    <a:pt x="1" y="34"/>
                  </a:lnTo>
                  <a:lnTo>
                    <a:pt x="3" y="37"/>
                  </a:lnTo>
                  <a:lnTo>
                    <a:pt x="1" y="35"/>
                  </a:lnTo>
                  <a:lnTo>
                    <a:pt x="0" y="33"/>
                  </a:lnTo>
                  <a:lnTo>
                    <a:pt x="18" y="18"/>
                  </a:lnTo>
                  <a:lnTo>
                    <a:pt x="35" y="3"/>
                  </a:lnTo>
                  <a:lnTo>
                    <a:pt x="37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3" name="Freeform 1097"/>
            <p:cNvSpPr>
              <a:spLocks/>
            </p:cNvSpPr>
            <p:nvPr/>
          </p:nvSpPr>
          <p:spPr bwMode="auto">
            <a:xfrm>
              <a:off x="5967413" y="2333626"/>
              <a:ext cx="57150" cy="65088"/>
            </a:xfrm>
            <a:custGeom>
              <a:avLst/>
              <a:gdLst>
                <a:gd name="T0" fmla="*/ 5 w 36"/>
                <a:gd name="T1" fmla="*/ 0 h 41"/>
                <a:gd name="T2" fmla="*/ 5 w 36"/>
                <a:gd name="T3" fmla="*/ 0 h 41"/>
                <a:gd name="T4" fmla="*/ 8 w 36"/>
                <a:gd name="T5" fmla="*/ 3 h 41"/>
                <a:gd name="T6" fmla="*/ 6 w 36"/>
                <a:gd name="T7" fmla="*/ 4 h 41"/>
                <a:gd name="T8" fmla="*/ 6 w 36"/>
                <a:gd name="T9" fmla="*/ 5 h 41"/>
                <a:gd name="T10" fmla="*/ 8 w 36"/>
                <a:gd name="T11" fmla="*/ 5 h 41"/>
                <a:gd name="T12" fmla="*/ 10 w 36"/>
                <a:gd name="T13" fmla="*/ 4 h 41"/>
                <a:gd name="T14" fmla="*/ 14 w 36"/>
                <a:gd name="T15" fmla="*/ 9 h 41"/>
                <a:gd name="T16" fmla="*/ 13 w 36"/>
                <a:gd name="T17" fmla="*/ 11 h 41"/>
                <a:gd name="T18" fmla="*/ 13 w 36"/>
                <a:gd name="T19" fmla="*/ 12 h 41"/>
                <a:gd name="T20" fmla="*/ 13 w 36"/>
                <a:gd name="T21" fmla="*/ 12 h 41"/>
                <a:gd name="T22" fmla="*/ 14 w 36"/>
                <a:gd name="T23" fmla="*/ 12 h 41"/>
                <a:gd name="T24" fmla="*/ 16 w 36"/>
                <a:gd name="T25" fmla="*/ 11 h 41"/>
                <a:gd name="T26" fmla="*/ 21 w 36"/>
                <a:gd name="T27" fmla="*/ 16 h 41"/>
                <a:gd name="T28" fmla="*/ 19 w 36"/>
                <a:gd name="T29" fmla="*/ 17 h 41"/>
                <a:gd name="T30" fmla="*/ 19 w 36"/>
                <a:gd name="T31" fmla="*/ 17 h 41"/>
                <a:gd name="T32" fmla="*/ 21 w 36"/>
                <a:gd name="T33" fmla="*/ 18 h 41"/>
                <a:gd name="T34" fmla="*/ 21 w 36"/>
                <a:gd name="T35" fmla="*/ 18 h 41"/>
                <a:gd name="T36" fmla="*/ 22 w 36"/>
                <a:gd name="T37" fmla="*/ 17 h 41"/>
                <a:gd name="T38" fmla="*/ 23 w 36"/>
                <a:gd name="T39" fmla="*/ 20 h 41"/>
                <a:gd name="T40" fmla="*/ 22 w 36"/>
                <a:gd name="T41" fmla="*/ 24 h 41"/>
                <a:gd name="T42" fmla="*/ 22 w 36"/>
                <a:gd name="T43" fmla="*/ 25 h 41"/>
                <a:gd name="T44" fmla="*/ 22 w 36"/>
                <a:gd name="T45" fmla="*/ 25 h 41"/>
                <a:gd name="T46" fmla="*/ 23 w 36"/>
                <a:gd name="T47" fmla="*/ 25 h 41"/>
                <a:gd name="T48" fmla="*/ 26 w 36"/>
                <a:gd name="T49" fmla="*/ 22 h 41"/>
                <a:gd name="T50" fmla="*/ 30 w 36"/>
                <a:gd name="T51" fmla="*/ 26 h 41"/>
                <a:gd name="T52" fmla="*/ 29 w 36"/>
                <a:gd name="T53" fmla="*/ 28 h 41"/>
                <a:gd name="T54" fmla="*/ 29 w 36"/>
                <a:gd name="T55" fmla="*/ 28 h 41"/>
                <a:gd name="T56" fmla="*/ 30 w 36"/>
                <a:gd name="T57" fmla="*/ 29 h 41"/>
                <a:gd name="T58" fmla="*/ 30 w 36"/>
                <a:gd name="T59" fmla="*/ 29 h 41"/>
                <a:gd name="T60" fmla="*/ 31 w 36"/>
                <a:gd name="T61" fmla="*/ 28 h 41"/>
                <a:gd name="T62" fmla="*/ 34 w 36"/>
                <a:gd name="T63" fmla="*/ 32 h 41"/>
                <a:gd name="T64" fmla="*/ 34 w 36"/>
                <a:gd name="T65" fmla="*/ 32 h 41"/>
                <a:gd name="T66" fmla="*/ 35 w 36"/>
                <a:gd name="T67" fmla="*/ 32 h 41"/>
                <a:gd name="T68" fmla="*/ 36 w 36"/>
                <a:gd name="T69" fmla="*/ 34 h 41"/>
                <a:gd name="T70" fmla="*/ 34 w 36"/>
                <a:gd name="T71" fmla="*/ 35 h 41"/>
                <a:gd name="T72" fmla="*/ 34 w 36"/>
                <a:gd name="T73" fmla="*/ 38 h 41"/>
                <a:gd name="T74" fmla="*/ 34 w 36"/>
                <a:gd name="T75" fmla="*/ 39 h 41"/>
                <a:gd name="T76" fmla="*/ 35 w 36"/>
                <a:gd name="T77" fmla="*/ 41 h 41"/>
                <a:gd name="T78" fmla="*/ 34 w 36"/>
                <a:gd name="T79" fmla="*/ 41 h 41"/>
                <a:gd name="T80" fmla="*/ 23 w 36"/>
                <a:gd name="T81" fmla="*/ 30 h 41"/>
                <a:gd name="T82" fmla="*/ 13 w 36"/>
                <a:gd name="T83" fmla="*/ 18 h 41"/>
                <a:gd name="T84" fmla="*/ 2 w 36"/>
                <a:gd name="T85" fmla="*/ 7 h 41"/>
                <a:gd name="T86" fmla="*/ 0 w 36"/>
                <a:gd name="T87" fmla="*/ 5 h 41"/>
                <a:gd name="T88" fmla="*/ 0 w 36"/>
                <a:gd name="T89" fmla="*/ 4 h 41"/>
                <a:gd name="T90" fmla="*/ 5 w 36"/>
                <a:gd name="T9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" h="41">
                  <a:moveTo>
                    <a:pt x="5" y="0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8" y="5"/>
                  </a:lnTo>
                  <a:lnTo>
                    <a:pt x="10" y="4"/>
                  </a:lnTo>
                  <a:lnTo>
                    <a:pt x="14" y="9"/>
                  </a:lnTo>
                  <a:lnTo>
                    <a:pt x="13" y="11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21" y="16"/>
                  </a:lnTo>
                  <a:lnTo>
                    <a:pt x="19" y="17"/>
                  </a:lnTo>
                  <a:lnTo>
                    <a:pt x="19" y="17"/>
                  </a:lnTo>
                  <a:lnTo>
                    <a:pt x="21" y="18"/>
                  </a:lnTo>
                  <a:lnTo>
                    <a:pt x="21" y="18"/>
                  </a:lnTo>
                  <a:lnTo>
                    <a:pt x="22" y="17"/>
                  </a:lnTo>
                  <a:lnTo>
                    <a:pt x="23" y="20"/>
                  </a:lnTo>
                  <a:lnTo>
                    <a:pt x="22" y="24"/>
                  </a:lnTo>
                  <a:lnTo>
                    <a:pt x="22" y="25"/>
                  </a:lnTo>
                  <a:lnTo>
                    <a:pt x="22" y="25"/>
                  </a:lnTo>
                  <a:lnTo>
                    <a:pt x="23" y="25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1" y="28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5" y="32"/>
                  </a:lnTo>
                  <a:lnTo>
                    <a:pt x="36" y="34"/>
                  </a:lnTo>
                  <a:lnTo>
                    <a:pt x="34" y="35"/>
                  </a:lnTo>
                  <a:lnTo>
                    <a:pt x="34" y="38"/>
                  </a:lnTo>
                  <a:lnTo>
                    <a:pt x="34" y="39"/>
                  </a:lnTo>
                  <a:lnTo>
                    <a:pt x="35" y="41"/>
                  </a:lnTo>
                  <a:lnTo>
                    <a:pt x="34" y="41"/>
                  </a:lnTo>
                  <a:lnTo>
                    <a:pt x="23" y="30"/>
                  </a:lnTo>
                  <a:lnTo>
                    <a:pt x="13" y="18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4" name="Freeform 1098"/>
            <p:cNvSpPr>
              <a:spLocks/>
            </p:cNvSpPr>
            <p:nvPr/>
          </p:nvSpPr>
          <p:spPr bwMode="auto">
            <a:xfrm>
              <a:off x="5965825" y="2332038"/>
              <a:ext cx="3175" cy="635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1 h 4"/>
                <a:gd name="T4" fmla="*/ 1 w 2"/>
                <a:gd name="T5" fmla="*/ 1 h 4"/>
                <a:gd name="T6" fmla="*/ 0 w 2"/>
                <a:gd name="T7" fmla="*/ 4 h 4"/>
                <a:gd name="T8" fmla="*/ 1 w 2"/>
                <a:gd name="T9" fmla="*/ 1 h 4"/>
                <a:gd name="T10" fmla="*/ 2 w 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1"/>
                  </a:lnTo>
                  <a:lnTo>
                    <a:pt x="1" y="1"/>
                  </a:lnTo>
                  <a:lnTo>
                    <a:pt x="0" y="4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5" name="Freeform 1099"/>
            <p:cNvSpPr>
              <a:spLocks/>
            </p:cNvSpPr>
            <p:nvPr/>
          </p:nvSpPr>
          <p:spPr bwMode="auto">
            <a:xfrm>
              <a:off x="6021388" y="2357438"/>
              <a:ext cx="47625" cy="42863"/>
            </a:xfrm>
            <a:custGeom>
              <a:avLst/>
              <a:gdLst>
                <a:gd name="T0" fmla="*/ 30 w 30"/>
                <a:gd name="T1" fmla="*/ 0 h 27"/>
                <a:gd name="T2" fmla="*/ 30 w 30"/>
                <a:gd name="T3" fmla="*/ 1 h 27"/>
                <a:gd name="T4" fmla="*/ 29 w 30"/>
                <a:gd name="T5" fmla="*/ 2 h 27"/>
                <a:gd name="T6" fmla="*/ 18 w 30"/>
                <a:gd name="T7" fmla="*/ 15 h 27"/>
                <a:gd name="T8" fmla="*/ 5 w 30"/>
                <a:gd name="T9" fmla="*/ 26 h 27"/>
                <a:gd name="T10" fmla="*/ 4 w 30"/>
                <a:gd name="T11" fmla="*/ 27 h 27"/>
                <a:gd name="T12" fmla="*/ 2 w 30"/>
                <a:gd name="T13" fmla="*/ 27 h 27"/>
                <a:gd name="T14" fmla="*/ 1 w 30"/>
                <a:gd name="T15" fmla="*/ 26 h 27"/>
                <a:gd name="T16" fmla="*/ 0 w 30"/>
                <a:gd name="T17" fmla="*/ 24 h 27"/>
                <a:gd name="T18" fmla="*/ 0 w 30"/>
                <a:gd name="T19" fmla="*/ 23 h 27"/>
                <a:gd name="T20" fmla="*/ 0 w 30"/>
                <a:gd name="T21" fmla="*/ 20 h 27"/>
                <a:gd name="T22" fmla="*/ 2 w 30"/>
                <a:gd name="T23" fmla="*/ 19 h 27"/>
                <a:gd name="T24" fmla="*/ 9 w 30"/>
                <a:gd name="T25" fmla="*/ 14 h 27"/>
                <a:gd name="T26" fmla="*/ 14 w 30"/>
                <a:gd name="T27" fmla="*/ 9 h 27"/>
                <a:gd name="T28" fmla="*/ 20 w 30"/>
                <a:gd name="T29" fmla="*/ 3 h 27"/>
                <a:gd name="T30" fmla="*/ 22 w 30"/>
                <a:gd name="T31" fmla="*/ 2 h 27"/>
                <a:gd name="T32" fmla="*/ 23 w 30"/>
                <a:gd name="T33" fmla="*/ 3 h 27"/>
                <a:gd name="T34" fmla="*/ 26 w 30"/>
                <a:gd name="T35" fmla="*/ 5 h 27"/>
                <a:gd name="T36" fmla="*/ 27 w 30"/>
                <a:gd name="T37" fmla="*/ 3 h 27"/>
                <a:gd name="T38" fmla="*/ 29 w 30"/>
                <a:gd name="T39" fmla="*/ 3 h 27"/>
                <a:gd name="T40" fmla="*/ 30 w 30"/>
                <a:gd name="T41" fmla="*/ 1 h 27"/>
                <a:gd name="T42" fmla="*/ 30 w 30"/>
                <a:gd name="T4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27">
                  <a:moveTo>
                    <a:pt x="30" y="0"/>
                  </a:moveTo>
                  <a:lnTo>
                    <a:pt x="30" y="1"/>
                  </a:lnTo>
                  <a:lnTo>
                    <a:pt x="29" y="2"/>
                  </a:lnTo>
                  <a:lnTo>
                    <a:pt x="18" y="15"/>
                  </a:lnTo>
                  <a:lnTo>
                    <a:pt x="5" y="26"/>
                  </a:lnTo>
                  <a:lnTo>
                    <a:pt x="4" y="27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2" y="19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3"/>
                  </a:lnTo>
                  <a:lnTo>
                    <a:pt x="22" y="2"/>
                  </a:lnTo>
                  <a:lnTo>
                    <a:pt x="23" y="3"/>
                  </a:lnTo>
                  <a:lnTo>
                    <a:pt x="26" y="5"/>
                  </a:lnTo>
                  <a:lnTo>
                    <a:pt x="27" y="3"/>
                  </a:lnTo>
                  <a:lnTo>
                    <a:pt x="29" y="3"/>
                  </a:lnTo>
                  <a:lnTo>
                    <a:pt x="30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6" name="Freeform 1100"/>
            <p:cNvSpPr>
              <a:spLocks/>
            </p:cNvSpPr>
            <p:nvPr/>
          </p:nvSpPr>
          <p:spPr bwMode="auto">
            <a:xfrm>
              <a:off x="6003925" y="2297113"/>
              <a:ext cx="65088" cy="68263"/>
            </a:xfrm>
            <a:custGeom>
              <a:avLst/>
              <a:gdLst>
                <a:gd name="T0" fmla="*/ 6 w 41"/>
                <a:gd name="T1" fmla="*/ 0 h 43"/>
                <a:gd name="T2" fmla="*/ 7 w 41"/>
                <a:gd name="T3" fmla="*/ 1 h 43"/>
                <a:gd name="T4" fmla="*/ 8 w 41"/>
                <a:gd name="T5" fmla="*/ 2 h 43"/>
                <a:gd name="T6" fmla="*/ 24 w 41"/>
                <a:gd name="T7" fmla="*/ 19 h 43"/>
                <a:gd name="T8" fmla="*/ 40 w 41"/>
                <a:gd name="T9" fmla="*/ 36 h 43"/>
                <a:gd name="T10" fmla="*/ 40 w 41"/>
                <a:gd name="T11" fmla="*/ 36 h 43"/>
                <a:gd name="T12" fmla="*/ 41 w 41"/>
                <a:gd name="T13" fmla="*/ 38 h 43"/>
                <a:gd name="T14" fmla="*/ 41 w 41"/>
                <a:gd name="T15" fmla="*/ 38 h 43"/>
                <a:gd name="T16" fmla="*/ 41 w 41"/>
                <a:gd name="T17" fmla="*/ 39 h 43"/>
                <a:gd name="T18" fmla="*/ 40 w 41"/>
                <a:gd name="T19" fmla="*/ 41 h 43"/>
                <a:gd name="T20" fmla="*/ 38 w 41"/>
                <a:gd name="T21" fmla="*/ 41 h 43"/>
                <a:gd name="T22" fmla="*/ 37 w 41"/>
                <a:gd name="T23" fmla="*/ 43 h 43"/>
                <a:gd name="T24" fmla="*/ 34 w 41"/>
                <a:gd name="T25" fmla="*/ 41 h 43"/>
                <a:gd name="T26" fmla="*/ 33 w 41"/>
                <a:gd name="T27" fmla="*/ 40 h 43"/>
                <a:gd name="T28" fmla="*/ 36 w 41"/>
                <a:gd name="T29" fmla="*/ 39 h 43"/>
                <a:gd name="T30" fmla="*/ 36 w 41"/>
                <a:gd name="T31" fmla="*/ 38 h 43"/>
                <a:gd name="T32" fmla="*/ 36 w 41"/>
                <a:gd name="T33" fmla="*/ 38 h 43"/>
                <a:gd name="T34" fmla="*/ 34 w 41"/>
                <a:gd name="T35" fmla="*/ 38 h 43"/>
                <a:gd name="T36" fmla="*/ 32 w 41"/>
                <a:gd name="T37" fmla="*/ 39 h 43"/>
                <a:gd name="T38" fmla="*/ 23 w 41"/>
                <a:gd name="T39" fmla="*/ 28 h 43"/>
                <a:gd name="T40" fmla="*/ 13 w 41"/>
                <a:gd name="T41" fmla="*/ 18 h 43"/>
                <a:gd name="T42" fmla="*/ 13 w 41"/>
                <a:gd name="T43" fmla="*/ 18 h 43"/>
                <a:gd name="T44" fmla="*/ 3 w 41"/>
                <a:gd name="T45" fmla="*/ 6 h 43"/>
                <a:gd name="T46" fmla="*/ 3 w 41"/>
                <a:gd name="T47" fmla="*/ 5 h 43"/>
                <a:gd name="T48" fmla="*/ 3 w 41"/>
                <a:gd name="T49" fmla="*/ 5 h 43"/>
                <a:gd name="T50" fmla="*/ 2 w 41"/>
                <a:gd name="T51" fmla="*/ 5 h 43"/>
                <a:gd name="T52" fmla="*/ 2 w 41"/>
                <a:gd name="T53" fmla="*/ 5 h 43"/>
                <a:gd name="T54" fmla="*/ 2 w 41"/>
                <a:gd name="T55" fmla="*/ 5 h 43"/>
                <a:gd name="T56" fmla="*/ 0 w 41"/>
                <a:gd name="T57" fmla="*/ 2 h 43"/>
                <a:gd name="T58" fmla="*/ 2 w 41"/>
                <a:gd name="T59" fmla="*/ 1 h 43"/>
                <a:gd name="T60" fmla="*/ 3 w 41"/>
                <a:gd name="T61" fmla="*/ 0 h 43"/>
                <a:gd name="T62" fmla="*/ 6 w 41"/>
                <a:gd name="T6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" h="43">
                  <a:moveTo>
                    <a:pt x="6" y="0"/>
                  </a:moveTo>
                  <a:lnTo>
                    <a:pt x="7" y="1"/>
                  </a:lnTo>
                  <a:lnTo>
                    <a:pt x="8" y="2"/>
                  </a:lnTo>
                  <a:lnTo>
                    <a:pt x="24" y="19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41" y="38"/>
                  </a:lnTo>
                  <a:lnTo>
                    <a:pt x="41" y="38"/>
                  </a:lnTo>
                  <a:lnTo>
                    <a:pt x="41" y="39"/>
                  </a:lnTo>
                  <a:lnTo>
                    <a:pt x="40" y="41"/>
                  </a:lnTo>
                  <a:lnTo>
                    <a:pt x="38" y="41"/>
                  </a:lnTo>
                  <a:lnTo>
                    <a:pt x="37" y="43"/>
                  </a:lnTo>
                  <a:lnTo>
                    <a:pt x="34" y="41"/>
                  </a:lnTo>
                  <a:lnTo>
                    <a:pt x="33" y="40"/>
                  </a:lnTo>
                  <a:lnTo>
                    <a:pt x="36" y="39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4" y="38"/>
                  </a:lnTo>
                  <a:lnTo>
                    <a:pt x="32" y="39"/>
                  </a:lnTo>
                  <a:lnTo>
                    <a:pt x="23" y="2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3" y="6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7" name="Freeform 1101"/>
            <p:cNvSpPr>
              <a:spLocks noEditPoints="1"/>
            </p:cNvSpPr>
            <p:nvPr/>
          </p:nvSpPr>
          <p:spPr bwMode="auto">
            <a:xfrm>
              <a:off x="5880100" y="2225676"/>
              <a:ext cx="182563" cy="158750"/>
            </a:xfrm>
            <a:custGeom>
              <a:avLst/>
              <a:gdLst>
                <a:gd name="T0" fmla="*/ 4 w 115"/>
                <a:gd name="T1" fmla="*/ 88 h 100"/>
                <a:gd name="T2" fmla="*/ 98 w 115"/>
                <a:gd name="T3" fmla="*/ 28 h 100"/>
                <a:gd name="T4" fmla="*/ 88 w 115"/>
                <a:gd name="T5" fmla="*/ 14 h 100"/>
                <a:gd name="T6" fmla="*/ 26 w 115"/>
                <a:gd name="T7" fmla="*/ 1 h 100"/>
                <a:gd name="T8" fmla="*/ 27 w 115"/>
                <a:gd name="T9" fmla="*/ 8 h 100"/>
                <a:gd name="T10" fmla="*/ 30 w 115"/>
                <a:gd name="T11" fmla="*/ 13 h 100"/>
                <a:gd name="T12" fmla="*/ 25 w 115"/>
                <a:gd name="T13" fmla="*/ 25 h 100"/>
                <a:gd name="T14" fmla="*/ 29 w 115"/>
                <a:gd name="T15" fmla="*/ 28 h 100"/>
                <a:gd name="T16" fmla="*/ 33 w 115"/>
                <a:gd name="T17" fmla="*/ 28 h 100"/>
                <a:gd name="T18" fmla="*/ 35 w 115"/>
                <a:gd name="T19" fmla="*/ 33 h 100"/>
                <a:gd name="T20" fmla="*/ 38 w 115"/>
                <a:gd name="T21" fmla="*/ 38 h 100"/>
                <a:gd name="T22" fmla="*/ 51 w 115"/>
                <a:gd name="T23" fmla="*/ 33 h 100"/>
                <a:gd name="T24" fmla="*/ 44 w 115"/>
                <a:gd name="T25" fmla="*/ 43 h 100"/>
                <a:gd name="T26" fmla="*/ 72 w 115"/>
                <a:gd name="T27" fmla="*/ 26 h 100"/>
                <a:gd name="T28" fmla="*/ 38 w 115"/>
                <a:gd name="T29" fmla="*/ 54 h 100"/>
                <a:gd name="T30" fmla="*/ 101 w 115"/>
                <a:gd name="T31" fmla="*/ 3 h 100"/>
                <a:gd name="T32" fmla="*/ 19 w 115"/>
                <a:gd name="T33" fmla="*/ 80 h 100"/>
                <a:gd name="T34" fmla="*/ 71 w 115"/>
                <a:gd name="T35" fmla="*/ 37 h 100"/>
                <a:gd name="T36" fmla="*/ 106 w 115"/>
                <a:gd name="T37" fmla="*/ 9 h 100"/>
                <a:gd name="T38" fmla="*/ 114 w 115"/>
                <a:gd name="T39" fmla="*/ 12 h 100"/>
                <a:gd name="T40" fmla="*/ 71 w 115"/>
                <a:gd name="T41" fmla="*/ 58 h 100"/>
                <a:gd name="T42" fmla="*/ 69 w 115"/>
                <a:gd name="T43" fmla="*/ 67 h 100"/>
                <a:gd name="T44" fmla="*/ 84 w 115"/>
                <a:gd name="T45" fmla="*/ 55 h 100"/>
                <a:gd name="T46" fmla="*/ 72 w 115"/>
                <a:gd name="T47" fmla="*/ 77 h 100"/>
                <a:gd name="T48" fmla="*/ 91 w 115"/>
                <a:gd name="T49" fmla="*/ 63 h 100"/>
                <a:gd name="T50" fmla="*/ 78 w 115"/>
                <a:gd name="T51" fmla="*/ 81 h 100"/>
                <a:gd name="T52" fmla="*/ 97 w 115"/>
                <a:gd name="T53" fmla="*/ 69 h 100"/>
                <a:gd name="T54" fmla="*/ 99 w 115"/>
                <a:gd name="T55" fmla="*/ 73 h 100"/>
                <a:gd name="T56" fmla="*/ 88 w 115"/>
                <a:gd name="T57" fmla="*/ 93 h 100"/>
                <a:gd name="T58" fmla="*/ 107 w 115"/>
                <a:gd name="T59" fmla="*/ 80 h 100"/>
                <a:gd name="T60" fmla="*/ 91 w 115"/>
                <a:gd name="T61" fmla="*/ 96 h 100"/>
                <a:gd name="T62" fmla="*/ 114 w 115"/>
                <a:gd name="T63" fmla="*/ 83 h 100"/>
                <a:gd name="T64" fmla="*/ 89 w 115"/>
                <a:gd name="T65" fmla="*/ 98 h 100"/>
                <a:gd name="T66" fmla="*/ 84 w 115"/>
                <a:gd name="T67" fmla="*/ 96 h 100"/>
                <a:gd name="T68" fmla="*/ 78 w 115"/>
                <a:gd name="T69" fmla="*/ 93 h 100"/>
                <a:gd name="T70" fmla="*/ 82 w 115"/>
                <a:gd name="T71" fmla="*/ 81 h 100"/>
                <a:gd name="T72" fmla="*/ 85 w 115"/>
                <a:gd name="T73" fmla="*/ 71 h 100"/>
                <a:gd name="T74" fmla="*/ 68 w 115"/>
                <a:gd name="T75" fmla="*/ 80 h 100"/>
                <a:gd name="T76" fmla="*/ 76 w 115"/>
                <a:gd name="T77" fmla="*/ 64 h 100"/>
                <a:gd name="T78" fmla="*/ 76 w 115"/>
                <a:gd name="T79" fmla="*/ 56 h 100"/>
                <a:gd name="T80" fmla="*/ 54 w 115"/>
                <a:gd name="T81" fmla="*/ 71 h 100"/>
                <a:gd name="T82" fmla="*/ 18 w 115"/>
                <a:gd name="T83" fmla="*/ 97 h 100"/>
                <a:gd name="T84" fmla="*/ 82 w 115"/>
                <a:gd name="T85" fmla="*/ 30 h 100"/>
                <a:gd name="T86" fmla="*/ 102 w 115"/>
                <a:gd name="T87" fmla="*/ 11 h 100"/>
                <a:gd name="T88" fmla="*/ 23 w 115"/>
                <a:gd name="T89" fmla="*/ 80 h 100"/>
                <a:gd name="T90" fmla="*/ 46 w 115"/>
                <a:gd name="T91" fmla="*/ 54 h 100"/>
                <a:gd name="T92" fmla="*/ 1 w 115"/>
                <a:gd name="T93" fmla="*/ 93 h 100"/>
                <a:gd name="T94" fmla="*/ 38 w 115"/>
                <a:gd name="T95" fmla="*/ 51 h 100"/>
                <a:gd name="T96" fmla="*/ 39 w 115"/>
                <a:gd name="T97" fmla="*/ 43 h 100"/>
                <a:gd name="T98" fmla="*/ 27 w 115"/>
                <a:gd name="T99" fmla="*/ 43 h 100"/>
                <a:gd name="T100" fmla="*/ 42 w 115"/>
                <a:gd name="T101" fmla="*/ 30 h 100"/>
                <a:gd name="T102" fmla="*/ 29 w 115"/>
                <a:gd name="T103" fmla="*/ 31 h 100"/>
                <a:gd name="T104" fmla="*/ 30 w 115"/>
                <a:gd name="T105" fmla="*/ 24 h 100"/>
                <a:gd name="T106" fmla="*/ 29 w 115"/>
                <a:gd name="T107" fmla="*/ 16 h 100"/>
                <a:gd name="T108" fmla="*/ 14 w 115"/>
                <a:gd name="T109" fmla="*/ 17 h 100"/>
                <a:gd name="T110" fmla="*/ 17 w 115"/>
                <a:gd name="T111" fmla="*/ 7 h 100"/>
                <a:gd name="T112" fmla="*/ 16 w 115"/>
                <a:gd name="T113" fmla="*/ 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5" h="100">
                  <a:moveTo>
                    <a:pt x="22" y="69"/>
                  </a:moveTo>
                  <a:lnTo>
                    <a:pt x="21" y="71"/>
                  </a:lnTo>
                  <a:lnTo>
                    <a:pt x="16" y="75"/>
                  </a:lnTo>
                  <a:lnTo>
                    <a:pt x="10" y="80"/>
                  </a:lnTo>
                  <a:lnTo>
                    <a:pt x="9" y="81"/>
                  </a:lnTo>
                  <a:lnTo>
                    <a:pt x="6" y="83"/>
                  </a:lnTo>
                  <a:lnTo>
                    <a:pt x="5" y="85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5" y="86"/>
                  </a:lnTo>
                  <a:lnTo>
                    <a:pt x="6" y="85"/>
                  </a:lnTo>
                  <a:lnTo>
                    <a:pt x="22" y="69"/>
                  </a:lnTo>
                  <a:close/>
                  <a:moveTo>
                    <a:pt x="106" y="20"/>
                  </a:moveTo>
                  <a:lnTo>
                    <a:pt x="94" y="29"/>
                  </a:lnTo>
                  <a:lnTo>
                    <a:pt x="89" y="33"/>
                  </a:lnTo>
                  <a:lnTo>
                    <a:pt x="98" y="28"/>
                  </a:lnTo>
                  <a:lnTo>
                    <a:pt x="106" y="20"/>
                  </a:lnTo>
                  <a:close/>
                  <a:moveTo>
                    <a:pt x="97" y="5"/>
                  </a:moveTo>
                  <a:lnTo>
                    <a:pt x="95" y="7"/>
                  </a:lnTo>
                  <a:lnTo>
                    <a:pt x="94" y="8"/>
                  </a:lnTo>
                  <a:lnTo>
                    <a:pt x="93" y="9"/>
                  </a:lnTo>
                  <a:lnTo>
                    <a:pt x="91" y="11"/>
                  </a:lnTo>
                  <a:lnTo>
                    <a:pt x="90" y="12"/>
                  </a:lnTo>
                  <a:lnTo>
                    <a:pt x="89" y="13"/>
                  </a:lnTo>
                  <a:lnTo>
                    <a:pt x="88" y="14"/>
                  </a:lnTo>
                  <a:lnTo>
                    <a:pt x="86" y="16"/>
                  </a:lnTo>
                  <a:lnTo>
                    <a:pt x="84" y="18"/>
                  </a:lnTo>
                  <a:lnTo>
                    <a:pt x="94" y="9"/>
                  </a:lnTo>
                  <a:lnTo>
                    <a:pt x="95" y="7"/>
                  </a:lnTo>
                  <a:lnTo>
                    <a:pt x="97" y="5"/>
                  </a:lnTo>
                  <a:lnTo>
                    <a:pt x="97" y="5"/>
                  </a:lnTo>
                  <a:close/>
                  <a:moveTo>
                    <a:pt x="26" y="0"/>
                  </a:moveTo>
                  <a:lnTo>
                    <a:pt x="26" y="1"/>
                  </a:lnTo>
                  <a:lnTo>
                    <a:pt x="26" y="1"/>
                  </a:lnTo>
                  <a:lnTo>
                    <a:pt x="25" y="3"/>
                  </a:lnTo>
                  <a:lnTo>
                    <a:pt x="21" y="7"/>
                  </a:lnTo>
                  <a:lnTo>
                    <a:pt x="17" y="11"/>
                  </a:lnTo>
                  <a:lnTo>
                    <a:pt x="13" y="16"/>
                  </a:lnTo>
                  <a:lnTo>
                    <a:pt x="9" y="18"/>
                  </a:lnTo>
                  <a:lnTo>
                    <a:pt x="14" y="14"/>
                  </a:lnTo>
                  <a:lnTo>
                    <a:pt x="21" y="11"/>
                  </a:lnTo>
                  <a:lnTo>
                    <a:pt x="27" y="7"/>
                  </a:lnTo>
                  <a:lnTo>
                    <a:pt x="27" y="8"/>
                  </a:lnTo>
                  <a:lnTo>
                    <a:pt x="29" y="8"/>
                  </a:lnTo>
                  <a:lnTo>
                    <a:pt x="29" y="9"/>
                  </a:lnTo>
                  <a:lnTo>
                    <a:pt x="25" y="12"/>
                  </a:lnTo>
                  <a:lnTo>
                    <a:pt x="21" y="16"/>
                  </a:lnTo>
                  <a:lnTo>
                    <a:pt x="19" y="17"/>
                  </a:lnTo>
                  <a:lnTo>
                    <a:pt x="18" y="18"/>
                  </a:lnTo>
                  <a:lnTo>
                    <a:pt x="18" y="20"/>
                  </a:lnTo>
                  <a:lnTo>
                    <a:pt x="25" y="16"/>
                  </a:lnTo>
                  <a:lnTo>
                    <a:pt x="30" y="13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4"/>
                  </a:lnTo>
                  <a:lnTo>
                    <a:pt x="30" y="17"/>
                  </a:lnTo>
                  <a:lnTo>
                    <a:pt x="26" y="20"/>
                  </a:lnTo>
                  <a:lnTo>
                    <a:pt x="23" y="24"/>
                  </a:lnTo>
                  <a:lnTo>
                    <a:pt x="21" y="26"/>
                  </a:lnTo>
                  <a:lnTo>
                    <a:pt x="18" y="28"/>
                  </a:lnTo>
                  <a:lnTo>
                    <a:pt x="25" y="25"/>
                  </a:lnTo>
                  <a:lnTo>
                    <a:pt x="30" y="21"/>
                  </a:lnTo>
                  <a:lnTo>
                    <a:pt x="37" y="17"/>
                  </a:lnTo>
                  <a:lnTo>
                    <a:pt x="38" y="17"/>
                  </a:lnTo>
                  <a:lnTo>
                    <a:pt x="39" y="17"/>
                  </a:lnTo>
                  <a:lnTo>
                    <a:pt x="39" y="18"/>
                  </a:lnTo>
                  <a:lnTo>
                    <a:pt x="38" y="18"/>
                  </a:lnTo>
                  <a:lnTo>
                    <a:pt x="35" y="22"/>
                  </a:lnTo>
                  <a:lnTo>
                    <a:pt x="31" y="25"/>
                  </a:lnTo>
                  <a:lnTo>
                    <a:pt x="29" y="28"/>
                  </a:lnTo>
                  <a:lnTo>
                    <a:pt x="27" y="28"/>
                  </a:lnTo>
                  <a:lnTo>
                    <a:pt x="26" y="29"/>
                  </a:lnTo>
                  <a:lnTo>
                    <a:pt x="23" y="30"/>
                  </a:lnTo>
                  <a:lnTo>
                    <a:pt x="22" y="30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5" y="30"/>
                  </a:lnTo>
                  <a:lnTo>
                    <a:pt x="33" y="28"/>
                  </a:lnTo>
                  <a:lnTo>
                    <a:pt x="39" y="25"/>
                  </a:lnTo>
                  <a:lnTo>
                    <a:pt x="39" y="25"/>
                  </a:lnTo>
                  <a:lnTo>
                    <a:pt x="40" y="25"/>
                  </a:lnTo>
                  <a:lnTo>
                    <a:pt x="39" y="26"/>
                  </a:lnTo>
                  <a:lnTo>
                    <a:pt x="37" y="29"/>
                  </a:lnTo>
                  <a:lnTo>
                    <a:pt x="33" y="33"/>
                  </a:lnTo>
                  <a:lnTo>
                    <a:pt x="29" y="35"/>
                  </a:lnTo>
                  <a:lnTo>
                    <a:pt x="25" y="37"/>
                  </a:lnTo>
                  <a:lnTo>
                    <a:pt x="35" y="33"/>
                  </a:lnTo>
                  <a:lnTo>
                    <a:pt x="44" y="28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6" y="29"/>
                  </a:lnTo>
                  <a:lnTo>
                    <a:pt x="42" y="33"/>
                  </a:lnTo>
                  <a:lnTo>
                    <a:pt x="37" y="38"/>
                  </a:lnTo>
                  <a:lnTo>
                    <a:pt x="33" y="42"/>
                  </a:lnTo>
                  <a:lnTo>
                    <a:pt x="38" y="38"/>
                  </a:lnTo>
                  <a:lnTo>
                    <a:pt x="43" y="35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47" y="37"/>
                  </a:lnTo>
                  <a:lnTo>
                    <a:pt x="43" y="41"/>
                  </a:lnTo>
                  <a:lnTo>
                    <a:pt x="39" y="45"/>
                  </a:lnTo>
                  <a:lnTo>
                    <a:pt x="37" y="48"/>
                  </a:lnTo>
                  <a:lnTo>
                    <a:pt x="38" y="48"/>
                  </a:lnTo>
                  <a:lnTo>
                    <a:pt x="39" y="47"/>
                  </a:lnTo>
                  <a:lnTo>
                    <a:pt x="40" y="46"/>
                  </a:lnTo>
                  <a:lnTo>
                    <a:pt x="43" y="45"/>
                  </a:lnTo>
                  <a:lnTo>
                    <a:pt x="44" y="43"/>
                  </a:lnTo>
                  <a:lnTo>
                    <a:pt x="50" y="39"/>
                  </a:lnTo>
                  <a:lnTo>
                    <a:pt x="54" y="37"/>
                  </a:lnTo>
                  <a:lnTo>
                    <a:pt x="56" y="34"/>
                  </a:lnTo>
                  <a:lnTo>
                    <a:pt x="95" y="0"/>
                  </a:lnTo>
                  <a:lnTo>
                    <a:pt x="97" y="0"/>
                  </a:lnTo>
                  <a:lnTo>
                    <a:pt x="98" y="1"/>
                  </a:lnTo>
                  <a:lnTo>
                    <a:pt x="97" y="1"/>
                  </a:lnTo>
                  <a:lnTo>
                    <a:pt x="85" y="14"/>
                  </a:lnTo>
                  <a:lnTo>
                    <a:pt x="72" y="26"/>
                  </a:lnTo>
                  <a:lnTo>
                    <a:pt x="65" y="30"/>
                  </a:lnTo>
                  <a:lnTo>
                    <a:pt x="60" y="34"/>
                  </a:lnTo>
                  <a:lnTo>
                    <a:pt x="52" y="41"/>
                  </a:lnTo>
                  <a:lnTo>
                    <a:pt x="44" y="46"/>
                  </a:lnTo>
                  <a:lnTo>
                    <a:pt x="44" y="47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34" y="58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56" y="38"/>
                  </a:lnTo>
                  <a:lnTo>
                    <a:pt x="68" y="29"/>
                  </a:lnTo>
                  <a:lnTo>
                    <a:pt x="80" y="20"/>
                  </a:lnTo>
                  <a:lnTo>
                    <a:pt x="86" y="14"/>
                  </a:lnTo>
                  <a:lnTo>
                    <a:pt x="93" y="8"/>
                  </a:lnTo>
                  <a:lnTo>
                    <a:pt x="99" y="3"/>
                  </a:lnTo>
                  <a:lnTo>
                    <a:pt x="99" y="3"/>
                  </a:lnTo>
                  <a:lnTo>
                    <a:pt x="101" y="3"/>
                  </a:lnTo>
                  <a:lnTo>
                    <a:pt x="101" y="3"/>
                  </a:lnTo>
                  <a:lnTo>
                    <a:pt x="101" y="4"/>
                  </a:lnTo>
                  <a:lnTo>
                    <a:pt x="101" y="4"/>
                  </a:lnTo>
                  <a:lnTo>
                    <a:pt x="85" y="20"/>
                  </a:lnTo>
                  <a:lnTo>
                    <a:pt x="68" y="34"/>
                  </a:lnTo>
                  <a:lnTo>
                    <a:pt x="52" y="48"/>
                  </a:lnTo>
                  <a:lnTo>
                    <a:pt x="27" y="73"/>
                  </a:lnTo>
                  <a:lnTo>
                    <a:pt x="23" y="76"/>
                  </a:lnTo>
                  <a:lnTo>
                    <a:pt x="19" y="80"/>
                  </a:lnTo>
                  <a:lnTo>
                    <a:pt x="16" y="84"/>
                  </a:lnTo>
                  <a:lnTo>
                    <a:pt x="13" y="88"/>
                  </a:lnTo>
                  <a:lnTo>
                    <a:pt x="9" y="92"/>
                  </a:lnTo>
                  <a:lnTo>
                    <a:pt x="22" y="80"/>
                  </a:lnTo>
                  <a:lnTo>
                    <a:pt x="37" y="68"/>
                  </a:lnTo>
                  <a:lnTo>
                    <a:pt x="43" y="62"/>
                  </a:lnTo>
                  <a:lnTo>
                    <a:pt x="50" y="55"/>
                  </a:lnTo>
                  <a:lnTo>
                    <a:pt x="56" y="47"/>
                  </a:lnTo>
                  <a:lnTo>
                    <a:pt x="71" y="37"/>
                  </a:lnTo>
                  <a:lnTo>
                    <a:pt x="85" y="25"/>
                  </a:lnTo>
                  <a:lnTo>
                    <a:pt x="91" y="18"/>
                  </a:lnTo>
                  <a:lnTo>
                    <a:pt x="98" y="13"/>
                  </a:lnTo>
                  <a:lnTo>
                    <a:pt x="105" y="8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07" y="8"/>
                  </a:lnTo>
                  <a:lnTo>
                    <a:pt x="106" y="9"/>
                  </a:lnTo>
                  <a:lnTo>
                    <a:pt x="106" y="9"/>
                  </a:lnTo>
                  <a:lnTo>
                    <a:pt x="84" y="31"/>
                  </a:lnTo>
                  <a:lnTo>
                    <a:pt x="60" y="54"/>
                  </a:lnTo>
                  <a:lnTo>
                    <a:pt x="37" y="76"/>
                  </a:lnTo>
                  <a:lnTo>
                    <a:pt x="26" y="88"/>
                  </a:lnTo>
                  <a:lnTo>
                    <a:pt x="25" y="89"/>
                  </a:lnTo>
                  <a:lnTo>
                    <a:pt x="67" y="50"/>
                  </a:lnTo>
                  <a:lnTo>
                    <a:pt x="111" y="13"/>
                  </a:lnTo>
                  <a:lnTo>
                    <a:pt x="114" y="12"/>
                  </a:lnTo>
                  <a:lnTo>
                    <a:pt x="114" y="12"/>
                  </a:lnTo>
                  <a:lnTo>
                    <a:pt x="115" y="13"/>
                  </a:lnTo>
                  <a:lnTo>
                    <a:pt x="115" y="13"/>
                  </a:lnTo>
                  <a:lnTo>
                    <a:pt x="112" y="16"/>
                  </a:lnTo>
                  <a:lnTo>
                    <a:pt x="95" y="31"/>
                  </a:lnTo>
                  <a:lnTo>
                    <a:pt x="77" y="46"/>
                  </a:lnTo>
                  <a:lnTo>
                    <a:pt x="73" y="51"/>
                  </a:lnTo>
                  <a:lnTo>
                    <a:pt x="61" y="63"/>
                  </a:lnTo>
                  <a:lnTo>
                    <a:pt x="60" y="65"/>
                  </a:lnTo>
                  <a:lnTo>
                    <a:pt x="71" y="58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81" y="50"/>
                  </a:lnTo>
                  <a:lnTo>
                    <a:pt x="81" y="50"/>
                  </a:lnTo>
                  <a:lnTo>
                    <a:pt x="81" y="51"/>
                  </a:lnTo>
                  <a:lnTo>
                    <a:pt x="78" y="55"/>
                  </a:lnTo>
                  <a:lnTo>
                    <a:pt x="76" y="59"/>
                  </a:lnTo>
                  <a:lnTo>
                    <a:pt x="73" y="63"/>
                  </a:lnTo>
                  <a:lnTo>
                    <a:pt x="69" y="67"/>
                  </a:lnTo>
                  <a:lnTo>
                    <a:pt x="68" y="68"/>
                  </a:lnTo>
                  <a:lnTo>
                    <a:pt x="67" y="68"/>
                  </a:lnTo>
                  <a:lnTo>
                    <a:pt x="65" y="69"/>
                  </a:lnTo>
                  <a:lnTo>
                    <a:pt x="65" y="71"/>
                  </a:lnTo>
                  <a:lnTo>
                    <a:pt x="65" y="71"/>
                  </a:lnTo>
                  <a:lnTo>
                    <a:pt x="67" y="69"/>
                  </a:lnTo>
                  <a:lnTo>
                    <a:pt x="69" y="68"/>
                  </a:lnTo>
                  <a:lnTo>
                    <a:pt x="76" y="62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85" y="56"/>
                  </a:lnTo>
                  <a:lnTo>
                    <a:pt x="84" y="62"/>
                  </a:lnTo>
                  <a:lnTo>
                    <a:pt x="81" y="65"/>
                  </a:lnTo>
                  <a:lnTo>
                    <a:pt x="78" y="69"/>
                  </a:lnTo>
                  <a:lnTo>
                    <a:pt x="74" y="73"/>
                  </a:lnTo>
                  <a:lnTo>
                    <a:pt x="72" y="76"/>
                  </a:lnTo>
                  <a:lnTo>
                    <a:pt x="72" y="77"/>
                  </a:lnTo>
                  <a:lnTo>
                    <a:pt x="72" y="77"/>
                  </a:lnTo>
                  <a:lnTo>
                    <a:pt x="72" y="77"/>
                  </a:lnTo>
                  <a:lnTo>
                    <a:pt x="73" y="76"/>
                  </a:lnTo>
                  <a:lnTo>
                    <a:pt x="74" y="75"/>
                  </a:lnTo>
                  <a:lnTo>
                    <a:pt x="76" y="73"/>
                  </a:lnTo>
                  <a:lnTo>
                    <a:pt x="77" y="72"/>
                  </a:lnTo>
                  <a:lnTo>
                    <a:pt x="78" y="71"/>
                  </a:lnTo>
                  <a:lnTo>
                    <a:pt x="84" y="65"/>
                  </a:lnTo>
                  <a:lnTo>
                    <a:pt x="90" y="63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88" y="69"/>
                  </a:lnTo>
                  <a:lnTo>
                    <a:pt x="84" y="76"/>
                  </a:lnTo>
                  <a:lnTo>
                    <a:pt x="82" y="77"/>
                  </a:lnTo>
                  <a:lnTo>
                    <a:pt x="81" y="77"/>
                  </a:lnTo>
                  <a:lnTo>
                    <a:pt x="81" y="79"/>
                  </a:lnTo>
                  <a:lnTo>
                    <a:pt x="80" y="80"/>
                  </a:lnTo>
                  <a:lnTo>
                    <a:pt x="78" y="81"/>
                  </a:lnTo>
                  <a:lnTo>
                    <a:pt x="78" y="83"/>
                  </a:lnTo>
                  <a:lnTo>
                    <a:pt x="78" y="83"/>
                  </a:lnTo>
                  <a:lnTo>
                    <a:pt x="78" y="81"/>
                  </a:lnTo>
                  <a:lnTo>
                    <a:pt x="81" y="80"/>
                  </a:lnTo>
                  <a:lnTo>
                    <a:pt x="85" y="76"/>
                  </a:lnTo>
                  <a:lnTo>
                    <a:pt x="90" y="72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97" y="69"/>
                  </a:lnTo>
                  <a:lnTo>
                    <a:pt x="93" y="73"/>
                  </a:lnTo>
                  <a:lnTo>
                    <a:pt x="90" y="77"/>
                  </a:lnTo>
                  <a:lnTo>
                    <a:pt x="86" y="83"/>
                  </a:lnTo>
                  <a:lnTo>
                    <a:pt x="82" y="86"/>
                  </a:lnTo>
                  <a:lnTo>
                    <a:pt x="80" y="89"/>
                  </a:lnTo>
                  <a:lnTo>
                    <a:pt x="84" y="85"/>
                  </a:lnTo>
                  <a:lnTo>
                    <a:pt x="89" y="80"/>
                  </a:lnTo>
                  <a:lnTo>
                    <a:pt x="94" y="77"/>
                  </a:lnTo>
                  <a:lnTo>
                    <a:pt x="99" y="73"/>
                  </a:lnTo>
                  <a:lnTo>
                    <a:pt x="101" y="73"/>
                  </a:lnTo>
                  <a:lnTo>
                    <a:pt x="101" y="75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3" y="84"/>
                  </a:lnTo>
                  <a:lnTo>
                    <a:pt x="89" y="89"/>
                  </a:lnTo>
                  <a:lnTo>
                    <a:pt x="88" y="92"/>
                  </a:lnTo>
                  <a:lnTo>
                    <a:pt x="88" y="93"/>
                  </a:lnTo>
                  <a:lnTo>
                    <a:pt x="88" y="93"/>
                  </a:lnTo>
                  <a:lnTo>
                    <a:pt x="88" y="93"/>
                  </a:lnTo>
                  <a:lnTo>
                    <a:pt x="89" y="92"/>
                  </a:lnTo>
                  <a:lnTo>
                    <a:pt x="90" y="90"/>
                  </a:lnTo>
                  <a:lnTo>
                    <a:pt x="90" y="89"/>
                  </a:lnTo>
                  <a:lnTo>
                    <a:pt x="91" y="88"/>
                  </a:lnTo>
                  <a:lnTo>
                    <a:pt x="95" y="85"/>
                  </a:lnTo>
                  <a:lnTo>
                    <a:pt x="101" y="81"/>
                  </a:lnTo>
                  <a:lnTo>
                    <a:pt x="106" y="80"/>
                  </a:lnTo>
                  <a:lnTo>
                    <a:pt x="107" y="80"/>
                  </a:lnTo>
                  <a:lnTo>
                    <a:pt x="106" y="81"/>
                  </a:lnTo>
                  <a:lnTo>
                    <a:pt x="102" y="85"/>
                  </a:lnTo>
                  <a:lnTo>
                    <a:pt x="98" y="90"/>
                  </a:lnTo>
                  <a:lnTo>
                    <a:pt x="97" y="92"/>
                  </a:lnTo>
                  <a:lnTo>
                    <a:pt x="95" y="92"/>
                  </a:lnTo>
                  <a:lnTo>
                    <a:pt x="94" y="93"/>
                  </a:lnTo>
                  <a:lnTo>
                    <a:pt x="93" y="94"/>
                  </a:lnTo>
                  <a:lnTo>
                    <a:pt x="93" y="96"/>
                  </a:lnTo>
                  <a:lnTo>
                    <a:pt x="91" y="96"/>
                  </a:lnTo>
                  <a:lnTo>
                    <a:pt x="91" y="97"/>
                  </a:lnTo>
                  <a:lnTo>
                    <a:pt x="93" y="96"/>
                  </a:lnTo>
                  <a:lnTo>
                    <a:pt x="94" y="94"/>
                  </a:lnTo>
                  <a:lnTo>
                    <a:pt x="98" y="92"/>
                  </a:lnTo>
                  <a:lnTo>
                    <a:pt x="103" y="88"/>
                  </a:lnTo>
                  <a:lnTo>
                    <a:pt x="110" y="84"/>
                  </a:lnTo>
                  <a:lnTo>
                    <a:pt x="112" y="83"/>
                  </a:lnTo>
                  <a:lnTo>
                    <a:pt x="114" y="83"/>
                  </a:lnTo>
                  <a:lnTo>
                    <a:pt x="114" y="83"/>
                  </a:lnTo>
                  <a:lnTo>
                    <a:pt x="114" y="84"/>
                  </a:lnTo>
                  <a:lnTo>
                    <a:pt x="111" y="85"/>
                  </a:lnTo>
                  <a:lnTo>
                    <a:pt x="109" y="86"/>
                  </a:lnTo>
                  <a:lnTo>
                    <a:pt x="99" y="93"/>
                  </a:lnTo>
                  <a:lnTo>
                    <a:pt x="90" y="100"/>
                  </a:lnTo>
                  <a:lnTo>
                    <a:pt x="90" y="100"/>
                  </a:lnTo>
                  <a:lnTo>
                    <a:pt x="89" y="100"/>
                  </a:lnTo>
                  <a:lnTo>
                    <a:pt x="89" y="100"/>
                  </a:lnTo>
                  <a:lnTo>
                    <a:pt x="89" y="98"/>
                  </a:lnTo>
                  <a:lnTo>
                    <a:pt x="95" y="90"/>
                  </a:lnTo>
                  <a:lnTo>
                    <a:pt x="102" y="83"/>
                  </a:lnTo>
                  <a:lnTo>
                    <a:pt x="99" y="85"/>
                  </a:lnTo>
                  <a:lnTo>
                    <a:pt x="97" y="86"/>
                  </a:lnTo>
                  <a:lnTo>
                    <a:pt x="93" y="89"/>
                  </a:lnTo>
                  <a:lnTo>
                    <a:pt x="86" y="96"/>
                  </a:lnTo>
                  <a:lnTo>
                    <a:pt x="85" y="97"/>
                  </a:lnTo>
                  <a:lnTo>
                    <a:pt x="85" y="97"/>
                  </a:lnTo>
                  <a:lnTo>
                    <a:pt x="84" y="96"/>
                  </a:lnTo>
                  <a:lnTo>
                    <a:pt x="84" y="96"/>
                  </a:lnTo>
                  <a:lnTo>
                    <a:pt x="85" y="94"/>
                  </a:lnTo>
                  <a:lnTo>
                    <a:pt x="88" y="88"/>
                  </a:lnTo>
                  <a:lnTo>
                    <a:pt x="91" y="83"/>
                  </a:lnTo>
                  <a:lnTo>
                    <a:pt x="97" y="77"/>
                  </a:lnTo>
                  <a:lnTo>
                    <a:pt x="91" y="81"/>
                  </a:lnTo>
                  <a:lnTo>
                    <a:pt x="86" y="86"/>
                  </a:lnTo>
                  <a:lnTo>
                    <a:pt x="81" y="90"/>
                  </a:lnTo>
                  <a:lnTo>
                    <a:pt x="78" y="93"/>
                  </a:lnTo>
                  <a:lnTo>
                    <a:pt x="77" y="93"/>
                  </a:lnTo>
                  <a:lnTo>
                    <a:pt x="77" y="93"/>
                  </a:lnTo>
                  <a:lnTo>
                    <a:pt x="77" y="92"/>
                  </a:lnTo>
                  <a:lnTo>
                    <a:pt x="78" y="88"/>
                  </a:lnTo>
                  <a:lnTo>
                    <a:pt x="82" y="84"/>
                  </a:lnTo>
                  <a:lnTo>
                    <a:pt x="86" y="79"/>
                  </a:lnTo>
                  <a:lnTo>
                    <a:pt x="91" y="73"/>
                  </a:lnTo>
                  <a:lnTo>
                    <a:pt x="86" y="77"/>
                  </a:lnTo>
                  <a:lnTo>
                    <a:pt x="82" y="81"/>
                  </a:lnTo>
                  <a:lnTo>
                    <a:pt x="77" y="85"/>
                  </a:lnTo>
                  <a:lnTo>
                    <a:pt x="76" y="86"/>
                  </a:lnTo>
                  <a:lnTo>
                    <a:pt x="76" y="86"/>
                  </a:lnTo>
                  <a:lnTo>
                    <a:pt x="74" y="85"/>
                  </a:lnTo>
                  <a:lnTo>
                    <a:pt x="74" y="85"/>
                  </a:lnTo>
                  <a:lnTo>
                    <a:pt x="76" y="84"/>
                  </a:lnTo>
                  <a:lnTo>
                    <a:pt x="84" y="72"/>
                  </a:lnTo>
                  <a:lnTo>
                    <a:pt x="84" y="72"/>
                  </a:lnTo>
                  <a:lnTo>
                    <a:pt x="85" y="71"/>
                  </a:lnTo>
                  <a:lnTo>
                    <a:pt x="86" y="68"/>
                  </a:lnTo>
                  <a:lnTo>
                    <a:pt x="88" y="67"/>
                  </a:lnTo>
                  <a:lnTo>
                    <a:pt x="88" y="65"/>
                  </a:lnTo>
                  <a:lnTo>
                    <a:pt x="88" y="65"/>
                  </a:lnTo>
                  <a:lnTo>
                    <a:pt x="82" y="69"/>
                  </a:lnTo>
                  <a:lnTo>
                    <a:pt x="77" y="75"/>
                  </a:lnTo>
                  <a:lnTo>
                    <a:pt x="71" y="79"/>
                  </a:lnTo>
                  <a:lnTo>
                    <a:pt x="69" y="80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68" y="79"/>
                  </a:lnTo>
                  <a:lnTo>
                    <a:pt x="69" y="77"/>
                  </a:lnTo>
                  <a:lnTo>
                    <a:pt x="76" y="71"/>
                  </a:lnTo>
                  <a:lnTo>
                    <a:pt x="77" y="68"/>
                  </a:lnTo>
                  <a:lnTo>
                    <a:pt x="78" y="64"/>
                  </a:lnTo>
                  <a:lnTo>
                    <a:pt x="80" y="62"/>
                  </a:lnTo>
                  <a:lnTo>
                    <a:pt x="81" y="59"/>
                  </a:lnTo>
                  <a:lnTo>
                    <a:pt x="76" y="64"/>
                  </a:lnTo>
                  <a:lnTo>
                    <a:pt x="71" y="68"/>
                  </a:lnTo>
                  <a:lnTo>
                    <a:pt x="65" y="72"/>
                  </a:lnTo>
                  <a:lnTo>
                    <a:pt x="63" y="73"/>
                  </a:lnTo>
                  <a:lnTo>
                    <a:pt x="61" y="73"/>
                  </a:lnTo>
                  <a:lnTo>
                    <a:pt x="61" y="72"/>
                  </a:lnTo>
                  <a:lnTo>
                    <a:pt x="63" y="71"/>
                  </a:lnTo>
                  <a:lnTo>
                    <a:pt x="71" y="63"/>
                  </a:lnTo>
                  <a:lnTo>
                    <a:pt x="73" y="60"/>
                  </a:lnTo>
                  <a:lnTo>
                    <a:pt x="76" y="56"/>
                  </a:lnTo>
                  <a:lnTo>
                    <a:pt x="78" y="54"/>
                  </a:lnTo>
                  <a:lnTo>
                    <a:pt x="69" y="60"/>
                  </a:lnTo>
                  <a:lnTo>
                    <a:pt x="60" y="68"/>
                  </a:lnTo>
                  <a:lnTo>
                    <a:pt x="55" y="72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2" y="72"/>
                  </a:lnTo>
                  <a:lnTo>
                    <a:pt x="52" y="72"/>
                  </a:lnTo>
                  <a:lnTo>
                    <a:pt x="54" y="71"/>
                  </a:lnTo>
                  <a:lnTo>
                    <a:pt x="55" y="68"/>
                  </a:lnTo>
                  <a:lnTo>
                    <a:pt x="56" y="68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72" y="50"/>
                  </a:lnTo>
                  <a:lnTo>
                    <a:pt x="88" y="35"/>
                  </a:lnTo>
                  <a:lnTo>
                    <a:pt x="56" y="62"/>
                  </a:lnTo>
                  <a:lnTo>
                    <a:pt x="19" y="97"/>
                  </a:lnTo>
                  <a:lnTo>
                    <a:pt x="18" y="97"/>
                  </a:lnTo>
                  <a:lnTo>
                    <a:pt x="16" y="100"/>
                  </a:lnTo>
                  <a:lnTo>
                    <a:pt x="16" y="100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14" y="98"/>
                  </a:lnTo>
                  <a:lnTo>
                    <a:pt x="14" y="98"/>
                  </a:lnTo>
                  <a:lnTo>
                    <a:pt x="37" y="75"/>
                  </a:lnTo>
                  <a:lnTo>
                    <a:pt x="59" y="52"/>
                  </a:lnTo>
                  <a:lnTo>
                    <a:pt x="82" y="30"/>
                  </a:lnTo>
                  <a:lnTo>
                    <a:pt x="94" y="20"/>
                  </a:lnTo>
                  <a:lnTo>
                    <a:pt x="95" y="18"/>
                  </a:lnTo>
                  <a:lnTo>
                    <a:pt x="97" y="17"/>
                  </a:lnTo>
                  <a:lnTo>
                    <a:pt x="98" y="16"/>
                  </a:lnTo>
                  <a:lnTo>
                    <a:pt x="99" y="14"/>
                  </a:lnTo>
                  <a:lnTo>
                    <a:pt x="101" y="13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102" y="11"/>
                  </a:lnTo>
                  <a:lnTo>
                    <a:pt x="102" y="12"/>
                  </a:lnTo>
                  <a:lnTo>
                    <a:pt x="101" y="13"/>
                  </a:lnTo>
                  <a:lnTo>
                    <a:pt x="94" y="20"/>
                  </a:lnTo>
                  <a:lnTo>
                    <a:pt x="88" y="26"/>
                  </a:lnTo>
                  <a:lnTo>
                    <a:pt x="80" y="31"/>
                  </a:lnTo>
                  <a:lnTo>
                    <a:pt x="65" y="42"/>
                  </a:lnTo>
                  <a:lnTo>
                    <a:pt x="52" y="54"/>
                  </a:lnTo>
                  <a:lnTo>
                    <a:pt x="39" y="68"/>
                  </a:lnTo>
                  <a:lnTo>
                    <a:pt x="23" y="80"/>
                  </a:lnTo>
                  <a:lnTo>
                    <a:pt x="10" y="93"/>
                  </a:lnTo>
                  <a:lnTo>
                    <a:pt x="8" y="96"/>
                  </a:lnTo>
                  <a:lnTo>
                    <a:pt x="8" y="96"/>
                  </a:lnTo>
                  <a:lnTo>
                    <a:pt x="6" y="96"/>
                  </a:lnTo>
                  <a:lnTo>
                    <a:pt x="6" y="94"/>
                  </a:lnTo>
                  <a:lnTo>
                    <a:pt x="8" y="92"/>
                  </a:lnTo>
                  <a:lnTo>
                    <a:pt x="19" y="77"/>
                  </a:lnTo>
                  <a:lnTo>
                    <a:pt x="33" y="65"/>
                  </a:lnTo>
                  <a:lnTo>
                    <a:pt x="46" y="54"/>
                  </a:lnTo>
                  <a:lnTo>
                    <a:pt x="57" y="42"/>
                  </a:lnTo>
                  <a:lnTo>
                    <a:pt x="71" y="30"/>
                  </a:lnTo>
                  <a:lnTo>
                    <a:pt x="64" y="35"/>
                  </a:lnTo>
                  <a:lnTo>
                    <a:pt x="57" y="39"/>
                  </a:lnTo>
                  <a:lnTo>
                    <a:pt x="51" y="45"/>
                  </a:lnTo>
                  <a:lnTo>
                    <a:pt x="30" y="64"/>
                  </a:lnTo>
                  <a:lnTo>
                    <a:pt x="26" y="68"/>
                  </a:lnTo>
                  <a:lnTo>
                    <a:pt x="5" y="89"/>
                  </a:lnTo>
                  <a:lnTo>
                    <a:pt x="1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92"/>
                  </a:lnTo>
                  <a:lnTo>
                    <a:pt x="2" y="86"/>
                  </a:lnTo>
                  <a:lnTo>
                    <a:pt x="12" y="76"/>
                  </a:lnTo>
                  <a:lnTo>
                    <a:pt x="21" y="68"/>
                  </a:lnTo>
                  <a:lnTo>
                    <a:pt x="31" y="59"/>
                  </a:lnTo>
                  <a:lnTo>
                    <a:pt x="38" y="51"/>
                  </a:lnTo>
                  <a:lnTo>
                    <a:pt x="38" y="51"/>
                  </a:lnTo>
                  <a:lnTo>
                    <a:pt x="39" y="50"/>
                  </a:lnTo>
                  <a:lnTo>
                    <a:pt x="37" y="51"/>
                  </a:lnTo>
                  <a:lnTo>
                    <a:pt x="37" y="51"/>
                  </a:lnTo>
                  <a:lnTo>
                    <a:pt x="35" y="52"/>
                  </a:lnTo>
                  <a:lnTo>
                    <a:pt x="34" y="52"/>
                  </a:lnTo>
                  <a:lnTo>
                    <a:pt x="34" y="51"/>
                  </a:lnTo>
                  <a:lnTo>
                    <a:pt x="34" y="50"/>
                  </a:lnTo>
                  <a:lnTo>
                    <a:pt x="35" y="48"/>
                  </a:lnTo>
                  <a:lnTo>
                    <a:pt x="39" y="43"/>
                  </a:lnTo>
                  <a:lnTo>
                    <a:pt x="43" y="38"/>
                  </a:lnTo>
                  <a:lnTo>
                    <a:pt x="48" y="34"/>
                  </a:lnTo>
                  <a:lnTo>
                    <a:pt x="43" y="38"/>
                  </a:lnTo>
                  <a:lnTo>
                    <a:pt x="37" y="42"/>
                  </a:lnTo>
                  <a:lnTo>
                    <a:pt x="31" y="45"/>
                  </a:lnTo>
                  <a:lnTo>
                    <a:pt x="29" y="45"/>
                  </a:lnTo>
                  <a:lnTo>
                    <a:pt x="29" y="45"/>
                  </a:lnTo>
                  <a:lnTo>
                    <a:pt x="27" y="45"/>
                  </a:lnTo>
                  <a:lnTo>
                    <a:pt x="27" y="43"/>
                  </a:lnTo>
                  <a:lnTo>
                    <a:pt x="29" y="43"/>
                  </a:lnTo>
                  <a:lnTo>
                    <a:pt x="37" y="35"/>
                  </a:lnTo>
                  <a:lnTo>
                    <a:pt x="38" y="35"/>
                  </a:lnTo>
                  <a:lnTo>
                    <a:pt x="39" y="34"/>
                  </a:lnTo>
                  <a:lnTo>
                    <a:pt x="40" y="33"/>
                  </a:lnTo>
                  <a:lnTo>
                    <a:pt x="42" y="31"/>
                  </a:lnTo>
                  <a:lnTo>
                    <a:pt x="42" y="31"/>
                  </a:lnTo>
                  <a:lnTo>
                    <a:pt x="43" y="30"/>
                  </a:lnTo>
                  <a:lnTo>
                    <a:pt x="42" y="30"/>
                  </a:lnTo>
                  <a:lnTo>
                    <a:pt x="39" y="31"/>
                  </a:lnTo>
                  <a:lnTo>
                    <a:pt x="26" y="39"/>
                  </a:lnTo>
                  <a:lnTo>
                    <a:pt x="22" y="41"/>
                  </a:lnTo>
                  <a:lnTo>
                    <a:pt x="21" y="41"/>
                  </a:lnTo>
                  <a:lnTo>
                    <a:pt x="21" y="39"/>
                  </a:lnTo>
                  <a:lnTo>
                    <a:pt x="23" y="37"/>
                  </a:lnTo>
                  <a:lnTo>
                    <a:pt x="30" y="31"/>
                  </a:lnTo>
                  <a:lnTo>
                    <a:pt x="37" y="28"/>
                  </a:lnTo>
                  <a:lnTo>
                    <a:pt x="29" y="31"/>
                  </a:lnTo>
                  <a:lnTo>
                    <a:pt x="21" y="34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7" y="34"/>
                  </a:lnTo>
                  <a:lnTo>
                    <a:pt x="17" y="33"/>
                  </a:lnTo>
                  <a:lnTo>
                    <a:pt x="19" y="31"/>
                  </a:lnTo>
                  <a:lnTo>
                    <a:pt x="27" y="25"/>
                  </a:lnTo>
                  <a:lnTo>
                    <a:pt x="35" y="20"/>
                  </a:lnTo>
                  <a:lnTo>
                    <a:pt x="30" y="24"/>
                  </a:lnTo>
                  <a:lnTo>
                    <a:pt x="23" y="26"/>
                  </a:lnTo>
                  <a:lnTo>
                    <a:pt x="17" y="29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29"/>
                  </a:lnTo>
                  <a:lnTo>
                    <a:pt x="16" y="28"/>
                  </a:lnTo>
                  <a:lnTo>
                    <a:pt x="19" y="24"/>
                  </a:lnTo>
                  <a:lnTo>
                    <a:pt x="23" y="20"/>
                  </a:lnTo>
                  <a:lnTo>
                    <a:pt x="29" y="16"/>
                  </a:lnTo>
                  <a:lnTo>
                    <a:pt x="23" y="18"/>
                  </a:lnTo>
                  <a:lnTo>
                    <a:pt x="18" y="22"/>
                  </a:lnTo>
                  <a:lnTo>
                    <a:pt x="14" y="24"/>
                  </a:lnTo>
                  <a:lnTo>
                    <a:pt x="13" y="24"/>
                  </a:lnTo>
                  <a:lnTo>
                    <a:pt x="13" y="22"/>
                  </a:lnTo>
                  <a:lnTo>
                    <a:pt x="18" y="16"/>
                  </a:lnTo>
                  <a:lnTo>
                    <a:pt x="25" y="9"/>
                  </a:lnTo>
                  <a:lnTo>
                    <a:pt x="19" y="13"/>
                  </a:lnTo>
                  <a:lnTo>
                    <a:pt x="14" y="17"/>
                  </a:lnTo>
                  <a:lnTo>
                    <a:pt x="9" y="21"/>
                  </a:lnTo>
                  <a:lnTo>
                    <a:pt x="6" y="21"/>
                  </a:lnTo>
                  <a:lnTo>
                    <a:pt x="6" y="22"/>
                  </a:lnTo>
                  <a:lnTo>
                    <a:pt x="5" y="21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12" y="13"/>
                  </a:lnTo>
                  <a:lnTo>
                    <a:pt x="16" y="8"/>
                  </a:lnTo>
                  <a:lnTo>
                    <a:pt x="17" y="7"/>
                  </a:lnTo>
                  <a:lnTo>
                    <a:pt x="10" y="11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9" y="9"/>
                  </a:lnTo>
                  <a:lnTo>
                    <a:pt x="16" y="5"/>
                  </a:lnTo>
                  <a:lnTo>
                    <a:pt x="23" y="1"/>
                  </a:lnTo>
                  <a:lnTo>
                    <a:pt x="25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18" name="그룹 517"/>
          <p:cNvGrpSpPr/>
          <p:nvPr/>
        </p:nvGrpSpPr>
        <p:grpSpPr>
          <a:xfrm>
            <a:off x="367438" y="883302"/>
            <a:ext cx="451980" cy="372155"/>
            <a:chOff x="5867400" y="2209801"/>
            <a:chExt cx="206376" cy="190500"/>
          </a:xfrm>
        </p:grpSpPr>
        <p:sp>
          <p:nvSpPr>
            <p:cNvPr id="519" name="Freeform 1082"/>
            <p:cNvSpPr>
              <a:spLocks/>
            </p:cNvSpPr>
            <p:nvPr/>
          </p:nvSpPr>
          <p:spPr bwMode="auto">
            <a:xfrm>
              <a:off x="5961063" y="2278063"/>
              <a:ext cx="6350" cy="3175"/>
            </a:xfrm>
            <a:custGeom>
              <a:avLst/>
              <a:gdLst>
                <a:gd name="T0" fmla="*/ 0 w 4"/>
                <a:gd name="T1" fmla="*/ 0 h 2"/>
                <a:gd name="T2" fmla="*/ 1 w 4"/>
                <a:gd name="T3" fmla="*/ 1 h 2"/>
                <a:gd name="T4" fmla="*/ 3 w 4"/>
                <a:gd name="T5" fmla="*/ 2 h 2"/>
                <a:gd name="T6" fmla="*/ 4 w 4"/>
                <a:gd name="T7" fmla="*/ 1 h 2"/>
                <a:gd name="T8" fmla="*/ 3 w 4"/>
                <a:gd name="T9" fmla="*/ 2 h 2"/>
                <a:gd name="T10" fmla="*/ 1 w 4"/>
                <a:gd name="T11" fmla="*/ 2 h 2"/>
                <a:gd name="T12" fmla="*/ 0 w 4"/>
                <a:gd name="T13" fmla="*/ 1 h 2"/>
                <a:gd name="T14" fmla="*/ 0 w 4"/>
                <a:gd name="T15" fmla="*/ 0 h 2"/>
                <a:gd name="T16" fmla="*/ 0 w 4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0" name="Freeform 1083"/>
            <p:cNvSpPr>
              <a:spLocks/>
            </p:cNvSpPr>
            <p:nvPr/>
          </p:nvSpPr>
          <p:spPr bwMode="auto">
            <a:xfrm>
              <a:off x="5913438" y="2211388"/>
              <a:ext cx="52388" cy="63500"/>
            </a:xfrm>
            <a:custGeom>
              <a:avLst/>
              <a:gdLst>
                <a:gd name="T0" fmla="*/ 2 w 33"/>
                <a:gd name="T1" fmla="*/ 0 h 40"/>
                <a:gd name="T2" fmla="*/ 2 w 33"/>
                <a:gd name="T3" fmla="*/ 0 h 40"/>
                <a:gd name="T4" fmla="*/ 33 w 33"/>
                <a:gd name="T5" fmla="*/ 35 h 40"/>
                <a:gd name="T6" fmla="*/ 30 w 33"/>
                <a:gd name="T7" fmla="*/ 38 h 40"/>
                <a:gd name="T8" fmla="*/ 30 w 33"/>
                <a:gd name="T9" fmla="*/ 39 h 40"/>
                <a:gd name="T10" fmla="*/ 29 w 33"/>
                <a:gd name="T11" fmla="*/ 40 h 40"/>
                <a:gd name="T12" fmla="*/ 29 w 33"/>
                <a:gd name="T13" fmla="*/ 40 h 40"/>
                <a:gd name="T14" fmla="*/ 25 w 33"/>
                <a:gd name="T15" fmla="*/ 37 h 40"/>
                <a:gd name="T16" fmla="*/ 25 w 33"/>
                <a:gd name="T17" fmla="*/ 37 h 40"/>
                <a:gd name="T18" fmla="*/ 25 w 33"/>
                <a:gd name="T19" fmla="*/ 37 h 40"/>
                <a:gd name="T20" fmla="*/ 17 w 33"/>
                <a:gd name="T21" fmla="*/ 27 h 40"/>
                <a:gd name="T22" fmla="*/ 18 w 33"/>
                <a:gd name="T23" fmla="*/ 27 h 40"/>
                <a:gd name="T24" fmla="*/ 18 w 33"/>
                <a:gd name="T25" fmla="*/ 26 h 40"/>
                <a:gd name="T26" fmla="*/ 17 w 33"/>
                <a:gd name="T27" fmla="*/ 26 h 40"/>
                <a:gd name="T28" fmla="*/ 16 w 33"/>
                <a:gd name="T29" fmla="*/ 26 h 40"/>
                <a:gd name="T30" fmla="*/ 4 w 33"/>
                <a:gd name="T31" fmla="*/ 12 h 40"/>
                <a:gd name="T32" fmla="*/ 5 w 33"/>
                <a:gd name="T33" fmla="*/ 10 h 40"/>
                <a:gd name="T34" fmla="*/ 5 w 33"/>
                <a:gd name="T35" fmla="*/ 10 h 40"/>
                <a:gd name="T36" fmla="*/ 5 w 33"/>
                <a:gd name="T37" fmla="*/ 9 h 40"/>
                <a:gd name="T38" fmla="*/ 4 w 33"/>
                <a:gd name="T39" fmla="*/ 9 h 40"/>
                <a:gd name="T40" fmla="*/ 2 w 33"/>
                <a:gd name="T41" fmla="*/ 10 h 40"/>
                <a:gd name="T42" fmla="*/ 0 w 33"/>
                <a:gd name="T43" fmla="*/ 8 h 40"/>
                <a:gd name="T44" fmla="*/ 2 w 33"/>
                <a:gd name="T45" fmla="*/ 6 h 40"/>
                <a:gd name="T46" fmla="*/ 4 w 33"/>
                <a:gd name="T47" fmla="*/ 5 h 40"/>
                <a:gd name="T48" fmla="*/ 4 w 33"/>
                <a:gd name="T49" fmla="*/ 2 h 40"/>
                <a:gd name="T50" fmla="*/ 4 w 33"/>
                <a:gd name="T51" fmla="*/ 1 h 40"/>
                <a:gd name="T52" fmla="*/ 2 w 33"/>
                <a:gd name="T5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" h="40">
                  <a:moveTo>
                    <a:pt x="2" y="0"/>
                  </a:moveTo>
                  <a:lnTo>
                    <a:pt x="2" y="0"/>
                  </a:lnTo>
                  <a:lnTo>
                    <a:pt x="33" y="35"/>
                  </a:lnTo>
                  <a:lnTo>
                    <a:pt x="30" y="38"/>
                  </a:lnTo>
                  <a:lnTo>
                    <a:pt x="30" y="39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17" y="27"/>
                  </a:lnTo>
                  <a:lnTo>
                    <a:pt x="18" y="27"/>
                  </a:lnTo>
                  <a:lnTo>
                    <a:pt x="18" y="26"/>
                  </a:lnTo>
                  <a:lnTo>
                    <a:pt x="17" y="26"/>
                  </a:lnTo>
                  <a:lnTo>
                    <a:pt x="16" y="26"/>
                  </a:lnTo>
                  <a:lnTo>
                    <a:pt x="4" y="12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9"/>
                  </a:lnTo>
                  <a:lnTo>
                    <a:pt x="4" y="9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5"/>
                  </a:lnTo>
                  <a:lnTo>
                    <a:pt x="4" y="2"/>
                  </a:lnTo>
                  <a:lnTo>
                    <a:pt x="4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1" name="Freeform 1084"/>
            <p:cNvSpPr>
              <a:spLocks/>
            </p:cNvSpPr>
            <p:nvPr/>
          </p:nvSpPr>
          <p:spPr bwMode="auto">
            <a:xfrm>
              <a:off x="5867400" y="2211388"/>
              <a:ext cx="52388" cy="34925"/>
            </a:xfrm>
            <a:custGeom>
              <a:avLst/>
              <a:gdLst>
                <a:gd name="T0" fmla="*/ 29 w 33"/>
                <a:gd name="T1" fmla="*/ 0 h 22"/>
                <a:gd name="T2" fmla="*/ 30 w 33"/>
                <a:gd name="T3" fmla="*/ 0 h 22"/>
                <a:gd name="T4" fmla="*/ 30 w 33"/>
                <a:gd name="T5" fmla="*/ 0 h 22"/>
                <a:gd name="T6" fmla="*/ 31 w 33"/>
                <a:gd name="T7" fmla="*/ 0 h 22"/>
                <a:gd name="T8" fmla="*/ 31 w 33"/>
                <a:gd name="T9" fmla="*/ 0 h 22"/>
                <a:gd name="T10" fmla="*/ 33 w 33"/>
                <a:gd name="T11" fmla="*/ 1 h 22"/>
                <a:gd name="T12" fmla="*/ 33 w 33"/>
                <a:gd name="T13" fmla="*/ 2 h 22"/>
                <a:gd name="T14" fmla="*/ 33 w 33"/>
                <a:gd name="T15" fmla="*/ 5 h 22"/>
                <a:gd name="T16" fmla="*/ 31 w 33"/>
                <a:gd name="T17" fmla="*/ 6 h 22"/>
                <a:gd name="T18" fmla="*/ 29 w 33"/>
                <a:gd name="T19" fmla="*/ 8 h 22"/>
                <a:gd name="T20" fmla="*/ 20 w 33"/>
                <a:gd name="T21" fmla="*/ 16 h 22"/>
                <a:gd name="T22" fmla="*/ 9 w 33"/>
                <a:gd name="T23" fmla="*/ 22 h 22"/>
                <a:gd name="T24" fmla="*/ 7 w 33"/>
                <a:gd name="T25" fmla="*/ 20 h 22"/>
                <a:gd name="T26" fmla="*/ 4 w 33"/>
                <a:gd name="T27" fmla="*/ 18 h 22"/>
                <a:gd name="T28" fmla="*/ 3 w 33"/>
                <a:gd name="T29" fmla="*/ 18 h 22"/>
                <a:gd name="T30" fmla="*/ 0 w 33"/>
                <a:gd name="T31" fmla="*/ 21 h 22"/>
                <a:gd name="T32" fmla="*/ 1 w 33"/>
                <a:gd name="T33" fmla="*/ 20 h 22"/>
                <a:gd name="T34" fmla="*/ 3 w 33"/>
                <a:gd name="T35" fmla="*/ 18 h 22"/>
                <a:gd name="T36" fmla="*/ 16 w 33"/>
                <a:gd name="T37" fmla="*/ 9 h 22"/>
                <a:gd name="T38" fmla="*/ 27 w 33"/>
                <a:gd name="T39" fmla="*/ 0 h 22"/>
                <a:gd name="T40" fmla="*/ 29 w 33"/>
                <a:gd name="T41" fmla="*/ 0 h 22"/>
                <a:gd name="T42" fmla="*/ 29 w 33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" h="22">
                  <a:moveTo>
                    <a:pt x="29" y="0"/>
                  </a:moveTo>
                  <a:lnTo>
                    <a:pt x="30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1"/>
                  </a:lnTo>
                  <a:lnTo>
                    <a:pt x="33" y="2"/>
                  </a:lnTo>
                  <a:lnTo>
                    <a:pt x="33" y="5"/>
                  </a:lnTo>
                  <a:lnTo>
                    <a:pt x="31" y="6"/>
                  </a:lnTo>
                  <a:lnTo>
                    <a:pt x="29" y="8"/>
                  </a:lnTo>
                  <a:lnTo>
                    <a:pt x="20" y="16"/>
                  </a:lnTo>
                  <a:lnTo>
                    <a:pt x="9" y="22"/>
                  </a:lnTo>
                  <a:lnTo>
                    <a:pt x="7" y="20"/>
                  </a:lnTo>
                  <a:lnTo>
                    <a:pt x="4" y="18"/>
                  </a:lnTo>
                  <a:lnTo>
                    <a:pt x="3" y="18"/>
                  </a:lnTo>
                  <a:lnTo>
                    <a:pt x="0" y="21"/>
                  </a:lnTo>
                  <a:lnTo>
                    <a:pt x="1" y="20"/>
                  </a:lnTo>
                  <a:lnTo>
                    <a:pt x="3" y="18"/>
                  </a:lnTo>
                  <a:lnTo>
                    <a:pt x="16" y="9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2" name="Freeform 1085"/>
            <p:cNvSpPr>
              <a:spLocks/>
            </p:cNvSpPr>
            <p:nvPr/>
          </p:nvSpPr>
          <p:spPr bwMode="auto">
            <a:xfrm>
              <a:off x="5867400" y="2239963"/>
              <a:ext cx="68263" cy="71438"/>
            </a:xfrm>
            <a:custGeom>
              <a:avLst/>
              <a:gdLst>
                <a:gd name="T0" fmla="*/ 4 w 43"/>
                <a:gd name="T1" fmla="*/ 0 h 45"/>
                <a:gd name="T2" fmla="*/ 7 w 43"/>
                <a:gd name="T3" fmla="*/ 2 h 45"/>
                <a:gd name="T4" fmla="*/ 9 w 43"/>
                <a:gd name="T5" fmla="*/ 4 h 45"/>
                <a:gd name="T6" fmla="*/ 10 w 43"/>
                <a:gd name="T7" fmla="*/ 5 h 45"/>
                <a:gd name="T8" fmla="*/ 10 w 43"/>
                <a:gd name="T9" fmla="*/ 5 h 45"/>
                <a:gd name="T10" fmla="*/ 10 w 43"/>
                <a:gd name="T11" fmla="*/ 7 h 45"/>
                <a:gd name="T12" fmla="*/ 10 w 43"/>
                <a:gd name="T13" fmla="*/ 7 h 45"/>
                <a:gd name="T14" fmla="*/ 12 w 43"/>
                <a:gd name="T15" fmla="*/ 7 h 45"/>
                <a:gd name="T16" fmla="*/ 12 w 43"/>
                <a:gd name="T17" fmla="*/ 7 h 45"/>
                <a:gd name="T18" fmla="*/ 14 w 43"/>
                <a:gd name="T19" fmla="*/ 9 h 45"/>
                <a:gd name="T20" fmla="*/ 14 w 43"/>
                <a:gd name="T21" fmla="*/ 11 h 45"/>
                <a:gd name="T22" fmla="*/ 13 w 43"/>
                <a:gd name="T23" fmla="*/ 12 h 45"/>
                <a:gd name="T24" fmla="*/ 14 w 43"/>
                <a:gd name="T25" fmla="*/ 13 h 45"/>
                <a:gd name="T26" fmla="*/ 14 w 43"/>
                <a:gd name="T27" fmla="*/ 12 h 45"/>
                <a:gd name="T28" fmla="*/ 17 w 43"/>
                <a:gd name="T29" fmla="*/ 12 h 45"/>
                <a:gd name="T30" fmla="*/ 24 w 43"/>
                <a:gd name="T31" fmla="*/ 19 h 45"/>
                <a:gd name="T32" fmla="*/ 22 w 43"/>
                <a:gd name="T33" fmla="*/ 20 h 45"/>
                <a:gd name="T34" fmla="*/ 22 w 43"/>
                <a:gd name="T35" fmla="*/ 21 h 45"/>
                <a:gd name="T36" fmla="*/ 22 w 43"/>
                <a:gd name="T37" fmla="*/ 21 h 45"/>
                <a:gd name="T38" fmla="*/ 25 w 43"/>
                <a:gd name="T39" fmla="*/ 20 h 45"/>
                <a:gd name="T40" fmla="*/ 27 w 43"/>
                <a:gd name="T41" fmla="*/ 22 h 45"/>
                <a:gd name="T42" fmla="*/ 25 w 43"/>
                <a:gd name="T43" fmla="*/ 24 h 45"/>
                <a:gd name="T44" fmla="*/ 25 w 43"/>
                <a:gd name="T45" fmla="*/ 25 h 45"/>
                <a:gd name="T46" fmla="*/ 26 w 43"/>
                <a:gd name="T47" fmla="*/ 25 h 45"/>
                <a:gd name="T48" fmla="*/ 26 w 43"/>
                <a:gd name="T49" fmla="*/ 25 h 45"/>
                <a:gd name="T50" fmla="*/ 29 w 43"/>
                <a:gd name="T51" fmla="*/ 25 h 45"/>
                <a:gd name="T52" fmla="*/ 31 w 43"/>
                <a:gd name="T53" fmla="*/ 28 h 45"/>
                <a:gd name="T54" fmla="*/ 29 w 43"/>
                <a:gd name="T55" fmla="*/ 30 h 45"/>
                <a:gd name="T56" fmla="*/ 29 w 43"/>
                <a:gd name="T57" fmla="*/ 32 h 45"/>
                <a:gd name="T58" fmla="*/ 30 w 43"/>
                <a:gd name="T59" fmla="*/ 32 h 45"/>
                <a:gd name="T60" fmla="*/ 34 w 43"/>
                <a:gd name="T61" fmla="*/ 30 h 45"/>
                <a:gd name="T62" fmla="*/ 37 w 43"/>
                <a:gd name="T63" fmla="*/ 34 h 45"/>
                <a:gd name="T64" fmla="*/ 35 w 43"/>
                <a:gd name="T65" fmla="*/ 34 h 45"/>
                <a:gd name="T66" fmla="*/ 35 w 43"/>
                <a:gd name="T67" fmla="*/ 36 h 45"/>
                <a:gd name="T68" fmla="*/ 37 w 43"/>
                <a:gd name="T69" fmla="*/ 36 h 45"/>
                <a:gd name="T70" fmla="*/ 37 w 43"/>
                <a:gd name="T71" fmla="*/ 36 h 45"/>
                <a:gd name="T72" fmla="*/ 39 w 43"/>
                <a:gd name="T73" fmla="*/ 36 h 45"/>
                <a:gd name="T74" fmla="*/ 43 w 43"/>
                <a:gd name="T75" fmla="*/ 39 h 45"/>
                <a:gd name="T76" fmla="*/ 42 w 43"/>
                <a:gd name="T77" fmla="*/ 41 h 45"/>
                <a:gd name="T78" fmla="*/ 42 w 43"/>
                <a:gd name="T79" fmla="*/ 41 h 45"/>
                <a:gd name="T80" fmla="*/ 41 w 43"/>
                <a:gd name="T81" fmla="*/ 42 h 45"/>
                <a:gd name="T82" fmla="*/ 38 w 43"/>
                <a:gd name="T83" fmla="*/ 45 h 45"/>
                <a:gd name="T84" fmla="*/ 20 w 43"/>
                <a:gd name="T85" fmla="*/ 25 h 45"/>
                <a:gd name="T86" fmla="*/ 1 w 43"/>
                <a:gd name="T87" fmla="*/ 7 h 45"/>
                <a:gd name="T88" fmla="*/ 0 w 43"/>
                <a:gd name="T89" fmla="*/ 4 h 45"/>
                <a:gd name="T90" fmla="*/ 0 w 43"/>
                <a:gd name="T91" fmla="*/ 3 h 45"/>
                <a:gd name="T92" fmla="*/ 0 w 43"/>
                <a:gd name="T93" fmla="*/ 3 h 45"/>
                <a:gd name="T94" fmla="*/ 0 w 43"/>
                <a:gd name="T95" fmla="*/ 3 h 45"/>
                <a:gd name="T96" fmla="*/ 3 w 43"/>
                <a:gd name="T97" fmla="*/ 0 h 45"/>
                <a:gd name="T98" fmla="*/ 4 w 43"/>
                <a:gd name="T9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3" h="45">
                  <a:moveTo>
                    <a:pt x="4" y="0"/>
                  </a:moveTo>
                  <a:lnTo>
                    <a:pt x="7" y="2"/>
                  </a:lnTo>
                  <a:lnTo>
                    <a:pt x="9" y="4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9"/>
                  </a:lnTo>
                  <a:lnTo>
                    <a:pt x="14" y="11"/>
                  </a:lnTo>
                  <a:lnTo>
                    <a:pt x="13" y="12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7" y="12"/>
                  </a:lnTo>
                  <a:lnTo>
                    <a:pt x="24" y="19"/>
                  </a:lnTo>
                  <a:lnTo>
                    <a:pt x="22" y="20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5" y="20"/>
                  </a:lnTo>
                  <a:lnTo>
                    <a:pt x="27" y="22"/>
                  </a:lnTo>
                  <a:lnTo>
                    <a:pt x="25" y="24"/>
                  </a:lnTo>
                  <a:lnTo>
                    <a:pt x="25" y="25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29" y="25"/>
                  </a:lnTo>
                  <a:lnTo>
                    <a:pt x="31" y="28"/>
                  </a:lnTo>
                  <a:lnTo>
                    <a:pt x="29" y="30"/>
                  </a:lnTo>
                  <a:lnTo>
                    <a:pt x="29" y="32"/>
                  </a:lnTo>
                  <a:lnTo>
                    <a:pt x="30" y="32"/>
                  </a:lnTo>
                  <a:lnTo>
                    <a:pt x="34" y="30"/>
                  </a:lnTo>
                  <a:lnTo>
                    <a:pt x="37" y="34"/>
                  </a:lnTo>
                  <a:lnTo>
                    <a:pt x="35" y="34"/>
                  </a:lnTo>
                  <a:lnTo>
                    <a:pt x="35" y="36"/>
                  </a:lnTo>
                  <a:lnTo>
                    <a:pt x="37" y="36"/>
                  </a:lnTo>
                  <a:lnTo>
                    <a:pt x="37" y="36"/>
                  </a:lnTo>
                  <a:lnTo>
                    <a:pt x="39" y="36"/>
                  </a:lnTo>
                  <a:lnTo>
                    <a:pt x="43" y="39"/>
                  </a:lnTo>
                  <a:lnTo>
                    <a:pt x="42" y="41"/>
                  </a:lnTo>
                  <a:lnTo>
                    <a:pt x="42" y="41"/>
                  </a:lnTo>
                  <a:lnTo>
                    <a:pt x="41" y="42"/>
                  </a:lnTo>
                  <a:lnTo>
                    <a:pt x="38" y="45"/>
                  </a:lnTo>
                  <a:lnTo>
                    <a:pt x="20" y="25"/>
                  </a:lnTo>
                  <a:lnTo>
                    <a:pt x="1" y="7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3" name="Freeform 1086"/>
            <p:cNvSpPr>
              <a:spLocks/>
            </p:cNvSpPr>
            <p:nvPr/>
          </p:nvSpPr>
          <p:spPr bwMode="auto">
            <a:xfrm>
              <a:off x="5938838" y="2306638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1 w 1"/>
                <a:gd name="T4" fmla="*/ 0 w 1"/>
                <a:gd name="T5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4" name="Rectangle 1087"/>
            <p:cNvSpPr>
              <a:spLocks noChangeArrowheads="1"/>
            </p:cNvSpPr>
            <p:nvPr/>
          </p:nvSpPr>
          <p:spPr bwMode="auto">
            <a:xfrm>
              <a:off x="5940425" y="2311401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5" name="Freeform 1088"/>
            <p:cNvSpPr>
              <a:spLocks/>
            </p:cNvSpPr>
            <p:nvPr/>
          </p:nvSpPr>
          <p:spPr bwMode="auto">
            <a:xfrm>
              <a:off x="5886450" y="2335213"/>
              <a:ext cx="28575" cy="30163"/>
            </a:xfrm>
            <a:custGeom>
              <a:avLst/>
              <a:gdLst>
                <a:gd name="T0" fmla="*/ 18 w 18"/>
                <a:gd name="T1" fmla="*/ 0 h 19"/>
                <a:gd name="T2" fmla="*/ 2 w 18"/>
                <a:gd name="T3" fmla="*/ 16 h 19"/>
                <a:gd name="T4" fmla="*/ 1 w 18"/>
                <a:gd name="T5" fmla="*/ 17 h 19"/>
                <a:gd name="T6" fmla="*/ 0 w 18"/>
                <a:gd name="T7" fmla="*/ 19 h 19"/>
                <a:gd name="T8" fmla="*/ 0 w 18"/>
                <a:gd name="T9" fmla="*/ 19 h 19"/>
                <a:gd name="T10" fmla="*/ 1 w 18"/>
                <a:gd name="T11" fmla="*/ 16 h 19"/>
                <a:gd name="T12" fmla="*/ 2 w 18"/>
                <a:gd name="T13" fmla="*/ 14 h 19"/>
                <a:gd name="T14" fmla="*/ 5 w 18"/>
                <a:gd name="T15" fmla="*/ 12 h 19"/>
                <a:gd name="T16" fmla="*/ 6 w 18"/>
                <a:gd name="T17" fmla="*/ 11 h 19"/>
                <a:gd name="T18" fmla="*/ 12 w 18"/>
                <a:gd name="T19" fmla="*/ 6 h 19"/>
                <a:gd name="T20" fmla="*/ 17 w 18"/>
                <a:gd name="T21" fmla="*/ 2 h 19"/>
                <a:gd name="T22" fmla="*/ 18 w 18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9">
                  <a:moveTo>
                    <a:pt x="18" y="0"/>
                  </a:moveTo>
                  <a:lnTo>
                    <a:pt x="2" y="16"/>
                  </a:lnTo>
                  <a:lnTo>
                    <a:pt x="1" y="17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1" y="16"/>
                  </a:lnTo>
                  <a:lnTo>
                    <a:pt x="2" y="14"/>
                  </a:lnTo>
                  <a:lnTo>
                    <a:pt x="5" y="12"/>
                  </a:lnTo>
                  <a:lnTo>
                    <a:pt x="6" y="11"/>
                  </a:lnTo>
                  <a:lnTo>
                    <a:pt x="12" y="6"/>
                  </a:lnTo>
                  <a:lnTo>
                    <a:pt x="17" y="2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6" name="Freeform 1089"/>
            <p:cNvSpPr>
              <a:spLocks/>
            </p:cNvSpPr>
            <p:nvPr/>
          </p:nvSpPr>
          <p:spPr bwMode="auto">
            <a:xfrm>
              <a:off x="5875338" y="2305051"/>
              <a:ext cx="65088" cy="57150"/>
            </a:xfrm>
            <a:custGeom>
              <a:avLst/>
              <a:gdLst>
                <a:gd name="T0" fmla="*/ 37 w 41"/>
                <a:gd name="T1" fmla="*/ 0 h 36"/>
                <a:gd name="T2" fmla="*/ 37 w 41"/>
                <a:gd name="T3" fmla="*/ 1 h 36"/>
                <a:gd name="T4" fmla="*/ 37 w 41"/>
                <a:gd name="T5" fmla="*/ 2 h 36"/>
                <a:gd name="T6" fmla="*/ 38 w 41"/>
                <a:gd name="T7" fmla="*/ 2 h 36"/>
                <a:gd name="T8" fmla="*/ 40 w 41"/>
                <a:gd name="T9" fmla="*/ 1 h 36"/>
                <a:gd name="T10" fmla="*/ 41 w 41"/>
                <a:gd name="T11" fmla="*/ 1 h 36"/>
                <a:gd name="T12" fmla="*/ 34 w 41"/>
                <a:gd name="T13" fmla="*/ 9 h 36"/>
                <a:gd name="T14" fmla="*/ 24 w 41"/>
                <a:gd name="T15" fmla="*/ 18 h 36"/>
                <a:gd name="T16" fmla="*/ 15 w 41"/>
                <a:gd name="T17" fmla="*/ 26 h 36"/>
                <a:gd name="T18" fmla="*/ 5 w 41"/>
                <a:gd name="T19" fmla="*/ 36 h 36"/>
                <a:gd name="T20" fmla="*/ 5 w 41"/>
                <a:gd name="T21" fmla="*/ 36 h 36"/>
                <a:gd name="T22" fmla="*/ 3 w 41"/>
                <a:gd name="T23" fmla="*/ 35 h 36"/>
                <a:gd name="T24" fmla="*/ 2 w 41"/>
                <a:gd name="T25" fmla="*/ 35 h 36"/>
                <a:gd name="T26" fmla="*/ 0 w 41"/>
                <a:gd name="T27" fmla="*/ 36 h 36"/>
                <a:gd name="T28" fmla="*/ 0 w 41"/>
                <a:gd name="T29" fmla="*/ 36 h 36"/>
                <a:gd name="T30" fmla="*/ 11 w 41"/>
                <a:gd name="T31" fmla="*/ 25 h 36"/>
                <a:gd name="T32" fmla="*/ 22 w 41"/>
                <a:gd name="T33" fmla="*/ 14 h 36"/>
                <a:gd name="T34" fmla="*/ 33 w 41"/>
                <a:gd name="T35" fmla="*/ 4 h 36"/>
                <a:gd name="T36" fmla="*/ 36 w 41"/>
                <a:gd name="T37" fmla="*/ 1 h 36"/>
                <a:gd name="T38" fmla="*/ 37 w 41"/>
                <a:gd name="T39" fmla="*/ 0 h 36"/>
                <a:gd name="T40" fmla="*/ 37 w 41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36">
                  <a:moveTo>
                    <a:pt x="37" y="0"/>
                  </a:moveTo>
                  <a:lnTo>
                    <a:pt x="37" y="1"/>
                  </a:lnTo>
                  <a:lnTo>
                    <a:pt x="37" y="2"/>
                  </a:lnTo>
                  <a:lnTo>
                    <a:pt x="38" y="2"/>
                  </a:lnTo>
                  <a:lnTo>
                    <a:pt x="40" y="1"/>
                  </a:lnTo>
                  <a:lnTo>
                    <a:pt x="41" y="1"/>
                  </a:lnTo>
                  <a:lnTo>
                    <a:pt x="34" y="9"/>
                  </a:lnTo>
                  <a:lnTo>
                    <a:pt x="24" y="18"/>
                  </a:lnTo>
                  <a:lnTo>
                    <a:pt x="15" y="26"/>
                  </a:lnTo>
                  <a:lnTo>
                    <a:pt x="5" y="36"/>
                  </a:lnTo>
                  <a:lnTo>
                    <a:pt x="5" y="36"/>
                  </a:lnTo>
                  <a:lnTo>
                    <a:pt x="3" y="35"/>
                  </a:lnTo>
                  <a:lnTo>
                    <a:pt x="2" y="35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11" y="25"/>
                  </a:lnTo>
                  <a:lnTo>
                    <a:pt x="22" y="14"/>
                  </a:lnTo>
                  <a:lnTo>
                    <a:pt x="33" y="4"/>
                  </a:lnTo>
                  <a:lnTo>
                    <a:pt x="36" y="1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7" name="Freeform 1090"/>
            <p:cNvSpPr>
              <a:spLocks/>
            </p:cNvSpPr>
            <p:nvPr/>
          </p:nvSpPr>
          <p:spPr bwMode="auto">
            <a:xfrm>
              <a:off x="5934075" y="2311401"/>
              <a:ext cx="6350" cy="6350"/>
            </a:xfrm>
            <a:custGeom>
              <a:avLst/>
              <a:gdLst>
                <a:gd name="T0" fmla="*/ 4 w 4"/>
                <a:gd name="T1" fmla="*/ 0 h 4"/>
                <a:gd name="T2" fmla="*/ 4 w 4"/>
                <a:gd name="T3" fmla="*/ 0 h 4"/>
                <a:gd name="T4" fmla="*/ 0 w 4"/>
                <a:gd name="T5" fmla="*/ 4 h 4"/>
                <a:gd name="T6" fmla="*/ 4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8" name="Freeform 1091"/>
            <p:cNvSpPr>
              <a:spLocks/>
            </p:cNvSpPr>
            <p:nvPr/>
          </p:nvSpPr>
          <p:spPr bwMode="auto">
            <a:xfrm>
              <a:off x="5873750" y="2360613"/>
              <a:ext cx="39688" cy="39688"/>
            </a:xfrm>
            <a:custGeom>
              <a:avLst/>
              <a:gdLst>
                <a:gd name="T0" fmla="*/ 4 w 25"/>
                <a:gd name="T1" fmla="*/ 0 h 25"/>
                <a:gd name="T2" fmla="*/ 6 w 25"/>
                <a:gd name="T3" fmla="*/ 1 h 25"/>
                <a:gd name="T4" fmla="*/ 6 w 25"/>
                <a:gd name="T5" fmla="*/ 1 h 25"/>
                <a:gd name="T6" fmla="*/ 4 w 25"/>
                <a:gd name="T7" fmla="*/ 7 h 25"/>
                <a:gd name="T8" fmla="*/ 4 w 25"/>
                <a:gd name="T9" fmla="*/ 8 h 25"/>
                <a:gd name="T10" fmla="*/ 4 w 25"/>
                <a:gd name="T11" fmla="*/ 8 h 25"/>
                <a:gd name="T12" fmla="*/ 5 w 25"/>
                <a:gd name="T13" fmla="*/ 8 h 25"/>
                <a:gd name="T14" fmla="*/ 9 w 25"/>
                <a:gd name="T15" fmla="*/ 4 h 25"/>
                <a:gd name="T16" fmla="*/ 12 w 25"/>
                <a:gd name="T17" fmla="*/ 7 h 25"/>
                <a:gd name="T18" fmla="*/ 10 w 25"/>
                <a:gd name="T19" fmla="*/ 9 h 25"/>
                <a:gd name="T20" fmla="*/ 10 w 25"/>
                <a:gd name="T21" fmla="*/ 11 h 25"/>
                <a:gd name="T22" fmla="*/ 12 w 25"/>
                <a:gd name="T23" fmla="*/ 11 h 25"/>
                <a:gd name="T24" fmla="*/ 12 w 25"/>
                <a:gd name="T25" fmla="*/ 11 h 25"/>
                <a:gd name="T26" fmla="*/ 14 w 25"/>
                <a:gd name="T27" fmla="*/ 8 h 25"/>
                <a:gd name="T28" fmla="*/ 18 w 25"/>
                <a:gd name="T29" fmla="*/ 13 h 25"/>
                <a:gd name="T30" fmla="*/ 18 w 25"/>
                <a:gd name="T31" fmla="*/ 13 h 25"/>
                <a:gd name="T32" fmla="*/ 18 w 25"/>
                <a:gd name="T33" fmla="*/ 15 h 25"/>
                <a:gd name="T34" fmla="*/ 18 w 25"/>
                <a:gd name="T35" fmla="*/ 15 h 25"/>
                <a:gd name="T36" fmla="*/ 20 w 25"/>
                <a:gd name="T37" fmla="*/ 15 h 25"/>
                <a:gd name="T38" fmla="*/ 20 w 25"/>
                <a:gd name="T39" fmla="*/ 15 h 25"/>
                <a:gd name="T40" fmla="*/ 25 w 25"/>
                <a:gd name="T41" fmla="*/ 17 h 25"/>
                <a:gd name="T42" fmla="*/ 22 w 25"/>
                <a:gd name="T43" fmla="*/ 18 h 25"/>
                <a:gd name="T44" fmla="*/ 21 w 25"/>
                <a:gd name="T45" fmla="*/ 21 h 25"/>
                <a:gd name="T46" fmla="*/ 22 w 25"/>
                <a:gd name="T47" fmla="*/ 22 h 25"/>
                <a:gd name="T48" fmla="*/ 23 w 25"/>
                <a:gd name="T49" fmla="*/ 25 h 25"/>
                <a:gd name="T50" fmla="*/ 23 w 25"/>
                <a:gd name="T51" fmla="*/ 24 h 25"/>
                <a:gd name="T52" fmla="*/ 12 w 25"/>
                <a:gd name="T53" fmla="*/ 16 h 25"/>
                <a:gd name="T54" fmla="*/ 1 w 25"/>
                <a:gd name="T55" fmla="*/ 5 h 25"/>
                <a:gd name="T56" fmla="*/ 0 w 25"/>
                <a:gd name="T57" fmla="*/ 4 h 25"/>
                <a:gd name="T58" fmla="*/ 0 w 25"/>
                <a:gd name="T59" fmla="*/ 3 h 25"/>
                <a:gd name="T60" fmla="*/ 1 w 25"/>
                <a:gd name="T61" fmla="*/ 1 h 25"/>
                <a:gd name="T62" fmla="*/ 1 w 25"/>
                <a:gd name="T63" fmla="*/ 1 h 25"/>
                <a:gd name="T64" fmla="*/ 3 w 25"/>
                <a:gd name="T65" fmla="*/ 0 h 25"/>
                <a:gd name="T66" fmla="*/ 4 w 25"/>
                <a:gd name="T6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" h="25">
                  <a:moveTo>
                    <a:pt x="4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4" y="7"/>
                  </a:lnTo>
                  <a:lnTo>
                    <a:pt x="4" y="8"/>
                  </a:lnTo>
                  <a:lnTo>
                    <a:pt x="4" y="8"/>
                  </a:lnTo>
                  <a:lnTo>
                    <a:pt x="5" y="8"/>
                  </a:lnTo>
                  <a:lnTo>
                    <a:pt x="9" y="4"/>
                  </a:lnTo>
                  <a:lnTo>
                    <a:pt x="12" y="7"/>
                  </a:lnTo>
                  <a:lnTo>
                    <a:pt x="10" y="9"/>
                  </a:ln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4" y="8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5" y="17"/>
                  </a:lnTo>
                  <a:lnTo>
                    <a:pt x="22" y="18"/>
                  </a:lnTo>
                  <a:lnTo>
                    <a:pt x="21" y="21"/>
                  </a:lnTo>
                  <a:lnTo>
                    <a:pt x="22" y="22"/>
                  </a:lnTo>
                  <a:lnTo>
                    <a:pt x="23" y="25"/>
                  </a:lnTo>
                  <a:lnTo>
                    <a:pt x="23" y="24"/>
                  </a:lnTo>
                  <a:lnTo>
                    <a:pt x="12" y="1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9" name="Rectangle 1092"/>
            <p:cNvSpPr>
              <a:spLocks noChangeArrowheads="1"/>
            </p:cNvSpPr>
            <p:nvPr/>
          </p:nvSpPr>
          <p:spPr bwMode="auto">
            <a:xfrm>
              <a:off x="5886450" y="236537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0" name="Freeform 1093"/>
            <p:cNvSpPr>
              <a:spLocks/>
            </p:cNvSpPr>
            <p:nvPr/>
          </p:nvSpPr>
          <p:spPr bwMode="auto">
            <a:xfrm>
              <a:off x="5907088" y="2332038"/>
              <a:ext cx="63500" cy="68263"/>
            </a:xfrm>
            <a:custGeom>
              <a:avLst/>
              <a:gdLst>
                <a:gd name="T0" fmla="*/ 39 w 40"/>
                <a:gd name="T1" fmla="*/ 0 h 43"/>
                <a:gd name="T2" fmla="*/ 39 w 40"/>
                <a:gd name="T3" fmla="*/ 0 h 43"/>
                <a:gd name="T4" fmla="*/ 38 w 40"/>
                <a:gd name="T5" fmla="*/ 1 h 43"/>
                <a:gd name="T6" fmla="*/ 37 w 40"/>
                <a:gd name="T7" fmla="*/ 4 h 43"/>
                <a:gd name="T8" fmla="*/ 35 w 40"/>
                <a:gd name="T9" fmla="*/ 5 h 43"/>
                <a:gd name="T10" fmla="*/ 35 w 40"/>
                <a:gd name="T11" fmla="*/ 5 h 43"/>
                <a:gd name="T12" fmla="*/ 37 w 40"/>
                <a:gd name="T13" fmla="*/ 6 h 43"/>
                <a:gd name="T14" fmla="*/ 37 w 40"/>
                <a:gd name="T15" fmla="*/ 6 h 43"/>
                <a:gd name="T16" fmla="*/ 38 w 40"/>
                <a:gd name="T17" fmla="*/ 5 h 43"/>
                <a:gd name="T18" fmla="*/ 38 w 40"/>
                <a:gd name="T19" fmla="*/ 6 h 43"/>
                <a:gd name="T20" fmla="*/ 40 w 40"/>
                <a:gd name="T21" fmla="*/ 8 h 43"/>
                <a:gd name="T22" fmla="*/ 23 w 40"/>
                <a:gd name="T23" fmla="*/ 25 h 43"/>
                <a:gd name="T24" fmla="*/ 6 w 40"/>
                <a:gd name="T25" fmla="*/ 42 h 43"/>
                <a:gd name="T26" fmla="*/ 5 w 40"/>
                <a:gd name="T27" fmla="*/ 43 h 43"/>
                <a:gd name="T28" fmla="*/ 4 w 40"/>
                <a:gd name="T29" fmla="*/ 43 h 43"/>
                <a:gd name="T30" fmla="*/ 2 w 40"/>
                <a:gd name="T31" fmla="*/ 43 h 43"/>
                <a:gd name="T32" fmla="*/ 2 w 40"/>
                <a:gd name="T33" fmla="*/ 43 h 43"/>
                <a:gd name="T34" fmla="*/ 1 w 40"/>
                <a:gd name="T35" fmla="*/ 40 h 43"/>
                <a:gd name="T36" fmla="*/ 0 w 40"/>
                <a:gd name="T37" fmla="*/ 39 h 43"/>
                <a:gd name="T38" fmla="*/ 1 w 40"/>
                <a:gd name="T39" fmla="*/ 36 h 43"/>
                <a:gd name="T40" fmla="*/ 4 w 40"/>
                <a:gd name="T41" fmla="*/ 35 h 43"/>
                <a:gd name="T42" fmla="*/ 21 w 40"/>
                <a:gd name="T43" fmla="*/ 18 h 43"/>
                <a:gd name="T44" fmla="*/ 38 w 40"/>
                <a:gd name="T45" fmla="*/ 1 h 43"/>
                <a:gd name="T46" fmla="*/ 39 w 40"/>
                <a:gd name="T4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" h="43">
                  <a:moveTo>
                    <a:pt x="39" y="0"/>
                  </a:moveTo>
                  <a:lnTo>
                    <a:pt x="39" y="0"/>
                  </a:lnTo>
                  <a:lnTo>
                    <a:pt x="38" y="1"/>
                  </a:lnTo>
                  <a:lnTo>
                    <a:pt x="37" y="4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8" y="5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23" y="25"/>
                  </a:lnTo>
                  <a:lnTo>
                    <a:pt x="6" y="42"/>
                  </a:lnTo>
                  <a:lnTo>
                    <a:pt x="5" y="43"/>
                  </a:lnTo>
                  <a:lnTo>
                    <a:pt x="4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1" y="40"/>
                  </a:lnTo>
                  <a:lnTo>
                    <a:pt x="0" y="39"/>
                  </a:lnTo>
                  <a:lnTo>
                    <a:pt x="1" y="36"/>
                  </a:lnTo>
                  <a:lnTo>
                    <a:pt x="4" y="35"/>
                  </a:lnTo>
                  <a:lnTo>
                    <a:pt x="21" y="18"/>
                  </a:lnTo>
                  <a:lnTo>
                    <a:pt x="38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1" name="Freeform 1094"/>
            <p:cNvSpPr>
              <a:spLocks/>
            </p:cNvSpPr>
            <p:nvPr/>
          </p:nvSpPr>
          <p:spPr bwMode="auto">
            <a:xfrm>
              <a:off x="5959475" y="2209801"/>
              <a:ext cx="69850" cy="71438"/>
            </a:xfrm>
            <a:custGeom>
              <a:avLst/>
              <a:gdLst>
                <a:gd name="T0" fmla="*/ 44 w 44"/>
                <a:gd name="T1" fmla="*/ 0 h 45"/>
                <a:gd name="T2" fmla="*/ 43 w 44"/>
                <a:gd name="T3" fmla="*/ 1 h 45"/>
                <a:gd name="T4" fmla="*/ 41 w 44"/>
                <a:gd name="T5" fmla="*/ 3 h 45"/>
                <a:gd name="T6" fmla="*/ 43 w 44"/>
                <a:gd name="T7" fmla="*/ 6 h 45"/>
                <a:gd name="T8" fmla="*/ 44 w 44"/>
                <a:gd name="T9" fmla="*/ 7 h 45"/>
                <a:gd name="T10" fmla="*/ 24 w 44"/>
                <a:gd name="T11" fmla="*/ 26 h 45"/>
                <a:gd name="T12" fmla="*/ 6 w 44"/>
                <a:gd name="T13" fmla="*/ 44 h 45"/>
                <a:gd name="T14" fmla="*/ 5 w 44"/>
                <a:gd name="T15" fmla="*/ 44 h 45"/>
                <a:gd name="T16" fmla="*/ 4 w 44"/>
                <a:gd name="T17" fmla="*/ 45 h 45"/>
                <a:gd name="T18" fmla="*/ 2 w 44"/>
                <a:gd name="T19" fmla="*/ 44 h 45"/>
                <a:gd name="T20" fmla="*/ 1 w 44"/>
                <a:gd name="T21" fmla="*/ 43 h 45"/>
                <a:gd name="T22" fmla="*/ 2 w 44"/>
                <a:gd name="T23" fmla="*/ 41 h 45"/>
                <a:gd name="T24" fmla="*/ 2 w 44"/>
                <a:gd name="T25" fmla="*/ 41 h 45"/>
                <a:gd name="T26" fmla="*/ 1 w 44"/>
                <a:gd name="T27" fmla="*/ 40 h 45"/>
                <a:gd name="T28" fmla="*/ 1 w 44"/>
                <a:gd name="T29" fmla="*/ 40 h 45"/>
                <a:gd name="T30" fmla="*/ 0 w 44"/>
                <a:gd name="T31" fmla="*/ 41 h 45"/>
                <a:gd name="T32" fmla="*/ 1 w 44"/>
                <a:gd name="T33" fmla="*/ 40 h 45"/>
                <a:gd name="T34" fmla="*/ 1 w 44"/>
                <a:gd name="T35" fmla="*/ 39 h 45"/>
                <a:gd name="T36" fmla="*/ 4 w 44"/>
                <a:gd name="T37" fmla="*/ 36 h 45"/>
                <a:gd name="T38" fmla="*/ 23 w 44"/>
                <a:gd name="T39" fmla="*/ 18 h 45"/>
                <a:gd name="T40" fmla="*/ 43 w 44"/>
                <a:gd name="T41" fmla="*/ 0 h 45"/>
                <a:gd name="T42" fmla="*/ 44 w 44"/>
                <a:gd name="T4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45">
                  <a:moveTo>
                    <a:pt x="44" y="0"/>
                  </a:moveTo>
                  <a:lnTo>
                    <a:pt x="43" y="1"/>
                  </a:lnTo>
                  <a:lnTo>
                    <a:pt x="41" y="3"/>
                  </a:lnTo>
                  <a:lnTo>
                    <a:pt x="43" y="6"/>
                  </a:lnTo>
                  <a:lnTo>
                    <a:pt x="44" y="7"/>
                  </a:lnTo>
                  <a:lnTo>
                    <a:pt x="24" y="26"/>
                  </a:lnTo>
                  <a:lnTo>
                    <a:pt x="6" y="44"/>
                  </a:lnTo>
                  <a:lnTo>
                    <a:pt x="5" y="44"/>
                  </a:lnTo>
                  <a:lnTo>
                    <a:pt x="4" y="45"/>
                  </a:lnTo>
                  <a:lnTo>
                    <a:pt x="2" y="44"/>
                  </a:lnTo>
                  <a:lnTo>
                    <a:pt x="1" y="43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0" y="41"/>
                  </a:lnTo>
                  <a:lnTo>
                    <a:pt x="1" y="40"/>
                  </a:lnTo>
                  <a:lnTo>
                    <a:pt x="1" y="39"/>
                  </a:lnTo>
                  <a:lnTo>
                    <a:pt x="4" y="36"/>
                  </a:lnTo>
                  <a:lnTo>
                    <a:pt x="23" y="18"/>
                  </a:lnTo>
                  <a:lnTo>
                    <a:pt x="43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2" name="Freeform 1095"/>
            <p:cNvSpPr>
              <a:spLocks/>
            </p:cNvSpPr>
            <p:nvPr/>
          </p:nvSpPr>
          <p:spPr bwMode="auto">
            <a:xfrm>
              <a:off x="6024563" y="2209801"/>
              <a:ext cx="49213" cy="42863"/>
            </a:xfrm>
            <a:custGeom>
              <a:avLst/>
              <a:gdLst>
                <a:gd name="T0" fmla="*/ 4 w 31"/>
                <a:gd name="T1" fmla="*/ 0 h 27"/>
                <a:gd name="T2" fmla="*/ 4 w 31"/>
                <a:gd name="T3" fmla="*/ 0 h 27"/>
                <a:gd name="T4" fmla="*/ 4 w 31"/>
                <a:gd name="T5" fmla="*/ 0 h 27"/>
                <a:gd name="T6" fmla="*/ 6 w 31"/>
                <a:gd name="T7" fmla="*/ 0 h 27"/>
                <a:gd name="T8" fmla="*/ 6 w 31"/>
                <a:gd name="T9" fmla="*/ 1 h 27"/>
                <a:gd name="T10" fmla="*/ 7 w 31"/>
                <a:gd name="T11" fmla="*/ 1 h 27"/>
                <a:gd name="T12" fmla="*/ 18 w 31"/>
                <a:gd name="T13" fmla="*/ 11 h 27"/>
                <a:gd name="T14" fmla="*/ 29 w 31"/>
                <a:gd name="T15" fmla="*/ 23 h 27"/>
                <a:gd name="T16" fmla="*/ 31 w 31"/>
                <a:gd name="T17" fmla="*/ 24 h 27"/>
                <a:gd name="T18" fmla="*/ 29 w 31"/>
                <a:gd name="T19" fmla="*/ 27 h 27"/>
                <a:gd name="T20" fmla="*/ 29 w 31"/>
                <a:gd name="T21" fmla="*/ 24 h 27"/>
                <a:gd name="T22" fmla="*/ 27 w 31"/>
                <a:gd name="T23" fmla="*/ 23 h 27"/>
                <a:gd name="T24" fmla="*/ 25 w 31"/>
                <a:gd name="T25" fmla="*/ 23 h 27"/>
                <a:gd name="T26" fmla="*/ 23 w 31"/>
                <a:gd name="T27" fmla="*/ 24 h 27"/>
                <a:gd name="T28" fmla="*/ 21 w 31"/>
                <a:gd name="T29" fmla="*/ 26 h 27"/>
                <a:gd name="T30" fmla="*/ 24 w 31"/>
                <a:gd name="T31" fmla="*/ 23 h 27"/>
                <a:gd name="T32" fmla="*/ 24 w 31"/>
                <a:gd name="T33" fmla="*/ 23 h 27"/>
                <a:gd name="T34" fmla="*/ 23 w 31"/>
                <a:gd name="T35" fmla="*/ 22 h 27"/>
                <a:gd name="T36" fmla="*/ 23 w 31"/>
                <a:gd name="T37" fmla="*/ 22 h 27"/>
                <a:gd name="T38" fmla="*/ 20 w 31"/>
                <a:gd name="T39" fmla="*/ 23 h 27"/>
                <a:gd name="T40" fmla="*/ 15 w 31"/>
                <a:gd name="T41" fmla="*/ 19 h 27"/>
                <a:gd name="T42" fmla="*/ 15 w 31"/>
                <a:gd name="T43" fmla="*/ 19 h 27"/>
                <a:gd name="T44" fmla="*/ 16 w 31"/>
                <a:gd name="T45" fmla="*/ 18 h 27"/>
                <a:gd name="T46" fmla="*/ 15 w 31"/>
                <a:gd name="T47" fmla="*/ 17 h 27"/>
                <a:gd name="T48" fmla="*/ 15 w 31"/>
                <a:gd name="T49" fmla="*/ 17 h 27"/>
                <a:gd name="T50" fmla="*/ 14 w 31"/>
                <a:gd name="T51" fmla="*/ 18 h 27"/>
                <a:gd name="T52" fmla="*/ 10 w 31"/>
                <a:gd name="T53" fmla="*/ 14 h 27"/>
                <a:gd name="T54" fmla="*/ 10 w 31"/>
                <a:gd name="T55" fmla="*/ 14 h 27"/>
                <a:gd name="T56" fmla="*/ 10 w 31"/>
                <a:gd name="T57" fmla="*/ 13 h 27"/>
                <a:gd name="T58" fmla="*/ 10 w 31"/>
                <a:gd name="T59" fmla="*/ 13 h 27"/>
                <a:gd name="T60" fmla="*/ 8 w 31"/>
                <a:gd name="T61" fmla="*/ 13 h 27"/>
                <a:gd name="T62" fmla="*/ 8 w 31"/>
                <a:gd name="T63" fmla="*/ 13 h 27"/>
                <a:gd name="T64" fmla="*/ 7 w 31"/>
                <a:gd name="T65" fmla="*/ 11 h 27"/>
                <a:gd name="T66" fmla="*/ 6 w 31"/>
                <a:gd name="T67" fmla="*/ 10 h 27"/>
                <a:gd name="T68" fmla="*/ 3 w 31"/>
                <a:gd name="T69" fmla="*/ 7 h 27"/>
                <a:gd name="T70" fmla="*/ 2 w 31"/>
                <a:gd name="T71" fmla="*/ 6 h 27"/>
                <a:gd name="T72" fmla="*/ 0 w 31"/>
                <a:gd name="T73" fmla="*/ 3 h 27"/>
                <a:gd name="T74" fmla="*/ 2 w 31"/>
                <a:gd name="T75" fmla="*/ 1 h 27"/>
                <a:gd name="T76" fmla="*/ 3 w 31"/>
                <a:gd name="T77" fmla="*/ 0 h 27"/>
                <a:gd name="T78" fmla="*/ 3 w 31"/>
                <a:gd name="T79" fmla="*/ 0 h 27"/>
                <a:gd name="T80" fmla="*/ 4 w 31"/>
                <a:gd name="T8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1" h="27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7" y="1"/>
                  </a:lnTo>
                  <a:lnTo>
                    <a:pt x="18" y="11"/>
                  </a:lnTo>
                  <a:lnTo>
                    <a:pt x="29" y="23"/>
                  </a:lnTo>
                  <a:lnTo>
                    <a:pt x="31" y="24"/>
                  </a:lnTo>
                  <a:lnTo>
                    <a:pt x="29" y="27"/>
                  </a:lnTo>
                  <a:lnTo>
                    <a:pt x="29" y="24"/>
                  </a:lnTo>
                  <a:lnTo>
                    <a:pt x="27" y="23"/>
                  </a:lnTo>
                  <a:lnTo>
                    <a:pt x="25" y="23"/>
                  </a:lnTo>
                  <a:lnTo>
                    <a:pt x="23" y="24"/>
                  </a:lnTo>
                  <a:lnTo>
                    <a:pt x="21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0" y="23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6" y="18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4" y="1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7" y="11"/>
                  </a:lnTo>
                  <a:lnTo>
                    <a:pt x="6" y="10"/>
                  </a:lnTo>
                  <a:lnTo>
                    <a:pt x="3" y="7"/>
                  </a:lnTo>
                  <a:lnTo>
                    <a:pt x="2" y="6"/>
                  </a:lnTo>
                  <a:lnTo>
                    <a:pt x="0" y="3"/>
                  </a:lnTo>
                  <a:lnTo>
                    <a:pt x="2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3" name="Freeform 1096"/>
            <p:cNvSpPr>
              <a:spLocks/>
            </p:cNvSpPr>
            <p:nvPr/>
          </p:nvSpPr>
          <p:spPr bwMode="auto">
            <a:xfrm>
              <a:off x="6002338" y="2246313"/>
              <a:ext cx="68263" cy="58738"/>
            </a:xfrm>
            <a:custGeom>
              <a:avLst/>
              <a:gdLst>
                <a:gd name="T0" fmla="*/ 39 w 43"/>
                <a:gd name="T1" fmla="*/ 0 h 37"/>
                <a:gd name="T2" fmla="*/ 41 w 43"/>
                <a:gd name="T3" fmla="*/ 0 h 37"/>
                <a:gd name="T4" fmla="*/ 43 w 43"/>
                <a:gd name="T5" fmla="*/ 1 h 37"/>
                <a:gd name="T6" fmla="*/ 43 w 43"/>
                <a:gd name="T7" fmla="*/ 4 h 37"/>
                <a:gd name="T8" fmla="*/ 43 w 43"/>
                <a:gd name="T9" fmla="*/ 5 h 37"/>
                <a:gd name="T10" fmla="*/ 42 w 43"/>
                <a:gd name="T11" fmla="*/ 7 h 37"/>
                <a:gd name="T12" fmla="*/ 9 w 43"/>
                <a:gd name="T13" fmla="*/ 34 h 37"/>
                <a:gd name="T14" fmla="*/ 8 w 43"/>
                <a:gd name="T15" fmla="*/ 33 h 37"/>
                <a:gd name="T16" fmla="*/ 7 w 43"/>
                <a:gd name="T17" fmla="*/ 32 h 37"/>
                <a:gd name="T18" fmla="*/ 4 w 43"/>
                <a:gd name="T19" fmla="*/ 32 h 37"/>
                <a:gd name="T20" fmla="*/ 3 w 43"/>
                <a:gd name="T21" fmla="*/ 33 h 37"/>
                <a:gd name="T22" fmla="*/ 1 w 43"/>
                <a:gd name="T23" fmla="*/ 34 h 37"/>
                <a:gd name="T24" fmla="*/ 3 w 43"/>
                <a:gd name="T25" fmla="*/ 37 h 37"/>
                <a:gd name="T26" fmla="*/ 1 w 43"/>
                <a:gd name="T27" fmla="*/ 35 h 37"/>
                <a:gd name="T28" fmla="*/ 0 w 43"/>
                <a:gd name="T29" fmla="*/ 33 h 37"/>
                <a:gd name="T30" fmla="*/ 18 w 43"/>
                <a:gd name="T31" fmla="*/ 18 h 37"/>
                <a:gd name="T32" fmla="*/ 35 w 43"/>
                <a:gd name="T33" fmla="*/ 3 h 37"/>
                <a:gd name="T34" fmla="*/ 37 w 43"/>
                <a:gd name="T35" fmla="*/ 1 h 37"/>
                <a:gd name="T36" fmla="*/ 39 w 43"/>
                <a:gd name="T3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7">
                  <a:moveTo>
                    <a:pt x="39" y="0"/>
                  </a:moveTo>
                  <a:lnTo>
                    <a:pt x="41" y="0"/>
                  </a:lnTo>
                  <a:lnTo>
                    <a:pt x="43" y="1"/>
                  </a:lnTo>
                  <a:lnTo>
                    <a:pt x="43" y="4"/>
                  </a:lnTo>
                  <a:lnTo>
                    <a:pt x="43" y="5"/>
                  </a:lnTo>
                  <a:lnTo>
                    <a:pt x="42" y="7"/>
                  </a:lnTo>
                  <a:lnTo>
                    <a:pt x="9" y="34"/>
                  </a:lnTo>
                  <a:lnTo>
                    <a:pt x="8" y="33"/>
                  </a:lnTo>
                  <a:lnTo>
                    <a:pt x="7" y="32"/>
                  </a:lnTo>
                  <a:lnTo>
                    <a:pt x="4" y="32"/>
                  </a:lnTo>
                  <a:lnTo>
                    <a:pt x="3" y="33"/>
                  </a:lnTo>
                  <a:lnTo>
                    <a:pt x="1" y="34"/>
                  </a:lnTo>
                  <a:lnTo>
                    <a:pt x="3" y="37"/>
                  </a:lnTo>
                  <a:lnTo>
                    <a:pt x="1" y="35"/>
                  </a:lnTo>
                  <a:lnTo>
                    <a:pt x="0" y="33"/>
                  </a:lnTo>
                  <a:lnTo>
                    <a:pt x="18" y="18"/>
                  </a:lnTo>
                  <a:lnTo>
                    <a:pt x="35" y="3"/>
                  </a:lnTo>
                  <a:lnTo>
                    <a:pt x="37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4" name="Freeform 1097"/>
            <p:cNvSpPr>
              <a:spLocks/>
            </p:cNvSpPr>
            <p:nvPr/>
          </p:nvSpPr>
          <p:spPr bwMode="auto">
            <a:xfrm>
              <a:off x="5967413" y="2333626"/>
              <a:ext cx="57150" cy="65088"/>
            </a:xfrm>
            <a:custGeom>
              <a:avLst/>
              <a:gdLst>
                <a:gd name="T0" fmla="*/ 5 w 36"/>
                <a:gd name="T1" fmla="*/ 0 h 41"/>
                <a:gd name="T2" fmla="*/ 5 w 36"/>
                <a:gd name="T3" fmla="*/ 0 h 41"/>
                <a:gd name="T4" fmla="*/ 8 w 36"/>
                <a:gd name="T5" fmla="*/ 3 h 41"/>
                <a:gd name="T6" fmla="*/ 6 w 36"/>
                <a:gd name="T7" fmla="*/ 4 h 41"/>
                <a:gd name="T8" fmla="*/ 6 w 36"/>
                <a:gd name="T9" fmla="*/ 5 h 41"/>
                <a:gd name="T10" fmla="*/ 8 w 36"/>
                <a:gd name="T11" fmla="*/ 5 h 41"/>
                <a:gd name="T12" fmla="*/ 10 w 36"/>
                <a:gd name="T13" fmla="*/ 4 h 41"/>
                <a:gd name="T14" fmla="*/ 14 w 36"/>
                <a:gd name="T15" fmla="*/ 9 h 41"/>
                <a:gd name="T16" fmla="*/ 13 w 36"/>
                <a:gd name="T17" fmla="*/ 11 h 41"/>
                <a:gd name="T18" fmla="*/ 13 w 36"/>
                <a:gd name="T19" fmla="*/ 12 h 41"/>
                <a:gd name="T20" fmla="*/ 13 w 36"/>
                <a:gd name="T21" fmla="*/ 12 h 41"/>
                <a:gd name="T22" fmla="*/ 14 w 36"/>
                <a:gd name="T23" fmla="*/ 12 h 41"/>
                <a:gd name="T24" fmla="*/ 16 w 36"/>
                <a:gd name="T25" fmla="*/ 11 h 41"/>
                <a:gd name="T26" fmla="*/ 21 w 36"/>
                <a:gd name="T27" fmla="*/ 16 h 41"/>
                <a:gd name="T28" fmla="*/ 19 w 36"/>
                <a:gd name="T29" fmla="*/ 17 h 41"/>
                <a:gd name="T30" fmla="*/ 19 w 36"/>
                <a:gd name="T31" fmla="*/ 17 h 41"/>
                <a:gd name="T32" fmla="*/ 21 w 36"/>
                <a:gd name="T33" fmla="*/ 18 h 41"/>
                <a:gd name="T34" fmla="*/ 21 w 36"/>
                <a:gd name="T35" fmla="*/ 18 h 41"/>
                <a:gd name="T36" fmla="*/ 22 w 36"/>
                <a:gd name="T37" fmla="*/ 17 h 41"/>
                <a:gd name="T38" fmla="*/ 23 w 36"/>
                <a:gd name="T39" fmla="*/ 20 h 41"/>
                <a:gd name="T40" fmla="*/ 22 w 36"/>
                <a:gd name="T41" fmla="*/ 24 h 41"/>
                <a:gd name="T42" fmla="*/ 22 w 36"/>
                <a:gd name="T43" fmla="*/ 25 h 41"/>
                <a:gd name="T44" fmla="*/ 22 w 36"/>
                <a:gd name="T45" fmla="*/ 25 h 41"/>
                <a:gd name="T46" fmla="*/ 23 w 36"/>
                <a:gd name="T47" fmla="*/ 25 h 41"/>
                <a:gd name="T48" fmla="*/ 26 w 36"/>
                <a:gd name="T49" fmla="*/ 22 h 41"/>
                <a:gd name="T50" fmla="*/ 30 w 36"/>
                <a:gd name="T51" fmla="*/ 26 h 41"/>
                <a:gd name="T52" fmla="*/ 29 w 36"/>
                <a:gd name="T53" fmla="*/ 28 h 41"/>
                <a:gd name="T54" fmla="*/ 29 w 36"/>
                <a:gd name="T55" fmla="*/ 28 h 41"/>
                <a:gd name="T56" fmla="*/ 30 w 36"/>
                <a:gd name="T57" fmla="*/ 29 h 41"/>
                <a:gd name="T58" fmla="*/ 30 w 36"/>
                <a:gd name="T59" fmla="*/ 29 h 41"/>
                <a:gd name="T60" fmla="*/ 31 w 36"/>
                <a:gd name="T61" fmla="*/ 28 h 41"/>
                <a:gd name="T62" fmla="*/ 34 w 36"/>
                <a:gd name="T63" fmla="*/ 32 h 41"/>
                <a:gd name="T64" fmla="*/ 34 w 36"/>
                <a:gd name="T65" fmla="*/ 32 h 41"/>
                <a:gd name="T66" fmla="*/ 35 w 36"/>
                <a:gd name="T67" fmla="*/ 32 h 41"/>
                <a:gd name="T68" fmla="*/ 36 w 36"/>
                <a:gd name="T69" fmla="*/ 34 h 41"/>
                <a:gd name="T70" fmla="*/ 34 w 36"/>
                <a:gd name="T71" fmla="*/ 35 h 41"/>
                <a:gd name="T72" fmla="*/ 34 w 36"/>
                <a:gd name="T73" fmla="*/ 38 h 41"/>
                <a:gd name="T74" fmla="*/ 34 w 36"/>
                <a:gd name="T75" fmla="*/ 39 h 41"/>
                <a:gd name="T76" fmla="*/ 35 w 36"/>
                <a:gd name="T77" fmla="*/ 41 h 41"/>
                <a:gd name="T78" fmla="*/ 34 w 36"/>
                <a:gd name="T79" fmla="*/ 41 h 41"/>
                <a:gd name="T80" fmla="*/ 23 w 36"/>
                <a:gd name="T81" fmla="*/ 30 h 41"/>
                <a:gd name="T82" fmla="*/ 13 w 36"/>
                <a:gd name="T83" fmla="*/ 18 h 41"/>
                <a:gd name="T84" fmla="*/ 2 w 36"/>
                <a:gd name="T85" fmla="*/ 7 h 41"/>
                <a:gd name="T86" fmla="*/ 0 w 36"/>
                <a:gd name="T87" fmla="*/ 5 h 41"/>
                <a:gd name="T88" fmla="*/ 0 w 36"/>
                <a:gd name="T89" fmla="*/ 4 h 41"/>
                <a:gd name="T90" fmla="*/ 5 w 36"/>
                <a:gd name="T9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" h="41">
                  <a:moveTo>
                    <a:pt x="5" y="0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8" y="5"/>
                  </a:lnTo>
                  <a:lnTo>
                    <a:pt x="10" y="4"/>
                  </a:lnTo>
                  <a:lnTo>
                    <a:pt x="14" y="9"/>
                  </a:lnTo>
                  <a:lnTo>
                    <a:pt x="13" y="11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21" y="16"/>
                  </a:lnTo>
                  <a:lnTo>
                    <a:pt x="19" y="17"/>
                  </a:lnTo>
                  <a:lnTo>
                    <a:pt x="19" y="17"/>
                  </a:lnTo>
                  <a:lnTo>
                    <a:pt x="21" y="18"/>
                  </a:lnTo>
                  <a:lnTo>
                    <a:pt x="21" y="18"/>
                  </a:lnTo>
                  <a:lnTo>
                    <a:pt x="22" y="17"/>
                  </a:lnTo>
                  <a:lnTo>
                    <a:pt x="23" y="20"/>
                  </a:lnTo>
                  <a:lnTo>
                    <a:pt x="22" y="24"/>
                  </a:lnTo>
                  <a:lnTo>
                    <a:pt x="22" y="25"/>
                  </a:lnTo>
                  <a:lnTo>
                    <a:pt x="22" y="25"/>
                  </a:lnTo>
                  <a:lnTo>
                    <a:pt x="23" y="25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1" y="28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5" y="32"/>
                  </a:lnTo>
                  <a:lnTo>
                    <a:pt x="36" y="34"/>
                  </a:lnTo>
                  <a:lnTo>
                    <a:pt x="34" y="35"/>
                  </a:lnTo>
                  <a:lnTo>
                    <a:pt x="34" y="38"/>
                  </a:lnTo>
                  <a:lnTo>
                    <a:pt x="34" y="39"/>
                  </a:lnTo>
                  <a:lnTo>
                    <a:pt x="35" y="41"/>
                  </a:lnTo>
                  <a:lnTo>
                    <a:pt x="34" y="41"/>
                  </a:lnTo>
                  <a:lnTo>
                    <a:pt x="23" y="30"/>
                  </a:lnTo>
                  <a:lnTo>
                    <a:pt x="13" y="18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5" name="Freeform 1098"/>
            <p:cNvSpPr>
              <a:spLocks/>
            </p:cNvSpPr>
            <p:nvPr/>
          </p:nvSpPr>
          <p:spPr bwMode="auto">
            <a:xfrm>
              <a:off x="5965825" y="2332038"/>
              <a:ext cx="3175" cy="635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1 h 4"/>
                <a:gd name="T4" fmla="*/ 1 w 2"/>
                <a:gd name="T5" fmla="*/ 1 h 4"/>
                <a:gd name="T6" fmla="*/ 0 w 2"/>
                <a:gd name="T7" fmla="*/ 4 h 4"/>
                <a:gd name="T8" fmla="*/ 1 w 2"/>
                <a:gd name="T9" fmla="*/ 1 h 4"/>
                <a:gd name="T10" fmla="*/ 2 w 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1"/>
                  </a:lnTo>
                  <a:lnTo>
                    <a:pt x="1" y="1"/>
                  </a:lnTo>
                  <a:lnTo>
                    <a:pt x="0" y="4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6" name="Freeform 1099"/>
            <p:cNvSpPr>
              <a:spLocks/>
            </p:cNvSpPr>
            <p:nvPr/>
          </p:nvSpPr>
          <p:spPr bwMode="auto">
            <a:xfrm>
              <a:off x="6021388" y="2357438"/>
              <a:ext cx="47625" cy="42863"/>
            </a:xfrm>
            <a:custGeom>
              <a:avLst/>
              <a:gdLst>
                <a:gd name="T0" fmla="*/ 30 w 30"/>
                <a:gd name="T1" fmla="*/ 0 h 27"/>
                <a:gd name="T2" fmla="*/ 30 w 30"/>
                <a:gd name="T3" fmla="*/ 1 h 27"/>
                <a:gd name="T4" fmla="*/ 29 w 30"/>
                <a:gd name="T5" fmla="*/ 2 h 27"/>
                <a:gd name="T6" fmla="*/ 18 w 30"/>
                <a:gd name="T7" fmla="*/ 15 h 27"/>
                <a:gd name="T8" fmla="*/ 5 w 30"/>
                <a:gd name="T9" fmla="*/ 26 h 27"/>
                <a:gd name="T10" fmla="*/ 4 w 30"/>
                <a:gd name="T11" fmla="*/ 27 h 27"/>
                <a:gd name="T12" fmla="*/ 2 w 30"/>
                <a:gd name="T13" fmla="*/ 27 h 27"/>
                <a:gd name="T14" fmla="*/ 1 w 30"/>
                <a:gd name="T15" fmla="*/ 26 h 27"/>
                <a:gd name="T16" fmla="*/ 0 w 30"/>
                <a:gd name="T17" fmla="*/ 24 h 27"/>
                <a:gd name="T18" fmla="*/ 0 w 30"/>
                <a:gd name="T19" fmla="*/ 23 h 27"/>
                <a:gd name="T20" fmla="*/ 0 w 30"/>
                <a:gd name="T21" fmla="*/ 20 h 27"/>
                <a:gd name="T22" fmla="*/ 2 w 30"/>
                <a:gd name="T23" fmla="*/ 19 h 27"/>
                <a:gd name="T24" fmla="*/ 9 w 30"/>
                <a:gd name="T25" fmla="*/ 14 h 27"/>
                <a:gd name="T26" fmla="*/ 14 w 30"/>
                <a:gd name="T27" fmla="*/ 9 h 27"/>
                <a:gd name="T28" fmla="*/ 20 w 30"/>
                <a:gd name="T29" fmla="*/ 3 h 27"/>
                <a:gd name="T30" fmla="*/ 22 w 30"/>
                <a:gd name="T31" fmla="*/ 2 h 27"/>
                <a:gd name="T32" fmla="*/ 23 w 30"/>
                <a:gd name="T33" fmla="*/ 3 h 27"/>
                <a:gd name="T34" fmla="*/ 26 w 30"/>
                <a:gd name="T35" fmla="*/ 5 h 27"/>
                <a:gd name="T36" fmla="*/ 27 w 30"/>
                <a:gd name="T37" fmla="*/ 3 h 27"/>
                <a:gd name="T38" fmla="*/ 29 w 30"/>
                <a:gd name="T39" fmla="*/ 3 h 27"/>
                <a:gd name="T40" fmla="*/ 30 w 30"/>
                <a:gd name="T41" fmla="*/ 1 h 27"/>
                <a:gd name="T42" fmla="*/ 30 w 30"/>
                <a:gd name="T4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27">
                  <a:moveTo>
                    <a:pt x="30" y="0"/>
                  </a:moveTo>
                  <a:lnTo>
                    <a:pt x="30" y="1"/>
                  </a:lnTo>
                  <a:lnTo>
                    <a:pt x="29" y="2"/>
                  </a:lnTo>
                  <a:lnTo>
                    <a:pt x="18" y="15"/>
                  </a:lnTo>
                  <a:lnTo>
                    <a:pt x="5" y="26"/>
                  </a:lnTo>
                  <a:lnTo>
                    <a:pt x="4" y="27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2" y="19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3"/>
                  </a:lnTo>
                  <a:lnTo>
                    <a:pt x="22" y="2"/>
                  </a:lnTo>
                  <a:lnTo>
                    <a:pt x="23" y="3"/>
                  </a:lnTo>
                  <a:lnTo>
                    <a:pt x="26" y="5"/>
                  </a:lnTo>
                  <a:lnTo>
                    <a:pt x="27" y="3"/>
                  </a:lnTo>
                  <a:lnTo>
                    <a:pt x="29" y="3"/>
                  </a:lnTo>
                  <a:lnTo>
                    <a:pt x="30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7" name="Freeform 1100"/>
            <p:cNvSpPr>
              <a:spLocks/>
            </p:cNvSpPr>
            <p:nvPr/>
          </p:nvSpPr>
          <p:spPr bwMode="auto">
            <a:xfrm>
              <a:off x="6003925" y="2297113"/>
              <a:ext cx="65088" cy="68263"/>
            </a:xfrm>
            <a:custGeom>
              <a:avLst/>
              <a:gdLst>
                <a:gd name="T0" fmla="*/ 6 w 41"/>
                <a:gd name="T1" fmla="*/ 0 h 43"/>
                <a:gd name="T2" fmla="*/ 7 w 41"/>
                <a:gd name="T3" fmla="*/ 1 h 43"/>
                <a:gd name="T4" fmla="*/ 8 w 41"/>
                <a:gd name="T5" fmla="*/ 2 h 43"/>
                <a:gd name="T6" fmla="*/ 24 w 41"/>
                <a:gd name="T7" fmla="*/ 19 h 43"/>
                <a:gd name="T8" fmla="*/ 40 w 41"/>
                <a:gd name="T9" fmla="*/ 36 h 43"/>
                <a:gd name="T10" fmla="*/ 40 w 41"/>
                <a:gd name="T11" fmla="*/ 36 h 43"/>
                <a:gd name="T12" fmla="*/ 41 w 41"/>
                <a:gd name="T13" fmla="*/ 38 h 43"/>
                <a:gd name="T14" fmla="*/ 41 w 41"/>
                <a:gd name="T15" fmla="*/ 38 h 43"/>
                <a:gd name="T16" fmla="*/ 41 w 41"/>
                <a:gd name="T17" fmla="*/ 39 h 43"/>
                <a:gd name="T18" fmla="*/ 40 w 41"/>
                <a:gd name="T19" fmla="*/ 41 h 43"/>
                <a:gd name="T20" fmla="*/ 38 w 41"/>
                <a:gd name="T21" fmla="*/ 41 h 43"/>
                <a:gd name="T22" fmla="*/ 37 w 41"/>
                <a:gd name="T23" fmla="*/ 43 h 43"/>
                <a:gd name="T24" fmla="*/ 34 w 41"/>
                <a:gd name="T25" fmla="*/ 41 h 43"/>
                <a:gd name="T26" fmla="*/ 33 w 41"/>
                <a:gd name="T27" fmla="*/ 40 h 43"/>
                <a:gd name="T28" fmla="*/ 36 w 41"/>
                <a:gd name="T29" fmla="*/ 39 h 43"/>
                <a:gd name="T30" fmla="*/ 36 w 41"/>
                <a:gd name="T31" fmla="*/ 38 h 43"/>
                <a:gd name="T32" fmla="*/ 36 w 41"/>
                <a:gd name="T33" fmla="*/ 38 h 43"/>
                <a:gd name="T34" fmla="*/ 34 w 41"/>
                <a:gd name="T35" fmla="*/ 38 h 43"/>
                <a:gd name="T36" fmla="*/ 32 w 41"/>
                <a:gd name="T37" fmla="*/ 39 h 43"/>
                <a:gd name="T38" fmla="*/ 23 w 41"/>
                <a:gd name="T39" fmla="*/ 28 h 43"/>
                <a:gd name="T40" fmla="*/ 13 w 41"/>
                <a:gd name="T41" fmla="*/ 18 h 43"/>
                <a:gd name="T42" fmla="*/ 13 w 41"/>
                <a:gd name="T43" fmla="*/ 18 h 43"/>
                <a:gd name="T44" fmla="*/ 3 w 41"/>
                <a:gd name="T45" fmla="*/ 6 h 43"/>
                <a:gd name="T46" fmla="*/ 3 w 41"/>
                <a:gd name="T47" fmla="*/ 5 h 43"/>
                <a:gd name="T48" fmla="*/ 3 w 41"/>
                <a:gd name="T49" fmla="*/ 5 h 43"/>
                <a:gd name="T50" fmla="*/ 2 w 41"/>
                <a:gd name="T51" fmla="*/ 5 h 43"/>
                <a:gd name="T52" fmla="*/ 2 w 41"/>
                <a:gd name="T53" fmla="*/ 5 h 43"/>
                <a:gd name="T54" fmla="*/ 2 w 41"/>
                <a:gd name="T55" fmla="*/ 5 h 43"/>
                <a:gd name="T56" fmla="*/ 0 w 41"/>
                <a:gd name="T57" fmla="*/ 2 h 43"/>
                <a:gd name="T58" fmla="*/ 2 w 41"/>
                <a:gd name="T59" fmla="*/ 1 h 43"/>
                <a:gd name="T60" fmla="*/ 3 w 41"/>
                <a:gd name="T61" fmla="*/ 0 h 43"/>
                <a:gd name="T62" fmla="*/ 6 w 41"/>
                <a:gd name="T6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" h="43">
                  <a:moveTo>
                    <a:pt x="6" y="0"/>
                  </a:moveTo>
                  <a:lnTo>
                    <a:pt x="7" y="1"/>
                  </a:lnTo>
                  <a:lnTo>
                    <a:pt x="8" y="2"/>
                  </a:lnTo>
                  <a:lnTo>
                    <a:pt x="24" y="19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41" y="38"/>
                  </a:lnTo>
                  <a:lnTo>
                    <a:pt x="41" y="38"/>
                  </a:lnTo>
                  <a:lnTo>
                    <a:pt x="41" y="39"/>
                  </a:lnTo>
                  <a:lnTo>
                    <a:pt x="40" y="41"/>
                  </a:lnTo>
                  <a:lnTo>
                    <a:pt x="38" y="41"/>
                  </a:lnTo>
                  <a:lnTo>
                    <a:pt x="37" y="43"/>
                  </a:lnTo>
                  <a:lnTo>
                    <a:pt x="34" y="41"/>
                  </a:lnTo>
                  <a:lnTo>
                    <a:pt x="33" y="40"/>
                  </a:lnTo>
                  <a:lnTo>
                    <a:pt x="36" y="39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4" y="38"/>
                  </a:lnTo>
                  <a:lnTo>
                    <a:pt x="32" y="39"/>
                  </a:lnTo>
                  <a:lnTo>
                    <a:pt x="23" y="2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3" y="6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8" name="Freeform 1101"/>
            <p:cNvSpPr>
              <a:spLocks noEditPoints="1"/>
            </p:cNvSpPr>
            <p:nvPr/>
          </p:nvSpPr>
          <p:spPr bwMode="auto">
            <a:xfrm>
              <a:off x="5880100" y="2225676"/>
              <a:ext cx="182563" cy="158750"/>
            </a:xfrm>
            <a:custGeom>
              <a:avLst/>
              <a:gdLst>
                <a:gd name="T0" fmla="*/ 4 w 115"/>
                <a:gd name="T1" fmla="*/ 88 h 100"/>
                <a:gd name="T2" fmla="*/ 98 w 115"/>
                <a:gd name="T3" fmla="*/ 28 h 100"/>
                <a:gd name="T4" fmla="*/ 88 w 115"/>
                <a:gd name="T5" fmla="*/ 14 h 100"/>
                <a:gd name="T6" fmla="*/ 26 w 115"/>
                <a:gd name="T7" fmla="*/ 1 h 100"/>
                <a:gd name="T8" fmla="*/ 27 w 115"/>
                <a:gd name="T9" fmla="*/ 8 h 100"/>
                <a:gd name="T10" fmla="*/ 30 w 115"/>
                <a:gd name="T11" fmla="*/ 13 h 100"/>
                <a:gd name="T12" fmla="*/ 25 w 115"/>
                <a:gd name="T13" fmla="*/ 25 h 100"/>
                <a:gd name="T14" fmla="*/ 29 w 115"/>
                <a:gd name="T15" fmla="*/ 28 h 100"/>
                <a:gd name="T16" fmla="*/ 33 w 115"/>
                <a:gd name="T17" fmla="*/ 28 h 100"/>
                <a:gd name="T18" fmla="*/ 35 w 115"/>
                <a:gd name="T19" fmla="*/ 33 h 100"/>
                <a:gd name="T20" fmla="*/ 38 w 115"/>
                <a:gd name="T21" fmla="*/ 38 h 100"/>
                <a:gd name="T22" fmla="*/ 51 w 115"/>
                <a:gd name="T23" fmla="*/ 33 h 100"/>
                <a:gd name="T24" fmla="*/ 44 w 115"/>
                <a:gd name="T25" fmla="*/ 43 h 100"/>
                <a:gd name="T26" fmla="*/ 72 w 115"/>
                <a:gd name="T27" fmla="*/ 26 h 100"/>
                <a:gd name="T28" fmla="*/ 38 w 115"/>
                <a:gd name="T29" fmla="*/ 54 h 100"/>
                <a:gd name="T30" fmla="*/ 101 w 115"/>
                <a:gd name="T31" fmla="*/ 3 h 100"/>
                <a:gd name="T32" fmla="*/ 19 w 115"/>
                <a:gd name="T33" fmla="*/ 80 h 100"/>
                <a:gd name="T34" fmla="*/ 71 w 115"/>
                <a:gd name="T35" fmla="*/ 37 h 100"/>
                <a:gd name="T36" fmla="*/ 106 w 115"/>
                <a:gd name="T37" fmla="*/ 9 h 100"/>
                <a:gd name="T38" fmla="*/ 114 w 115"/>
                <a:gd name="T39" fmla="*/ 12 h 100"/>
                <a:gd name="T40" fmla="*/ 71 w 115"/>
                <a:gd name="T41" fmla="*/ 58 h 100"/>
                <a:gd name="T42" fmla="*/ 69 w 115"/>
                <a:gd name="T43" fmla="*/ 67 h 100"/>
                <a:gd name="T44" fmla="*/ 84 w 115"/>
                <a:gd name="T45" fmla="*/ 55 h 100"/>
                <a:gd name="T46" fmla="*/ 72 w 115"/>
                <a:gd name="T47" fmla="*/ 77 h 100"/>
                <a:gd name="T48" fmla="*/ 91 w 115"/>
                <a:gd name="T49" fmla="*/ 63 h 100"/>
                <a:gd name="T50" fmla="*/ 78 w 115"/>
                <a:gd name="T51" fmla="*/ 81 h 100"/>
                <a:gd name="T52" fmla="*/ 97 w 115"/>
                <a:gd name="T53" fmla="*/ 69 h 100"/>
                <a:gd name="T54" fmla="*/ 99 w 115"/>
                <a:gd name="T55" fmla="*/ 73 h 100"/>
                <a:gd name="T56" fmla="*/ 88 w 115"/>
                <a:gd name="T57" fmla="*/ 93 h 100"/>
                <a:gd name="T58" fmla="*/ 107 w 115"/>
                <a:gd name="T59" fmla="*/ 80 h 100"/>
                <a:gd name="T60" fmla="*/ 91 w 115"/>
                <a:gd name="T61" fmla="*/ 96 h 100"/>
                <a:gd name="T62" fmla="*/ 114 w 115"/>
                <a:gd name="T63" fmla="*/ 83 h 100"/>
                <a:gd name="T64" fmla="*/ 89 w 115"/>
                <a:gd name="T65" fmla="*/ 98 h 100"/>
                <a:gd name="T66" fmla="*/ 84 w 115"/>
                <a:gd name="T67" fmla="*/ 96 h 100"/>
                <a:gd name="T68" fmla="*/ 78 w 115"/>
                <a:gd name="T69" fmla="*/ 93 h 100"/>
                <a:gd name="T70" fmla="*/ 82 w 115"/>
                <a:gd name="T71" fmla="*/ 81 h 100"/>
                <a:gd name="T72" fmla="*/ 85 w 115"/>
                <a:gd name="T73" fmla="*/ 71 h 100"/>
                <a:gd name="T74" fmla="*/ 68 w 115"/>
                <a:gd name="T75" fmla="*/ 80 h 100"/>
                <a:gd name="T76" fmla="*/ 76 w 115"/>
                <a:gd name="T77" fmla="*/ 64 h 100"/>
                <a:gd name="T78" fmla="*/ 76 w 115"/>
                <a:gd name="T79" fmla="*/ 56 h 100"/>
                <a:gd name="T80" fmla="*/ 54 w 115"/>
                <a:gd name="T81" fmla="*/ 71 h 100"/>
                <a:gd name="T82" fmla="*/ 18 w 115"/>
                <a:gd name="T83" fmla="*/ 97 h 100"/>
                <a:gd name="T84" fmla="*/ 82 w 115"/>
                <a:gd name="T85" fmla="*/ 30 h 100"/>
                <a:gd name="T86" fmla="*/ 102 w 115"/>
                <a:gd name="T87" fmla="*/ 11 h 100"/>
                <a:gd name="T88" fmla="*/ 23 w 115"/>
                <a:gd name="T89" fmla="*/ 80 h 100"/>
                <a:gd name="T90" fmla="*/ 46 w 115"/>
                <a:gd name="T91" fmla="*/ 54 h 100"/>
                <a:gd name="T92" fmla="*/ 1 w 115"/>
                <a:gd name="T93" fmla="*/ 93 h 100"/>
                <a:gd name="T94" fmla="*/ 38 w 115"/>
                <a:gd name="T95" fmla="*/ 51 h 100"/>
                <a:gd name="T96" fmla="*/ 39 w 115"/>
                <a:gd name="T97" fmla="*/ 43 h 100"/>
                <a:gd name="T98" fmla="*/ 27 w 115"/>
                <a:gd name="T99" fmla="*/ 43 h 100"/>
                <a:gd name="T100" fmla="*/ 42 w 115"/>
                <a:gd name="T101" fmla="*/ 30 h 100"/>
                <a:gd name="T102" fmla="*/ 29 w 115"/>
                <a:gd name="T103" fmla="*/ 31 h 100"/>
                <a:gd name="T104" fmla="*/ 30 w 115"/>
                <a:gd name="T105" fmla="*/ 24 h 100"/>
                <a:gd name="T106" fmla="*/ 29 w 115"/>
                <a:gd name="T107" fmla="*/ 16 h 100"/>
                <a:gd name="T108" fmla="*/ 14 w 115"/>
                <a:gd name="T109" fmla="*/ 17 h 100"/>
                <a:gd name="T110" fmla="*/ 17 w 115"/>
                <a:gd name="T111" fmla="*/ 7 h 100"/>
                <a:gd name="T112" fmla="*/ 16 w 115"/>
                <a:gd name="T113" fmla="*/ 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5" h="100">
                  <a:moveTo>
                    <a:pt x="22" y="69"/>
                  </a:moveTo>
                  <a:lnTo>
                    <a:pt x="21" y="71"/>
                  </a:lnTo>
                  <a:lnTo>
                    <a:pt x="16" y="75"/>
                  </a:lnTo>
                  <a:lnTo>
                    <a:pt x="10" y="80"/>
                  </a:lnTo>
                  <a:lnTo>
                    <a:pt x="9" y="81"/>
                  </a:lnTo>
                  <a:lnTo>
                    <a:pt x="6" y="83"/>
                  </a:lnTo>
                  <a:lnTo>
                    <a:pt x="5" y="85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5" y="86"/>
                  </a:lnTo>
                  <a:lnTo>
                    <a:pt x="6" y="85"/>
                  </a:lnTo>
                  <a:lnTo>
                    <a:pt x="22" y="69"/>
                  </a:lnTo>
                  <a:close/>
                  <a:moveTo>
                    <a:pt x="106" y="20"/>
                  </a:moveTo>
                  <a:lnTo>
                    <a:pt x="94" y="29"/>
                  </a:lnTo>
                  <a:lnTo>
                    <a:pt x="89" y="33"/>
                  </a:lnTo>
                  <a:lnTo>
                    <a:pt x="98" y="28"/>
                  </a:lnTo>
                  <a:lnTo>
                    <a:pt x="106" y="20"/>
                  </a:lnTo>
                  <a:close/>
                  <a:moveTo>
                    <a:pt x="97" y="5"/>
                  </a:moveTo>
                  <a:lnTo>
                    <a:pt x="95" y="7"/>
                  </a:lnTo>
                  <a:lnTo>
                    <a:pt x="94" y="8"/>
                  </a:lnTo>
                  <a:lnTo>
                    <a:pt x="93" y="9"/>
                  </a:lnTo>
                  <a:lnTo>
                    <a:pt x="91" y="11"/>
                  </a:lnTo>
                  <a:lnTo>
                    <a:pt x="90" y="12"/>
                  </a:lnTo>
                  <a:lnTo>
                    <a:pt x="89" y="13"/>
                  </a:lnTo>
                  <a:lnTo>
                    <a:pt x="88" y="14"/>
                  </a:lnTo>
                  <a:lnTo>
                    <a:pt x="86" y="16"/>
                  </a:lnTo>
                  <a:lnTo>
                    <a:pt x="84" y="18"/>
                  </a:lnTo>
                  <a:lnTo>
                    <a:pt x="94" y="9"/>
                  </a:lnTo>
                  <a:lnTo>
                    <a:pt x="95" y="7"/>
                  </a:lnTo>
                  <a:lnTo>
                    <a:pt x="97" y="5"/>
                  </a:lnTo>
                  <a:lnTo>
                    <a:pt x="97" y="5"/>
                  </a:lnTo>
                  <a:close/>
                  <a:moveTo>
                    <a:pt x="26" y="0"/>
                  </a:moveTo>
                  <a:lnTo>
                    <a:pt x="26" y="1"/>
                  </a:lnTo>
                  <a:lnTo>
                    <a:pt x="26" y="1"/>
                  </a:lnTo>
                  <a:lnTo>
                    <a:pt x="25" y="3"/>
                  </a:lnTo>
                  <a:lnTo>
                    <a:pt x="21" y="7"/>
                  </a:lnTo>
                  <a:lnTo>
                    <a:pt x="17" y="11"/>
                  </a:lnTo>
                  <a:lnTo>
                    <a:pt x="13" y="16"/>
                  </a:lnTo>
                  <a:lnTo>
                    <a:pt x="9" y="18"/>
                  </a:lnTo>
                  <a:lnTo>
                    <a:pt x="14" y="14"/>
                  </a:lnTo>
                  <a:lnTo>
                    <a:pt x="21" y="11"/>
                  </a:lnTo>
                  <a:lnTo>
                    <a:pt x="27" y="7"/>
                  </a:lnTo>
                  <a:lnTo>
                    <a:pt x="27" y="8"/>
                  </a:lnTo>
                  <a:lnTo>
                    <a:pt x="29" y="8"/>
                  </a:lnTo>
                  <a:lnTo>
                    <a:pt x="29" y="9"/>
                  </a:lnTo>
                  <a:lnTo>
                    <a:pt x="25" y="12"/>
                  </a:lnTo>
                  <a:lnTo>
                    <a:pt x="21" y="16"/>
                  </a:lnTo>
                  <a:lnTo>
                    <a:pt x="19" y="17"/>
                  </a:lnTo>
                  <a:lnTo>
                    <a:pt x="18" y="18"/>
                  </a:lnTo>
                  <a:lnTo>
                    <a:pt x="18" y="20"/>
                  </a:lnTo>
                  <a:lnTo>
                    <a:pt x="25" y="16"/>
                  </a:lnTo>
                  <a:lnTo>
                    <a:pt x="30" y="13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4"/>
                  </a:lnTo>
                  <a:lnTo>
                    <a:pt x="30" y="17"/>
                  </a:lnTo>
                  <a:lnTo>
                    <a:pt x="26" y="20"/>
                  </a:lnTo>
                  <a:lnTo>
                    <a:pt x="23" y="24"/>
                  </a:lnTo>
                  <a:lnTo>
                    <a:pt x="21" y="26"/>
                  </a:lnTo>
                  <a:lnTo>
                    <a:pt x="18" y="28"/>
                  </a:lnTo>
                  <a:lnTo>
                    <a:pt x="25" y="25"/>
                  </a:lnTo>
                  <a:lnTo>
                    <a:pt x="30" y="21"/>
                  </a:lnTo>
                  <a:lnTo>
                    <a:pt x="37" y="17"/>
                  </a:lnTo>
                  <a:lnTo>
                    <a:pt x="38" y="17"/>
                  </a:lnTo>
                  <a:lnTo>
                    <a:pt x="39" y="17"/>
                  </a:lnTo>
                  <a:lnTo>
                    <a:pt x="39" y="18"/>
                  </a:lnTo>
                  <a:lnTo>
                    <a:pt x="38" y="18"/>
                  </a:lnTo>
                  <a:lnTo>
                    <a:pt x="35" y="22"/>
                  </a:lnTo>
                  <a:lnTo>
                    <a:pt x="31" y="25"/>
                  </a:lnTo>
                  <a:lnTo>
                    <a:pt x="29" y="28"/>
                  </a:lnTo>
                  <a:lnTo>
                    <a:pt x="27" y="28"/>
                  </a:lnTo>
                  <a:lnTo>
                    <a:pt x="26" y="29"/>
                  </a:lnTo>
                  <a:lnTo>
                    <a:pt x="23" y="30"/>
                  </a:lnTo>
                  <a:lnTo>
                    <a:pt x="22" y="30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5" y="30"/>
                  </a:lnTo>
                  <a:lnTo>
                    <a:pt x="33" y="28"/>
                  </a:lnTo>
                  <a:lnTo>
                    <a:pt x="39" y="25"/>
                  </a:lnTo>
                  <a:lnTo>
                    <a:pt x="39" y="25"/>
                  </a:lnTo>
                  <a:lnTo>
                    <a:pt x="40" y="25"/>
                  </a:lnTo>
                  <a:lnTo>
                    <a:pt x="39" y="26"/>
                  </a:lnTo>
                  <a:lnTo>
                    <a:pt x="37" y="29"/>
                  </a:lnTo>
                  <a:lnTo>
                    <a:pt x="33" y="33"/>
                  </a:lnTo>
                  <a:lnTo>
                    <a:pt x="29" y="35"/>
                  </a:lnTo>
                  <a:lnTo>
                    <a:pt x="25" y="37"/>
                  </a:lnTo>
                  <a:lnTo>
                    <a:pt x="35" y="33"/>
                  </a:lnTo>
                  <a:lnTo>
                    <a:pt x="44" y="28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6" y="29"/>
                  </a:lnTo>
                  <a:lnTo>
                    <a:pt x="42" y="33"/>
                  </a:lnTo>
                  <a:lnTo>
                    <a:pt x="37" y="38"/>
                  </a:lnTo>
                  <a:lnTo>
                    <a:pt x="33" y="42"/>
                  </a:lnTo>
                  <a:lnTo>
                    <a:pt x="38" y="38"/>
                  </a:lnTo>
                  <a:lnTo>
                    <a:pt x="43" y="35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47" y="37"/>
                  </a:lnTo>
                  <a:lnTo>
                    <a:pt x="43" y="41"/>
                  </a:lnTo>
                  <a:lnTo>
                    <a:pt x="39" y="45"/>
                  </a:lnTo>
                  <a:lnTo>
                    <a:pt x="37" y="48"/>
                  </a:lnTo>
                  <a:lnTo>
                    <a:pt x="38" y="48"/>
                  </a:lnTo>
                  <a:lnTo>
                    <a:pt x="39" y="47"/>
                  </a:lnTo>
                  <a:lnTo>
                    <a:pt x="40" y="46"/>
                  </a:lnTo>
                  <a:lnTo>
                    <a:pt x="43" y="45"/>
                  </a:lnTo>
                  <a:lnTo>
                    <a:pt x="44" y="43"/>
                  </a:lnTo>
                  <a:lnTo>
                    <a:pt x="50" y="39"/>
                  </a:lnTo>
                  <a:lnTo>
                    <a:pt x="54" y="37"/>
                  </a:lnTo>
                  <a:lnTo>
                    <a:pt x="56" y="34"/>
                  </a:lnTo>
                  <a:lnTo>
                    <a:pt x="95" y="0"/>
                  </a:lnTo>
                  <a:lnTo>
                    <a:pt x="97" y="0"/>
                  </a:lnTo>
                  <a:lnTo>
                    <a:pt x="98" y="1"/>
                  </a:lnTo>
                  <a:lnTo>
                    <a:pt x="97" y="1"/>
                  </a:lnTo>
                  <a:lnTo>
                    <a:pt x="85" y="14"/>
                  </a:lnTo>
                  <a:lnTo>
                    <a:pt x="72" y="26"/>
                  </a:lnTo>
                  <a:lnTo>
                    <a:pt x="65" y="30"/>
                  </a:lnTo>
                  <a:lnTo>
                    <a:pt x="60" y="34"/>
                  </a:lnTo>
                  <a:lnTo>
                    <a:pt x="52" y="41"/>
                  </a:lnTo>
                  <a:lnTo>
                    <a:pt x="44" y="46"/>
                  </a:lnTo>
                  <a:lnTo>
                    <a:pt x="44" y="47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34" y="58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56" y="38"/>
                  </a:lnTo>
                  <a:lnTo>
                    <a:pt x="68" y="29"/>
                  </a:lnTo>
                  <a:lnTo>
                    <a:pt x="80" y="20"/>
                  </a:lnTo>
                  <a:lnTo>
                    <a:pt x="86" y="14"/>
                  </a:lnTo>
                  <a:lnTo>
                    <a:pt x="93" y="8"/>
                  </a:lnTo>
                  <a:lnTo>
                    <a:pt x="99" y="3"/>
                  </a:lnTo>
                  <a:lnTo>
                    <a:pt x="99" y="3"/>
                  </a:lnTo>
                  <a:lnTo>
                    <a:pt x="101" y="3"/>
                  </a:lnTo>
                  <a:lnTo>
                    <a:pt x="101" y="3"/>
                  </a:lnTo>
                  <a:lnTo>
                    <a:pt x="101" y="4"/>
                  </a:lnTo>
                  <a:lnTo>
                    <a:pt x="101" y="4"/>
                  </a:lnTo>
                  <a:lnTo>
                    <a:pt x="85" y="20"/>
                  </a:lnTo>
                  <a:lnTo>
                    <a:pt x="68" y="34"/>
                  </a:lnTo>
                  <a:lnTo>
                    <a:pt x="52" y="48"/>
                  </a:lnTo>
                  <a:lnTo>
                    <a:pt x="27" y="73"/>
                  </a:lnTo>
                  <a:lnTo>
                    <a:pt x="23" y="76"/>
                  </a:lnTo>
                  <a:lnTo>
                    <a:pt x="19" y="80"/>
                  </a:lnTo>
                  <a:lnTo>
                    <a:pt x="16" y="84"/>
                  </a:lnTo>
                  <a:lnTo>
                    <a:pt x="13" y="88"/>
                  </a:lnTo>
                  <a:lnTo>
                    <a:pt x="9" y="92"/>
                  </a:lnTo>
                  <a:lnTo>
                    <a:pt x="22" y="80"/>
                  </a:lnTo>
                  <a:lnTo>
                    <a:pt x="37" y="68"/>
                  </a:lnTo>
                  <a:lnTo>
                    <a:pt x="43" y="62"/>
                  </a:lnTo>
                  <a:lnTo>
                    <a:pt x="50" y="55"/>
                  </a:lnTo>
                  <a:lnTo>
                    <a:pt x="56" y="47"/>
                  </a:lnTo>
                  <a:lnTo>
                    <a:pt x="71" y="37"/>
                  </a:lnTo>
                  <a:lnTo>
                    <a:pt x="85" y="25"/>
                  </a:lnTo>
                  <a:lnTo>
                    <a:pt x="91" y="18"/>
                  </a:lnTo>
                  <a:lnTo>
                    <a:pt x="98" y="13"/>
                  </a:lnTo>
                  <a:lnTo>
                    <a:pt x="105" y="8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07" y="8"/>
                  </a:lnTo>
                  <a:lnTo>
                    <a:pt x="106" y="9"/>
                  </a:lnTo>
                  <a:lnTo>
                    <a:pt x="106" y="9"/>
                  </a:lnTo>
                  <a:lnTo>
                    <a:pt x="84" y="31"/>
                  </a:lnTo>
                  <a:lnTo>
                    <a:pt x="60" y="54"/>
                  </a:lnTo>
                  <a:lnTo>
                    <a:pt x="37" y="76"/>
                  </a:lnTo>
                  <a:lnTo>
                    <a:pt x="26" y="88"/>
                  </a:lnTo>
                  <a:lnTo>
                    <a:pt x="25" y="89"/>
                  </a:lnTo>
                  <a:lnTo>
                    <a:pt x="67" y="50"/>
                  </a:lnTo>
                  <a:lnTo>
                    <a:pt x="111" y="13"/>
                  </a:lnTo>
                  <a:lnTo>
                    <a:pt x="114" y="12"/>
                  </a:lnTo>
                  <a:lnTo>
                    <a:pt x="114" y="12"/>
                  </a:lnTo>
                  <a:lnTo>
                    <a:pt x="115" y="13"/>
                  </a:lnTo>
                  <a:lnTo>
                    <a:pt x="115" y="13"/>
                  </a:lnTo>
                  <a:lnTo>
                    <a:pt x="112" y="16"/>
                  </a:lnTo>
                  <a:lnTo>
                    <a:pt x="95" y="31"/>
                  </a:lnTo>
                  <a:lnTo>
                    <a:pt x="77" y="46"/>
                  </a:lnTo>
                  <a:lnTo>
                    <a:pt x="73" y="51"/>
                  </a:lnTo>
                  <a:lnTo>
                    <a:pt x="61" y="63"/>
                  </a:lnTo>
                  <a:lnTo>
                    <a:pt x="60" y="65"/>
                  </a:lnTo>
                  <a:lnTo>
                    <a:pt x="71" y="58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81" y="50"/>
                  </a:lnTo>
                  <a:lnTo>
                    <a:pt x="81" y="50"/>
                  </a:lnTo>
                  <a:lnTo>
                    <a:pt x="81" y="51"/>
                  </a:lnTo>
                  <a:lnTo>
                    <a:pt x="78" y="55"/>
                  </a:lnTo>
                  <a:lnTo>
                    <a:pt x="76" y="59"/>
                  </a:lnTo>
                  <a:lnTo>
                    <a:pt x="73" y="63"/>
                  </a:lnTo>
                  <a:lnTo>
                    <a:pt x="69" y="67"/>
                  </a:lnTo>
                  <a:lnTo>
                    <a:pt x="68" y="68"/>
                  </a:lnTo>
                  <a:lnTo>
                    <a:pt x="67" y="68"/>
                  </a:lnTo>
                  <a:lnTo>
                    <a:pt x="65" y="69"/>
                  </a:lnTo>
                  <a:lnTo>
                    <a:pt x="65" y="71"/>
                  </a:lnTo>
                  <a:lnTo>
                    <a:pt x="65" y="71"/>
                  </a:lnTo>
                  <a:lnTo>
                    <a:pt x="67" y="69"/>
                  </a:lnTo>
                  <a:lnTo>
                    <a:pt x="69" y="68"/>
                  </a:lnTo>
                  <a:lnTo>
                    <a:pt x="76" y="62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85" y="56"/>
                  </a:lnTo>
                  <a:lnTo>
                    <a:pt x="84" y="62"/>
                  </a:lnTo>
                  <a:lnTo>
                    <a:pt x="81" y="65"/>
                  </a:lnTo>
                  <a:lnTo>
                    <a:pt x="78" y="69"/>
                  </a:lnTo>
                  <a:lnTo>
                    <a:pt x="74" y="73"/>
                  </a:lnTo>
                  <a:lnTo>
                    <a:pt x="72" y="76"/>
                  </a:lnTo>
                  <a:lnTo>
                    <a:pt x="72" y="77"/>
                  </a:lnTo>
                  <a:lnTo>
                    <a:pt x="72" y="77"/>
                  </a:lnTo>
                  <a:lnTo>
                    <a:pt x="72" y="77"/>
                  </a:lnTo>
                  <a:lnTo>
                    <a:pt x="73" y="76"/>
                  </a:lnTo>
                  <a:lnTo>
                    <a:pt x="74" y="75"/>
                  </a:lnTo>
                  <a:lnTo>
                    <a:pt x="76" y="73"/>
                  </a:lnTo>
                  <a:lnTo>
                    <a:pt x="77" y="72"/>
                  </a:lnTo>
                  <a:lnTo>
                    <a:pt x="78" y="71"/>
                  </a:lnTo>
                  <a:lnTo>
                    <a:pt x="84" y="65"/>
                  </a:lnTo>
                  <a:lnTo>
                    <a:pt x="90" y="63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88" y="69"/>
                  </a:lnTo>
                  <a:lnTo>
                    <a:pt x="84" y="76"/>
                  </a:lnTo>
                  <a:lnTo>
                    <a:pt x="82" y="77"/>
                  </a:lnTo>
                  <a:lnTo>
                    <a:pt x="81" y="77"/>
                  </a:lnTo>
                  <a:lnTo>
                    <a:pt x="81" y="79"/>
                  </a:lnTo>
                  <a:lnTo>
                    <a:pt x="80" y="80"/>
                  </a:lnTo>
                  <a:lnTo>
                    <a:pt x="78" y="81"/>
                  </a:lnTo>
                  <a:lnTo>
                    <a:pt x="78" y="83"/>
                  </a:lnTo>
                  <a:lnTo>
                    <a:pt x="78" y="83"/>
                  </a:lnTo>
                  <a:lnTo>
                    <a:pt x="78" y="81"/>
                  </a:lnTo>
                  <a:lnTo>
                    <a:pt x="81" y="80"/>
                  </a:lnTo>
                  <a:lnTo>
                    <a:pt x="85" y="76"/>
                  </a:lnTo>
                  <a:lnTo>
                    <a:pt x="90" y="72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97" y="69"/>
                  </a:lnTo>
                  <a:lnTo>
                    <a:pt x="93" y="73"/>
                  </a:lnTo>
                  <a:lnTo>
                    <a:pt x="90" y="77"/>
                  </a:lnTo>
                  <a:lnTo>
                    <a:pt x="86" y="83"/>
                  </a:lnTo>
                  <a:lnTo>
                    <a:pt x="82" y="86"/>
                  </a:lnTo>
                  <a:lnTo>
                    <a:pt x="80" y="89"/>
                  </a:lnTo>
                  <a:lnTo>
                    <a:pt x="84" y="85"/>
                  </a:lnTo>
                  <a:lnTo>
                    <a:pt x="89" y="80"/>
                  </a:lnTo>
                  <a:lnTo>
                    <a:pt x="94" y="77"/>
                  </a:lnTo>
                  <a:lnTo>
                    <a:pt x="99" y="73"/>
                  </a:lnTo>
                  <a:lnTo>
                    <a:pt x="101" y="73"/>
                  </a:lnTo>
                  <a:lnTo>
                    <a:pt x="101" y="75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3" y="84"/>
                  </a:lnTo>
                  <a:lnTo>
                    <a:pt x="89" y="89"/>
                  </a:lnTo>
                  <a:lnTo>
                    <a:pt x="88" y="92"/>
                  </a:lnTo>
                  <a:lnTo>
                    <a:pt x="88" y="93"/>
                  </a:lnTo>
                  <a:lnTo>
                    <a:pt x="88" y="93"/>
                  </a:lnTo>
                  <a:lnTo>
                    <a:pt x="88" y="93"/>
                  </a:lnTo>
                  <a:lnTo>
                    <a:pt x="89" y="92"/>
                  </a:lnTo>
                  <a:lnTo>
                    <a:pt x="90" y="90"/>
                  </a:lnTo>
                  <a:lnTo>
                    <a:pt x="90" y="89"/>
                  </a:lnTo>
                  <a:lnTo>
                    <a:pt x="91" y="88"/>
                  </a:lnTo>
                  <a:lnTo>
                    <a:pt x="95" y="85"/>
                  </a:lnTo>
                  <a:lnTo>
                    <a:pt x="101" y="81"/>
                  </a:lnTo>
                  <a:lnTo>
                    <a:pt x="106" y="80"/>
                  </a:lnTo>
                  <a:lnTo>
                    <a:pt x="107" y="80"/>
                  </a:lnTo>
                  <a:lnTo>
                    <a:pt x="106" y="81"/>
                  </a:lnTo>
                  <a:lnTo>
                    <a:pt x="102" y="85"/>
                  </a:lnTo>
                  <a:lnTo>
                    <a:pt x="98" y="90"/>
                  </a:lnTo>
                  <a:lnTo>
                    <a:pt x="97" y="92"/>
                  </a:lnTo>
                  <a:lnTo>
                    <a:pt x="95" y="92"/>
                  </a:lnTo>
                  <a:lnTo>
                    <a:pt x="94" y="93"/>
                  </a:lnTo>
                  <a:lnTo>
                    <a:pt x="93" y="94"/>
                  </a:lnTo>
                  <a:lnTo>
                    <a:pt x="93" y="96"/>
                  </a:lnTo>
                  <a:lnTo>
                    <a:pt x="91" y="96"/>
                  </a:lnTo>
                  <a:lnTo>
                    <a:pt x="91" y="97"/>
                  </a:lnTo>
                  <a:lnTo>
                    <a:pt x="93" y="96"/>
                  </a:lnTo>
                  <a:lnTo>
                    <a:pt x="94" y="94"/>
                  </a:lnTo>
                  <a:lnTo>
                    <a:pt x="98" y="92"/>
                  </a:lnTo>
                  <a:lnTo>
                    <a:pt x="103" y="88"/>
                  </a:lnTo>
                  <a:lnTo>
                    <a:pt x="110" y="84"/>
                  </a:lnTo>
                  <a:lnTo>
                    <a:pt x="112" y="83"/>
                  </a:lnTo>
                  <a:lnTo>
                    <a:pt x="114" y="83"/>
                  </a:lnTo>
                  <a:lnTo>
                    <a:pt x="114" y="83"/>
                  </a:lnTo>
                  <a:lnTo>
                    <a:pt x="114" y="84"/>
                  </a:lnTo>
                  <a:lnTo>
                    <a:pt x="111" y="85"/>
                  </a:lnTo>
                  <a:lnTo>
                    <a:pt x="109" y="86"/>
                  </a:lnTo>
                  <a:lnTo>
                    <a:pt x="99" y="93"/>
                  </a:lnTo>
                  <a:lnTo>
                    <a:pt x="90" y="100"/>
                  </a:lnTo>
                  <a:lnTo>
                    <a:pt x="90" y="100"/>
                  </a:lnTo>
                  <a:lnTo>
                    <a:pt x="89" y="100"/>
                  </a:lnTo>
                  <a:lnTo>
                    <a:pt x="89" y="100"/>
                  </a:lnTo>
                  <a:lnTo>
                    <a:pt x="89" y="98"/>
                  </a:lnTo>
                  <a:lnTo>
                    <a:pt x="95" y="90"/>
                  </a:lnTo>
                  <a:lnTo>
                    <a:pt x="102" y="83"/>
                  </a:lnTo>
                  <a:lnTo>
                    <a:pt x="99" y="85"/>
                  </a:lnTo>
                  <a:lnTo>
                    <a:pt x="97" y="86"/>
                  </a:lnTo>
                  <a:lnTo>
                    <a:pt x="93" y="89"/>
                  </a:lnTo>
                  <a:lnTo>
                    <a:pt x="86" y="96"/>
                  </a:lnTo>
                  <a:lnTo>
                    <a:pt x="85" y="97"/>
                  </a:lnTo>
                  <a:lnTo>
                    <a:pt x="85" y="97"/>
                  </a:lnTo>
                  <a:lnTo>
                    <a:pt x="84" y="96"/>
                  </a:lnTo>
                  <a:lnTo>
                    <a:pt x="84" y="96"/>
                  </a:lnTo>
                  <a:lnTo>
                    <a:pt x="85" y="94"/>
                  </a:lnTo>
                  <a:lnTo>
                    <a:pt x="88" y="88"/>
                  </a:lnTo>
                  <a:lnTo>
                    <a:pt x="91" y="83"/>
                  </a:lnTo>
                  <a:lnTo>
                    <a:pt x="97" y="77"/>
                  </a:lnTo>
                  <a:lnTo>
                    <a:pt x="91" y="81"/>
                  </a:lnTo>
                  <a:lnTo>
                    <a:pt x="86" y="86"/>
                  </a:lnTo>
                  <a:lnTo>
                    <a:pt x="81" y="90"/>
                  </a:lnTo>
                  <a:lnTo>
                    <a:pt x="78" y="93"/>
                  </a:lnTo>
                  <a:lnTo>
                    <a:pt x="77" y="93"/>
                  </a:lnTo>
                  <a:lnTo>
                    <a:pt x="77" y="93"/>
                  </a:lnTo>
                  <a:lnTo>
                    <a:pt x="77" y="92"/>
                  </a:lnTo>
                  <a:lnTo>
                    <a:pt x="78" y="88"/>
                  </a:lnTo>
                  <a:lnTo>
                    <a:pt x="82" y="84"/>
                  </a:lnTo>
                  <a:lnTo>
                    <a:pt x="86" y="79"/>
                  </a:lnTo>
                  <a:lnTo>
                    <a:pt x="91" y="73"/>
                  </a:lnTo>
                  <a:lnTo>
                    <a:pt x="86" y="77"/>
                  </a:lnTo>
                  <a:lnTo>
                    <a:pt x="82" y="81"/>
                  </a:lnTo>
                  <a:lnTo>
                    <a:pt x="77" y="85"/>
                  </a:lnTo>
                  <a:lnTo>
                    <a:pt x="76" y="86"/>
                  </a:lnTo>
                  <a:lnTo>
                    <a:pt x="76" y="86"/>
                  </a:lnTo>
                  <a:lnTo>
                    <a:pt x="74" y="85"/>
                  </a:lnTo>
                  <a:lnTo>
                    <a:pt x="74" y="85"/>
                  </a:lnTo>
                  <a:lnTo>
                    <a:pt x="76" y="84"/>
                  </a:lnTo>
                  <a:lnTo>
                    <a:pt x="84" y="72"/>
                  </a:lnTo>
                  <a:lnTo>
                    <a:pt x="84" y="72"/>
                  </a:lnTo>
                  <a:lnTo>
                    <a:pt x="85" y="71"/>
                  </a:lnTo>
                  <a:lnTo>
                    <a:pt x="86" y="68"/>
                  </a:lnTo>
                  <a:lnTo>
                    <a:pt x="88" y="67"/>
                  </a:lnTo>
                  <a:lnTo>
                    <a:pt x="88" y="65"/>
                  </a:lnTo>
                  <a:lnTo>
                    <a:pt x="88" y="65"/>
                  </a:lnTo>
                  <a:lnTo>
                    <a:pt x="82" y="69"/>
                  </a:lnTo>
                  <a:lnTo>
                    <a:pt x="77" y="75"/>
                  </a:lnTo>
                  <a:lnTo>
                    <a:pt x="71" y="79"/>
                  </a:lnTo>
                  <a:lnTo>
                    <a:pt x="69" y="80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68" y="79"/>
                  </a:lnTo>
                  <a:lnTo>
                    <a:pt x="69" y="77"/>
                  </a:lnTo>
                  <a:lnTo>
                    <a:pt x="76" y="71"/>
                  </a:lnTo>
                  <a:lnTo>
                    <a:pt x="77" y="68"/>
                  </a:lnTo>
                  <a:lnTo>
                    <a:pt x="78" y="64"/>
                  </a:lnTo>
                  <a:lnTo>
                    <a:pt x="80" y="62"/>
                  </a:lnTo>
                  <a:lnTo>
                    <a:pt x="81" y="59"/>
                  </a:lnTo>
                  <a:lnTo>
                    <a:pt x="76" y="64"/>
                  </a:lnTo>
                  <a:lnTo>
                    <a:pt x="71" y="68"/>
                  </a:lnTo>
                  <a:lnTo>
                    <a:pt x="65" y="72"/>
                  </a:lnTo>
                  <a:lnTo>
                    <a:pt x="63" y="73"/>
                  </a:lnTo>
                  <a:lnTo>
                    <a:pt x="61" y="73"/>
                  </a:lnTo>
                  <a:lnTo>
                    <a:pt x="61" y="72"/>
                  </a:lnTo>
                  <a:lnTo>
                    <a:pt x="63" y="71"/>
                  </a:lnTo>
                  <a:lnTo>
                    <a:pt x="71" y="63"/>
                  </a:lnTo>
                  <a:lnTo>
                    <a:pt x="73" y="60"/>
                  </a:lnTo>
                  <a:lnTo>
                    <a:pt x="76" y="56"/>
                  </a:lnTo>
                  <a:lnTo>
                    <a:pt x="78" y="54"/>
                  </a:lnTo>
                  <a:lnTo>
                    <a:pt x="69" y="60"/>
                  </a:lnTo>
                  <a:lnTo>
                    <a:pt x="60" y="68"/>
                  </a:lnTo>
                  <a:lnTo>
                    <a:pt x="55" y="72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2" y="72"/>
                  </a:lnTo>
                  <a:lnTo>
                    <a:pt x="52" y="72"/>
                  </a:lnTo>
                  <a:lnTo>
                    <a:pt x="54" y="71"/>
                  </a:lnTo>
                  <a:lnTo>
                    <a:pt x="55" y="68"/>
                  </a:lnTo>
                  <a:lnTo>
                    <a:pt x="56" y="68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72" y="50"/>
                  </a:lnTo>
                  <a:lnTo>
                    <a:pt x="88" y="35"/>
                  </a:lnTo>
                  <a:lnTo>
                    <a:pt x="56" y="62"/>
                  </a:lnTo>
                  <a:lnTo>
                    <a:pt x="19" y="97"/>
                  </a:lnTo>
                  <a:lnTo>
                    <a:pt x="18" y="97"/>
                  </a:lnTo>
                  <a:lnTo>
                    <a:pt x="16" y="100"/>
                  </a:lnTo>
                  <a:lnTo>
                    <a:pt x="16" y="100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14" y="98"/>
                  </a:lnTo>
                  <a:lnTo>
                    <a:pt x="14" y="98"/>
                  </a:lnTo>
                  <a:lnTo>
                    <a:pt x="37" y="75"/>
                  </a:lnTo>
                  <a:lnTo>
                    <a:pt x="59" y="52"/>
                  </a:lnTo>
                  <a:lnTo>
                    <a:pt x="82" y="30"/>
                  </a:lnTo>
                  <a:lnTo>
                    <a:pt x="94" y="20"/>
                  </a:lnTo>
                  <a:lnTo>
                    <a:pt x="95" y="18"/>
                  </a:lnTo>
                  <a:lnTo>
                    <a:pt x="97" y="17"/>
                  </a:lnTo>
                  <a:lnTo>
                    <a:pt x="98" y="16"/>
                  </a:lnTo>
                  <a:lnTo>
                    <a:pt x="99" y="14"/>
                  </a:lnTo>
                  <a:lnTo>
                    <a:pt x="101" y="13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102" y="11"/>
                  </a:lnTo>
                  <a:lnTo>
                    <a:pt x="102" y="12"/>
                  </a:lnTo>
                  <a:lnTo>
                    <a:pt x="101" y="13"/>
                  </a:lnTo>
                  <a:lnTo>
                    <a:pt x="94" y="20"/>
                  </a:lnTo>
                  <a:lnTo>
                    <a:pt x="88" y="26"/>
                  </a:lnTo>
                  <a:lnTo>
                    <a:pt x="80" y="31"/>
                  </a:lnTo>
                  <a:lnTo>
                    <a:pt x="65" y="42"/>
                  </a:lnTo>
                  <a:lnTo>
                    <a:pt x="52" y="54"/>
                  </a:lnTo>
                  <a:lnTo>
                    <a:pt x="39" y="68"/>
                  </a:lnTo>
                  <a:lnTo>
                    <a:pt x="23" y="80"/>
                  </a:lnTo>
                  <a:lnTo>
                    <a:pt x="10" y="93"/>
                  </a:lnTo>
                  <a:lnTo>
                    <a:pt x="8" y="96"/>
                  </a:lnTo>
                  <a:lnTo>
                    <a:pt x="8" y="96"/>
                  </a:lnTo>
                  <a:lnTo>
                    <a:pt x="6" y="96"/>
                  </a:lnTo>
                  <a:lnTo>
                    <a:pt x="6" y="94"/>
                  </a:lnTo>
                  <a:lnTo>
                    <a:pt x="8" y="92"/>
                  </a:lnTo>
                  <a:lnTo>
                    <a:pt x="19" y="77"/>
                  </a:lnTo>
                  <a:lnTo>
                    <a:pt x="33" y="65"/>
                  </a:lnTo>
                  <a:lnTo>
                    <a:pt x="46" y="54"/>
                  </a:lnTo>
                  <a:lnTo>
                    <a:pt x="57" y="42"/>
                  </a:lnTo>
                  <a:lnTo>
                    <a:pt x="71" y="30"/>
                  </a:lnTo>
                  <a:lnTo>
                    <a:pt x="64" y="35"/>
                  </a:lnTo>
                  <a:lnTo>
                    <a:pt x="57" y="39"/>
                  </a:lnTo>
                  <a:lnTo>
                    <a:pt x="51" y="45"/>
                  </a:lnTo>
                  <a:lnTo>
                    <a:pt x="30" y="64"/>
                  </a:lnTo>
                  <a:lnTo>
                    <a:pt x="26" y="68"/>
                  </a:lnTo>
                  <a:lnTo>
                    <a:pt x="5" y="89"/>
                  </a:lnTo>
                  <a:lnTo>
                    <a:pt x="1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92"/>
                  </a:lnTo>
                  <a:lnTo>
                    <a:pt x="2" y="86"/>
                  </a:lnTo>
                  <a:lnTo>
                    <a:pt x="12" y="76"/>
                  </a:lnTo>
                  <a:lnTo>
                    <a:pt x="21" y="68"/>
                  </a:lnTo>
                  <a:lnTo>
                    <a:pt x="31" y="59"/>
                  </a:lnTo>
                  <a:lnTo>
                    <a:pt x="38" y="51"/>
                  </a:lnTo>
                  <a:lnTo>
                    <a:pt x="38" y="51"/>
                  </a:lnTo>
                  <a:lnTo>
                    <a:pt x="39" y="50"/>
                  </a:lnTo>
                  <a:lnTo>
                    <a:pt x="37" y="51"/>
                  </a:lnTo>
                  <a:lnTo>
                    <a:pt x="37" y="51"/>
                  </a:lnTo>
                  <a:lnTo>
                    <a:pt x="35" y="52"/>
                  </a:lnTo>
                  <a:lnTo>
                    <a:pt x="34" y="52"/>
                  </a:lnTo>
                  <a:lnTo>
                    <a:pt x="34" y="51"/>
                  </a:lnTo>
                  <a:lnTo>
                    <a:pt x="34" y="50"/>
                  </a:lnTo>
                  <a:lnTo>
                    <a:pt x="35" y="48"/>
                  </a:lnTo>
                  <a:lnTo>
                    <a:pt x="39" y="43"/>
                  </a:lnTo>
                  <a:lnTo>
                    <a:pt x="43" y="38"/>
                  </a:lnTo>
                  <a:lnTo>
                    <a:pt x="48" y="34"/>
                  </a:lnTo>
                  <a:lnTo>
                    <a:pt x="43" y="38"/>
                  </a:lnTo>
                  <a:lnTo>
                    <a:pt x="37" y="42"/>
                  </a:lnTo>
                  <a:lnTo>
                    <a:pt x="31" y="45"/>
                  </a:lnTo>
                  <a:lnTo>
                    <a:pt x="29" y="45"/>
                  </a:lnTo>
                  <a:lnTo>
                    <a:pt x="29" y="45"/>
                  </a:lnTo>
                  <a:lnTo>
                    <a:pt x="27" y="45"/>
                  </a:lnTo>
                  <a:lnTo>
                    <a:pt x="27" y="43"/>
                  </a:lnTo>
                  <a:lnTo>
                    <a:pt x="29" y="43"/>
                  </a:lnTo>
                  <a:lnTo>
                    <a:pt x="37" y="35"/>
                  </a:lnTo>
                  <a:lnTo>
                    <a:pt x="38" y="35"/>
                  </a:lnTo>
                  <a:lnTo>
                    <a:pt x="39" y="34"/>
                  </a:lnTo>
                  <a:lnTo>
                    <a:pt x="40" y="33"/>
                  </a:lnTo>
                  <a:lnTo>
                    <a:pt x="42" y="31"/>
                  </a:lnTo>
                  <a:lnTo>
                    <a:pt x="42" y="31"/>
                  </a:lnTo>
                  <a:lnTo>
                    <a:pt x="43" y="30"/>
                  </a:lnTo>
                  <a:lnTo>
                    <a:pt x="42" y="30"/>
                  </a:lnTo>
                  <a:lnTo>
                    <a:pt x="39" y="31"/>
                  </a:lnTo>
                  <a:lnTo>
                    <a:pt x="26" y="39"/>
                  </a:lnTo>
                  <a:lnTo>
                    <a:pt x="22" y="41"/>
                  </a:lnTo>
                  <a:lnTo>
                    <a:pt x="21" y="41"/>
                  </a:lnTo>
                  <a:lnTo>
                    <a:pt x="21" y="39"/>
                  </a:lnTo>
                  <a:lnTo>
                    <a:pt x="23" y="37"/>
                  </a:lnTo>
                  <a:lnTo>
                    <a:pt x="30" y="31"/>
                  </a:lnTo>
                  <a:lnTo>
                    <a:pt x="37" y="28"/>
                  </a:lnTo>
                  <a:lnTo>
                    <a:pt x="29" y="31"/>
                  </a:lnTo>
                  <a:lnTo>
                    <a:pt x="21" y="34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7" y="34"/>
                  </a:lnTo>
                  <a:lnTo>
                    <a:pt x="17" y="33"/>
                  </a:lnTo>
                  <a:lnTo>
                    <a:pt x="19" y="31"/>
                  </a:lnTo>
                  <a:lnTo>
                    <a:pt x="27" y="25"/>
                  </a:lnTo>
                  <a:lnTo>
                    <a:pt x="35" y="20"/>
                  </a:lnTo>
                  <a:lnTo>
                    <a:pt x="30" y="24"/>
                  </a:lnTo>
                  <a:lnTo>
                    <a:pt x="23" y="26"/>
                  </a:lnTo>
                  <a:lnTo>
                    <a:pt x="17" y="29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29"/>
                  </a:lnTo>
                  <a:lnTo>
                    <a:pt x="16" y="28"/>
                  </a:lnTo>
                  <a:lnTo>
                    <a:pt x="19" y="24"/>
                  </a:lnTo>
                  <a:lnTo>
                    <a:pt x="23" y="20"/>
                  </a:lnTo>
                  <a:lnTo>
                    <a:pt x="29" y="16"/>
                  </a:lnTo>
                  <a:lnTo>
                    <a:pt x="23" y="18"/>
                  </a:lnTo>
                  <a:lnTo>
                    <a:pt x="18" y="22"/>
                  </a:lnTo>
                  <a:lnTo>
                    <a:pt x="14" y="24"/>
                  </a:lnTo>
                  <a:lnTo>
                    <a:pt x="13" y="24"/>
                  </a:lnTo>
                  <a:lnTo>
                    <a:pt x="13" y="22"/>
                  </a:lnTo>
                  <a:lnTo>
                    <a:pt x="18" y="16"/>
                  </a:lnTo>
                  <a:lnTo>
                    <a:pt x="25" y="9"/>
                  </a:lnTo>
                  <a:lnTo>
                    <a:pt x="19" y="13"/>
                  </a:lnTo>
                  <a:lnTo>
                    <a:pt x="14" y="17"/>
                  </a:lnTo>
                  <a:lnTo>
                    <a:pt x="9" y="21"/>
                  </a:lnTo>
                  <a:lnTo>
                    <a:pt x="6" y="21"/>
                  </a:lnTo>
                  <a:lnTo>
                    <a:pt x="6" y="22"/>
                  </a:lnTo>
                  <a:lnTo>
                    <a:pt x="5" y="21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12" y="13"/>
                  </a:lnTo>
                  <a:lnTo>
                    <a:pt x="16" y="8"/>
                  </a:lnTo>
                  <a:lnTo>
                    <a:pt x="17" y="7"/>
                  </a:lnTo>
                  <a:lnTo>
                    <a:pt x="10" y="11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9" y="9"/>
                  </a:lnTo>
                  <a:lnTo>
                    <a:pt x="16" y="5"/>
                  </a:lnTo>
                  <a:lnTo>
                    <a:pt x="23" y="1"/>
                  </a:lnTo>
                  <a:lnTo>
                    <a:pt x="25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39" name="그룹 538"/>
          <p:cNvGrpSpPr/>
          <p:nvPr/>
        </p:nvGrpSpPr>
        <p:grpSpPr>
          <a:xfrm>
            <a:off x="482025" y="3443337"/>
            <a:ext cx="451980" cy="372155"/>
            <a:chOff x="5867400" y="2209801"/>
            <a:chExt cx="206376" cy="190500"/>
          </a:xfrm>
        </p:grpSpPr>
        <p:sp>
          <p:nvSpPr>
            <p:cNvPr id="540" name="Freeform 1082"/>
            <p:cNvSpPr>
              <a:spLocks/>
            </p:cNvSpPr>
            <p:nvPr/>
          </p:nvSpPr>
          <p:spPr bwMode="auto">
            <a:xfrm>
              <a:off x="5961063" y="2278063"/>
              <a:ext cx="6350" cy="3175"/>
            </a:xfrm>
            <a:custGeom>
              <a:avLst/>
              <a:gdLst>
                <a:gd name="T0" fmla="*/ 0 w 4"/>
                <a:gd name="T1" fmla="*/ 0 h 2"/>
                <a:gd name="T2" fmla="*/ 1 w 4"/>
                <a:gd name="T3" fmla="*/ 1 h 2"/>
                <a:gd name="T4" fmla="*/ 3 w 4"/>
                <a:gd name="T5" fmla="*/ 2 h 2"/>
                <a:gd name="T6" fmla="*/ 4 w 4"/>
                <a:gd name="T7" fmla="*/ 1 h 2"/>
                <a:gd name="T8" fmla="*/ 3 w 4"/>
                <a:gd name="T9" fmla="*/ 2 h 2"/>
                <a:gd name="T10" fmla="*/ 1 w 4"/>
                <a:gd name="T11" fmla="*/ 2 h 2"/>
                <a:gd name="T12" fmla="*/ 0 w 4"/>
                <a:gd name="T13" fmla="*/ 1 h 2"/>
                <a:gd name="T14" fmla="*/ 0 w 4"/>
                <a:gd name="T15" fmla="*/ 0 h 2"/>
                <a:gd name="T16" fmla="*/ 0 w 4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1" name="Freeform 1083"/>
            <p:cNvSpPr>
              <a:spLocks/>
            </p:cNvSpPr>
            <p:nvPr/>
          </p:nvSpPr>
          <p:spPr bwMode="auto">
            <a:xfrm>
              <a:off x="5913438" y="2211388"/>
              <a:ext cx="52388" cy="63500"/>
            </a:xfrm>
            <a:custGeom>
              <a:avLst/>
              <a:gdLst>
                <a:gd name="T0" fmla="*/ 2 w 33"/>
                <a:gd name="T1" fmla="*/ 0 h 40"/>
                <a:gd name="T2" fmla="*/ 2 w 33"/>
                <a:gd name="T3" fmla="*/ 0 h 40"/>
                <a:gd name="T4" fmla="*/ 33 w 33"/>
                <a:gd name="T5" fmla="*/ 35 h 40"/>
                <a:gd name="T6" fmla="*/ 30 w 33"/>
                <a:gd name="T7" fmla="*/ 38 h 40"/>
                <a:gd name="T8" fmla="*/ 30 w 33"/>
                <a:gd name="T9" fmla="*/ 39 h 40"/>
                <a:gd name="T10" fmla="*/ 29 w 33"/>
                <a:gd name="T11" fmla="*/ 40 h 40"/>
                <a:gd name="T12" fmla="*/ 29 w 33"/>
                <a:gd name="T13" fmla="*/ 40 h 40"/>
                <a:gd name="T14" fmla="*/ 25 w 33"/>
                <a:gd name="T15" fmla="*/ 37 h 40"/>
                <a:gd name="T16" fmla="*/ 25 w 33"/>
                <a:gd name="T17" fmla="*/ 37 h 40"/>
                <a:gd name="T18" fmla="*/ 25 w 33"/>
                <a:gd name="T19" fmla="*/ 37 h 40"/>
                <a:gd name="T20" fmla="*/ 17 w 33"/>
                <a:gd name="T21" fmla="*/ 27 h 40"/>
                <a:gd name="T22" fmla="*/ 18 w 33"/>
                <a:gd name="T23" fmla="*/ 27 h 40"/>
                <a:gd name="T24" fmla="*/ 18 w 33"/>
                <a:gd name="T25" fmla="*/ 26 h 40"/>
                <a:gd name="T26" fmla="*/ 17 w 33"/>
                <a:gd name="T27" fmla="*/ 26 h 40"/>
                <a:gd name="T28" fmla="*/ 16 w 33"/>
                <a:gd name="T29" fmla="*/ 26 h 40"/>
                <a:gd name="T30" fmla="*/ 4 w 33"/>
                <a:gd name="T31" fmla="*/ 12 h 40"/>
                <a:gd name="T32" fmla="*/ 5 w 33"/>
                <a:gd name="T33" fmla="*/ 10 h 40"/>
                <a:gd name="T34" fmla="*/ 5 w 33"/>
                <a:gd name="T35" fmla="*/ 10 h 40"/>
                <a:gd name="T36" fmla="*/ 5 w 33"/>
                <a:gd name="T37" fmla="*/ 9 h 40"/>
                <a:gd name="T38" fmla="*/ 4 w 33"/>
                <a:gd name="T39" fmla="*/ 9 h 40"/>
                <a:gd name="T40" fmla="*/ 2 w 33"/>
                <a:gd name="T41" fmla="*/ 10 h 40"/>
                <a:gd name="T42" fmla="*/ 0 w 33"/>
                <a:gd name="T43" fmla="*/ 8 h 40"/>
                <a:gd name="T44" fmla="*/ 2 w 33"/>
                <a:gd name="T45" fmla="*/ 6 h 40"/>
                <a:gd name="T46" fmla="*/ 4 w 33"/>
                <a:gd name="T47" fmla="*/ 5 h 40"/>
                <a:gd name="T48" fmla="*/ 4 w 33"/>
                <a:gd name="T49" fmla="*/ 2 h 40"/>
                <a:gd name="T50" fmla="*/ 4 w 33"/>
                <a:gd name="T51" fmla="*/ 1 h 40"/>
                <a:gd name="T52" fmla="*/ 2 w 33"/>
                <a:gd name="T5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" h="40">
                  <a:moveTo>
                    <a:pt x="2" y="0"/>
                  </a:moveTo>
                  <a:lnTo>
                    <a:pt x="2" y="0"/>
                  </a:lnTo>
                  <a:lnTo>
                    <a:pt x="33" y="35"/>
                  </a:lnTo>
                  <a:lnTo>
                    <a:pt x="30" y="38"/>
                  </a:lnTo>
                  <a:lnTo>
                    <a:pt x="30" y="39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17" y="27"/>
                  </a:lnTo>
                  <a:lnTo>
                    <a:pt x="18" y="27"/>
                  </a:lnTo>
                  <a:lnTo>
                    <a:pt x="18" y="26"/>
                  </a:lnTo>
                  <a:lnTo>
                    <a:pt x="17" y="26"/>
                  </a:lnTo>
                  <a:lnTo>
                    <a:pt x="16" y="26"/>
                  </a:lnTo>
                  <a:lnTo>
                    <a:pt x="4" y="12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9"/>
                  </a:lnTo>
                  <a:lnTo>
                    <a:pt x="4" y="9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5"/>
                  </a:lnTo>
                  <a:lnTo>
                    <a:pt x="4" y="2"/>
                  </a:lnTo>
                  <a:lnTo>
                    <a:pt x="4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2" name="Freeform 1084"/>
            <p:cNvSpPr>
              <a:spLocks/>
            </p:cNvSpPr>
            <p:nvPr/>
          </p:nvSpPr>
          <p:spPr bwMode="auto">
            <a:xfrm>
              <a:off x="5867400" y="2211388"/>
              <a:ext cx="52388" cy="34925"/>
            </a:xfrm>
            <a:custGeom>
              <a:avLst/>
              <a:gdLst>
                <a:gd name="T0" fmla="*/ 29 w 33"/>
                <a:gd name="T1" fmla="*/ 0 h 22"/>
                <a:gd name="T2" fmla="*/ 30 w 33"/>
                <a:gd name="T3" fmla="*/ 0 h 22"/>
                <a:gd name="T4" fmla="*/ 30 w 33"/>
                <a:gd name="T5" fmla="*/ 0 h 22"/>
                <a:gd name="T6" fmla="*/ 31 w 33"/>
                <a:gd name="T7" fmla="*/ 0 h 22"/>
                <a:gd name="T8" fmla="*/ 31 w 33"/>
                <a:gd name="T9" fmla="*/ 0 h 22"/>
                <a:gd name="T10" fmla="*/ 33 w 33"/>
                <a:gd name="T11" fmla="*/ 1 h 22"/>
                <a:gd name="T12" fmla="*/ 33 w 33"/>
                <a:gd name="T13" fmla="*/ 2 h 22"/>
                <a:gd name="T14" fmla="*/ 33 w 33"/>
                <a:gd name="T15" fmla="*/ 5 h 22"/>
                <a:gd name="T16" fmla="*/ 31 w 33"/>
                <a:gd name="T17" fmla="*/ 6 h 22"/>
                <a:gd name="T18" fmla="*/ 29 w 33"/>
                <a:gd name="T19" fmla="*/ 8 h 22"/>
                <a:gd name="T20" fmla="*/ 20 w 33"/>
                <a:gd name="T21" fmla="*/ 16 h 22"/>
                <a:gd name="T22" fmla="*/ 9 w 33"/>
                <a:gd name="T23" fmla="*/ 22 h 22"/>
                <a:gd name="T24" fmla="*/ 7 w 33"/>
                <a:gd name="T25" fmla="*/ 20 h 22"/>
                <a:gd name="T26" fmla="*/ 4 w 33"/>
                <a:gd name="T27" fmla="*/ 18 h 22"/>
                <a:gd name="T28" fmla="*/ 3 w 33"/>
                <a:gd name="T29" fmla="*/ 18 h 22"/>
                <a:gd name="T30" fmla="*/ 0 w 33"/>
                <a:gd name="T31" fmla="*/ 21 h 22"/>
                <a:gd name="T32" fmla="*/ 1 w 33"/>
                <a:gd name="T33" fmla="*/ 20 h 22"/>
                <a:gd name="T34" fmla="*/ 3 w 33"/>
                <a:gd name="T35" fmla="*/ 18 h 22"/>
                <a:gd name="T36" fmla="*/ 16 w 33"/>
                <a:gd name="T37" fmla="*/ 9 h 22"/>
                <a:gd name="T38" fmla="*/ 27 w 33"/>
                <a:gd name="T39" fmla="*/ 0 h 22"/>
                <a:gd name="T40" fmla="*/ 29 w 33"/>
                <a:gd name="T41" fmla="*/ 0 h 22"/>
                <a:gd name="T42" fmla="*/ 29 w 33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" h="22">
                  <a:moveTo>
                    <a:pt x="29" y="0"/>
                  </a:moveTo>
                  <a:lnTo>
                    <a:pt x="30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1"/>
                  </a:lnTo>
                  <a:lnTo>
                    <a:pt x="33" y="2"/>
                  </a:lnTo>
                  <a:lnTo>
                    <a:pt x="33" y="5"/>
                  </a:lnTo>
                  <a:lnTo>
                    <a:pt x="31" y="6"/>
                  </a:lnTo>
                  <a:lnTo>
                    <a:pt x="29" y="8"/>
                  </a:lnTo>
                  <a:lnTo>
                    <a:pt x="20" y="16"/>
                  </a:lnTo>
                  <a:lnTo>
                    <a:pt x="9" y="22"/>
                  </a:lnTo>
                  <a:lnTo>
                    <a:pt x="7" y="20"/>
                  </a:lnTo>
                  <a:lnTo>
                    <a:pt x="4" y="18"/>
                  </a:lnTo>
                  <a:lnTo>
                    <a:pt x="3" y="18"/>
                  </a:lnTo>
                  <a:lnTo>
                    <a:pt x="0" y="21"/>
                  </a:lnTo>
                  <a:lnTo>
                    <a:pt x="1" y="20"/>
                  </a:lnTo>
                  <a:lnTo>
                    <a:pt x="3" y="18"/>
                  </a:lnTo>
                  <a:lnTo>
                    <a:pt x="16" y="9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3" name="Freeform 1085"/>
            <p:cNvSpPr>
              <a:spLocks/>
            </p:cNvSpPr>
            <p:nvPr/>
          </p:nvSpPr>
          <p:spPr bwMode="auto">
            <a:xfrm>
              <a:off x="5867400" y="2239963"/>
              <a:ext cx="68263" cy="71438"/>
            </a:xfrm>
            <a:custGeom>
              <a:avLst/>
              <a:gdLst>
                <a:gd name="T0" fmla="*/ 4 w 43"/>
                <a:gd name="T1" fmla="*/ 0 h 45"/>
                <a:gd name="T2" fmla="*/ 7 w 43"/>
                <a:gd name="T3" fmla="*/ 2 h 45"/>
                <a:gd name="T4" fmla="*/ 9 w 43"/>
                <a:gd name="T5" fmla="*/ 4 h 45"/>
                <a:gd name="T6" fmla="*/ 10 w 43"/>
                <a:gd name="T7" fmla="*/ 5 h 45"/>
                <a:gd name="T8" fmla="*/ 10 w 43"/>
                <a:gd name="T9" fmla="*/ 5 h 45"/>
                <a:gd name="T10" fmla="*/ 10 w 43"/>
                <a:gd name="T11" fmla="*/ 7 h 45"/>
                <a:gd name="T12" fmla="*/ 10 w 43"/>
                <a:gd name="T13" fmla="*/ 7 h 45"/>
                <a:gd name="T14" fmla="*/ 12 w 43"/>
                <a:gd name="T15" fmla="*/ 7 h 45"/>
                <a:gd name="T16" fmla="*/ 12 w 43"/>
                <a:gd name="T17" fmla="*/ 7 h 45"/>
                <a:gd name="T18" fmla="*/ 14 w 43"/>
                <a:gd name="T19" fmla="*/ 9 h 45"/>
                <a:gd name="T20" fmla="*/ 14 w 43"/>
                <a:gd name="T21" fmla="*/ 11 h 45"/>
                <a:gd name="T22" fmla="*/ 13 w 43"/>
                <a:gd name="T23" fmla="*/ 12 h 45"/>
                <a:gd name="T24" fmla="*/ 14 w 43"/>
                <a:gd name="T25" fmla="*/ 13 h 45"/>
                <a:gd name="T26" fmla="*/ 14 w 43"/>
                <a:gd name="T27" fmla="*/ 12 h 45"/>
                <a:gd name="T28" fmla="*/ 17 w 43"/>
                <a:gd name="T29" fmla="*/ 12 h 45"/>
                <a:gd name="T30" fmla="*/ 24 w 43"/>
                <a:gd name="T31" fmla="*/ 19 h 45"/>
                <a:gd name="T32" fmla="*/ 22 w 43"/>
                <a:gd name="T33" fmla="*/ 20 h 45"/>
                <a:gd name="T34" fmla="*/ 22 w 43"/>
                <a:gd name="T35" fmla="*/ 21 h 45"/>
                <a:gd name="T36" fmla="*/ 22 w 43"/>
                <a:gd name="T37" fmla="*/ 21 h 45"/>
                <a:gd name="T38" fmla="*/ 25 w 43"/>
                <a:gd name="T39" fmla="*/ 20 h 45"/>
                <a:gd name="T40" fmla="*/ 27 w 43"/>
                <a:gd name="T41" fmla="*/ 22 h 45"/>
                <a:gd name="T42" fmla="*/ 25 w 43"/>
                <a:gd name="T43" fmla="*/ 24 h 45"/>
                <a:gd name="T44" fmla="*/ 25 w 43"/>
                <a:gd name="T45" fmla="*/ 25 h 45"/>
                <a:gd name="T46" fmla="*/ 26 w 43"/>
                <a:gd name="T47" fmla="*/ 25 h 45"/>
                <a:gd name="T48" fmla="*/ 26 w 43"/>
                <a:gd name="T49" fmla="*/ 25 h 45"/>
                <a:gd name="T50" fmla="*/ 29 w 43"/>
                <a:gd name="T51" fmla="*/ 25 h 45"/>
                <a:gd name="T52" fmla="*/ 31 w 43"/>
                <a:gd name="T53" fmla="*/ 28 h 45"/>
                <a:gd name="T54" fmla="*/ 29 w 43"/>
                <a:gd name="T55" fmla="*/ 30 h 45"/>
                <a:gd name="T56" fmla="*/ 29 w 43"/>
                <a:gd name="T57" fmla="*/ 32 h 45"/>
                <a:gd name="T58" fmla="*/ 30 w 43"/>
                <a:gd name="T59" fmla="*/ 32 h 45"/>
                <a:gd name="T60" fmla="*/ 34 w 43"/>
                <a:gd name="T61" fmla="*/ 30 h 45"/>
                <a:gd name="T62" fmla="*/ 37 w 43"/>
                <a:gd name="T63" fmla="*/ 34 h 45"/>
                <a:gd name="T64" fmla="*/ 35 w 43"/>
                <a:gd name="T65" fmla="*/ 34 h 45"/>
                <a:gd name="T66" fmla="*/ 35 w 43"/>
                <a:gd name="T67" fmla="*/ 36 h 45"/>
                <a:gd name="T68" fmla="*/ 37 w 43"/>
                <a:gd name="T69" fmla="*/ 36 h 45"/>
                <a:gd name="T70" fmla="*/ 37 w 43"/>
                <a:gd name="T71" fmla="*/ 36 h 45"/>
                <a:gd name="T72" fmla="*/ 39 w 43"/>
                <a:gd name="T73" fmla="*/ 36 h 45"/>
                <a:gd name="T74" fmla="*/ 43 w 43"/>
                <a:gd name="T75" fmla="*/ 39 h 45"/>
                <a:gd name="T76" fmla="*/ 42 w 43"/>
                <a:gd name="T77" fmla="*/ 41 h 45"/>
                <a:gd name="T78" fmla="*/ 42 w 43"/>
                <a:gd name="T79" fmla="*/ 41 h 45"/>
                <a:gd name="T80" fmla="*/ 41 w 43"/>
                <a:gd name="T81" fmla="*/ 42 h 45"/>
                <a:gd name="T82" fmla="*/ 38 w 43"/>
                <a:gd name="T83" fmla="*/ 45 h 45"/>
                <a:gd name="T84" fmla="*/ 20 w 43"/>
                <a:gd name="T85" fmla="*/ 25 h 45"/>
                <a:gd name="T86" fmla="*/ 1 w 43"/>
                <a:gd name="T87" fmla="*/ 7 h 45"/>
                <a:gd name="T88" fmla="*/ 0 w 43"/>
                <a:gd name="T89" fmla="*/ 4 h 45"/>
                <a:gd name="T90" fmla="*/ 0 w 43"/>
                <a:gd name="T91" fmla="*/ 3 h 45"/>
                <a:gd name="T92" fmla="*/ 0 w 43"/>
                <a:gd name="T93" fmla="*/ 3 h 45"/>
                <a:gd name="T94" fmla="*/ 0 w 43"/>
                <a:gd name="T95" fmla="*/ 3 h 45"/>
                <a:gd name="T96" fmla="*/ 3 w 43"/>
                <a:gd name="T97" fmla="*/ 0 h 45"/>
                <a:gd name="T98" fmla="*/ 4 w 43"/>
                <a:gd name="T9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3" h="45">
                  <a:moveTo>
                    <a:pt x="4" y="0"/>
                  </a:moveTo>
                  <a:lnTo>
                    <a:pt x="7" y="2"/>
                  </a:lnTo>
                  <a:lnTo>
                    <a:pt x="9" y="4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9"/>
                  </a:lnTo>
                  <a:lnTo>
                    <a:pt x="14" y="11"/>
                  </a:lnTo>
                  <a:lnTo>
                    <a:pt x="13" y="12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7" y="12"/>
                  </a:lnTo>
                  <a:lnTo>
                    <a:pt x="24" y="19"/>
                  </a:lnTo>
                  <a:lnTo>
                    <a:pt x="22" y="20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5" y="20"/>
                  </a:lnTo>
                  <a:lnTo>
                    <a:pt x="27" y="22"/>
                  </a:lnTo>
                  <a:lnTo>
                    <a:pt x="25" y="24"/>
                  </a:lnTo>
                  <a:lnTo>
                    <a:pt x="25" y="25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29" y="25"/>
                  </a:lnTo>
                  <a:lnTo>
                    <a:pt x="31" y="28"/>
                  </a:lnTo>
                  <a:lnTo>
                    <a:pt x="29" y="30"/>
                  </a:lnTo>
                  <a:lnTo>
                    <a:pt x="29" y="32"/>
                  </a:lnTo>
                  <a:lnTo>
                    <a:pt x="30" y="32"/>
                  </a:lnTo>
                  <a:lnTo>
                    <a:pt x="34" y="30"/>
                  </a:lnTo>
                  <a:lnTo>
                    <a:pt x="37" y="34"/>
                  </a:lnTo>
                  <a:lnTo>
                    <a:pt x="35" y="34"/>
                  </a:lnTo>
                  <a:lnTo>
                    <a:pt x="35" y="36"/>
                  </a:lnTo>
                  <a:lnTo>
                    <a:pt x="37" y="36"/>
                  </a:lnTo>
                  <a:lnTo>
                    <a:pt x="37" y="36"/>
                  </a:lnTo>
                  <a:lnTo>
                    <a:pt x="39" y="36"/>
                  </a:lnTo>
                  <a:lnTo>
                    <a:pt x="43" y="39"/>
                  </a:lnTo>
                  <a:lnTo>
                    <a:pt x="42" y="41"/>
                  </a:lnTo>
                  <a:lnTo>
                    <a:pt x="42" y="41"/>
                  </a:lnTo>
                  <a:lnTo>
                    <a:pt x="41" y="42"/>
                  </a:lnTo>
                  <a:lnTo>
                    <a:pt x="38" y="45"/>
                  </a:lnTo>
                  <a:lnTo>
                    <a:pt x="20" y="25"/>
                  </a:lnTo>
                  <a:lnTo>
                    <a:pt x="1" y="7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4" name="Freeform 1086"/>
            <p:cNvSpPr>
              <a:spLocks/>
            </p:cNvSpPr>
            <p:nvPr/>
          </p:nvSpPr>
          <p:spPr bwMode="auto">
            <a:xfrm>
              <a:off x="5938838" y="2306638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1 w 1"/>
                <a:gd name="T4" fmla="*/ 0 w 1"/>
                <a:gd name="T5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5" name="Rectangle 1087"/>
            <p:cNvSpPr>
              <a:spLocks noChangeArrowheads="1"/>
            </p:cNvSpPr>
            <p:nvPr/>
          </p:nvSpPr>
          <p:spPr bwMode="auto">
            <a:xfrm>
              <a:off x="5940425" y="2311401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6" name="Freeform 1088"/>
            <p:cNvSpPr>
              <a:spLocks/>
            </p:cNvSpPr>
            <p:nvPr/>
          </p:nvSpPr>
          <p:spPr bwMode="auto">
            <a:xfrm>
              <a:off x="5886450" y="2335213"/>
              <a:ext cx="28575" cy="30163"/>
            </a:xfrm>
            <a:custGeom>
              <a:avLst/>
              <a:gdLst>
                <a:gd name="T0" fmla="*/ 18 w 18"/>
                <a:gd name="T1" fmla="*/ 0 h 19"/>
                <a:gd name="T2" fmla="*/ 2 w 18"/>
                <a:gd name="T3" fmla="*/ 16 h 19"/>
                <a:gd name="T4" fmla="*/ 1 w 18"/>
                <a:gd name="T5" fmla="*/ 17 h 19"/>
                <a:gd name="T6" fmla="*/ 0 w 18"/>
                <a:gd name="T7" fmla="*/ 19 h 19"/>
                <a:gd name="T8" fmla="*/ 0 w 18"/>
                <a:gd name="T9" fmla="*/ 19 h 19"/>
                <a:gd name="T10" fmla="*/ 1 w 18"/>
                <a:gd name="T11" fmla="*/ 16 h 19"/>
                <a:gd name="T12" fmla="*/ 2 w 18"/>
                <a:gd name="T13" fmla="*/ 14 h 19"/>
                <a:gd name="T14" fmla="*/ 5 w 18"/>
                <a:gd name="T15" fmla="*/ 12 h 19"/>
                <a:gd name="T16" fmla="*/ 6 w 18"/>
                <a:gd name="T17" fmla="*/ 11 h 19"/>
                <a:gd name="T18" fmla="*/ 12 w 18"/>
                <a:gd name="T19" fmla="*/ 6 h 19"/>
                <a:gd name="T20" fmla="*/ 17 w 18"/>
                <a:gd name="T21" fmla="*/ 2 h 19"/>
                <a:gd name="T22" fmla="*/ 18 w 18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9">
                  <a:moveTo>
                    <a:pt x="18" y="0"/>
                  </a:moveTo>
                  <a:lnTo>
                    <a:pt x="2" y="16"/>
                  </a:lnTo>
                  <a:lnTo>
                    <a:pt x="1" y="17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1" y="16"/>
                  </a:lnTo>
                  <a:lnTo>
                    <a:pt x="2" y="14"/>
                  </a:lnTo>
                  <a:lnTo>
                    <a:pt x="5" y="12"/>
                  </a:lnTo>
                  <a:lnTo>
                    <a:pt x="6" y="11"/>
                  </a:lnTo>
                  <a:lnTo>
                    <a:pt x="12" y="6"/>
                  </a:lnTo>
                  <a:lnTo>
                    <a:pt x="17" y="2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7" name="Freeform 1089"/>
            <p:cNvSpPr>
              <a:spLocks/>
            </p:cNvSpPr>
            <p:nvPr/>
          </p:nvSpPr>
          <p:spPr bwMode="auto">
            <a:xfrm>
              <a:off x="5875338" y="2305051"/>
              <a:ext cx="65088" cy="57150"/>
            </a:xfrm>
            <a:custGeom>
              <a:avLst/>
              <a:gdLst>
                <a:gd name="T0" fmla="*/ 37 w 41"/>
                <a:gd name="T1" fmla="*/ 0 h 36"/>
                <a:gd name="T2" fmla="*/ 37 w 41"/>
                <a:gd name="T3" fmla="*/ 1 h 36"/>
                <a:gd name="T4" fmla="*/ 37 w 41"/>
                <a:gd name="T5" fmla="*/ 2 h 36"/>
                <a:gd name="T6" fmla="*/ 38 w 41"/>
                <a:gd name="T7" fmla="*/ 2 h 36"/>
                <a:gd name="T8" fmla="*/ 40 w 41"/>
                <a:gd name="T9" fmla="*/ 1 h 36"/>
                <a:gd name="T10" fmla="*/ 41 w 41"/>
                <a:gd name="T11" fmla="*/ 1 h 36"/>
                <a:gd name="T12" fmla="*/ 34 w 41"/>
                <a:gd name="T13" fmla="*/ 9 h 36"/>
                <a:gd name="T14" fmla="*/ 24 w 41"/>
                <a:gd name="T15" fmla="*/ 18 h 36"/>
                <a:gd name="T16" fmla="*/ 15 w 41"/>
                <a:gd name="T17" fmla="*/ 26 h 36"/>
                <a:gd name="T18" fmla="*/ 5 w 41"/>
                <a:gd name="T19" fmla="*/ 36 h 36"/>
                <a:gd name="T20" fmla="*/ 5 w 41"/>
                <a:gd name="T21" fmla="*/ 36 h 36"/>
                <a:gd name="T22" fmla="*/ 3 w 41"/>
                <a:gd name="T23" fmla="*/ 35 h 36"/>
                <a:gd name="T24" fmla="*/ 2 w 41"/>
                <a:gd name="T25" fmla="*/ 35 h 36"/>
                <a:gd name="T26" fmla="*/ 0 w 41"/>
                <a:gd name="T27" fmla="*/ 36 h 36"/>
                <a:gd name="T28" fmla="*/ 0 w 41"/>
                <a:gd name="T29" fmla="*/ 36 h 36"/>
                <a:gd name="T30" fmla="*/ 11 w 41"/>
                <a:gd name="T31" fmla="*/ 25 h 36"/>
                <a:gd name="T32" fmla="*/ 22 w 41"/>
                <a:gd name="T33" fmla="*/ 14 h 36"/>
                <a:gd name="T34" fmla="*/ 33 w 41"/>
                <a:gd name="T35" fmla="*/ 4 h 36"/>
                <a:gd name="T36" fmla="*/ 36 w 41"/>
                <a:gd name="T37" fmla="*/ 1 h 36"/>
                <a:gd name="T38" fmla="*/ 37 w 41"/>
                <a:gd name="T39" fmla="*/ 0 h 36"/>
                <a:gd name="T40" fmla="*/ 37 w 41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36">
                  <a:moveTo>
                    <a:pt x="37" y="0"/>
                  </a:moveTo>
                  <a:lnTo>
                    <a:pt x="37" y="1"/>
                  </a:lnTo>
                  <a:lnTo>
                    <a:pt x="37" y="2"/>
                  </a:lnTo>
                  <a:lnTo>
                    <a:pt x="38" y="2"/>
                  </a:lnTo>
                  <a:lnTo>
                    <a:pt x="40" y="1"/>
                  </a:lnTo>
                  <a:lnTo>
                    <a:pt x="41" y="1"/>
                  </a:lnTo>
                  <a:lnTo>
                    <a:pt x="34" y="9"/>
                  </a:lnTo>
                  <a:lnTo>
                    <a:pt x="24" y="18"/>
                  </a:lnTo>
                  <a:lnTo>
                    <a:pt x="15" y="26"/>
                  </a:lnTo>
                  <a:lnTo>
                    <a:pt x="5" y="36"/>
                  </a:lnTo>
                  <a:lnTo>
                    <a:pt x="5" y="36"/>
                  </a:lnTo>
                  <a:lnTo>
                    <a:pt x="3" y="35"/>
                  </a:lnTo>
                  <a:lnTo>
                    <a:pt x="2" y="35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11" y="25"/>
                  </a:lnTo>
                  <a:lnTo>
                    <a:pt x="22" y="14"/>
                  </a:lnTo>
                  <a:lnTo>
                    <a:pt x="33" y="4"/>
                  </a:lnTo>
                  <a:lnTo>
                    <a:pt x="36" y="1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8" name="Freeform 1090"/>
            <p:cNvSpPr>
              <a:spLocks/>
            </p:cNvSpPr>
            <p:nvPr/>
          </p:nvSpPr>
          <p:spPr bwMode="auto">
            <a:xfrm>
              <a:off x="5934075" y="2311401"/>
              <a:ext cx="6350" cy="6350"/>
            </a:xfrm>
            <a:custGeom>
              <a:avLst/>
              <a:gdLst>
                <a:gd name="T0" fmla="*/ 4 w 4"/>
                <a:gd name="T1" fmla="*/ 0 h 4"/>
                <a:gd name="T2" fmla="*/ 4 w 4"/>
                <a:gd name="T3" fmla="*/ 0 h 4"/>
                <a:gd name="T4" fmla="*/ 0 w 4"/>
                <a:gd name="T5" fmla="*/ 4 h 4"/>
                <a:gd name="T6" fmla="*/ 4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9" name="Freeform 1091"/>
            <p:cNvSpPr>
              <a:spLocks/>
            </p:cNvSpPr>
            <p:nvPr/>
          </p:nvSpPr>
          <p:spPr bwMode="auto">
            <a:xfrm>
              <a:off x="5873750" y="2360613"/>
              <a:ext cx="39688" cy="39688"/>
            </a:xfrm>
            <a:custGeom>
              <a:avLst/>
              <a:gdLst>
                <a:gd name="T0" fmla="*/ 4 w 25"/>
                <a:gd name="T1" fmla="*/ 0 h 25"/>
                <a:gd name="T2" fmla="*/ 6 w 25"/>
                <a:gd name="T3" fmla="*/ 1 h 25"/>
                <a:gd name="T4" fmla="*/ 6 w 25"/>
                <a:gd name="T5" fmla="*/ 1 h 25"/>
                <a:gd name="T6" fmla="*/ 4 w 25"/>
                <a:gd name="T7" fmla="*/ 7 h 25"/>
                <a:gd name="T8" fmla="*/ 4 w 25"/>
                <a:gd name="T9" fmla="*/ 8 h 25"/>
                <a:gd name="T10" fmla="*/ 4 w 25"/>
                <a:gd name="T11" fmla="*/ 8 h 25"/>
                <a:gd name="T12" fmla="*/ 5 w 25"/>
                <a:gd name="T13" fmla="*/ 8 h 25"/>
                <a:gd name="T14" fmla="*/ 9 w 25"/>
                <a:gd name="T15" fmla="*/ 4 h 25"/>
                <a:gd name="T16" fmla="*/ 12 w 25"/>
                <a:gd name="T17" fmla="*/ 7 h 25"/>
                <a:gd name="T18" fmla="*/ 10 w 25"/>
                <a:gd name="T19" fmla="*/ 9 h 25"/>
                <a:gd name="T20" fmla="*/ 10 w 25"/>
                <a:gd name="T21" fmla="*/ 11 h 25"/>
                <a:gd name="T22" fmla="*/ 12 w 25"/>
                <a:gd name="T23" fmla="*/ 11 h 25"/>
                <a:gd name="T24" fmla="*/ 12 w 25"/>
                <a:gd name="T25" fmla="*/ 11 h 25"/>
                <a:gd name="T26" fmla="*/ 14 w 25"/>
                <a:gd name="T27" fmla="*/ 8 h 25"/>
                <a:gd name="T28" fmla="*/ 18 w 25"/>
                <a:gd name="T29" fmla="*/ 13 h 25"/>
                <a:gd name="T30" fmla="*/ 18 w 25"/>
                <a:gd name="T31" fmla="*/ 13 h 25"/>
                <a:gd name="T32" fmla="*/ 18 w 25"/>
                <a:gd name="T33" fmla="*/ 15 h 25"/>
                <a:gd name="T34" fmla="*/ 18 w 25"/>
                <a:gd name="T35" fmla="*/ 15 h 25"/>
                <a:gd name="T36" fmla="*/ 20 w 25"/>
                <a:gd name="T37" fmla="*/ 15 h 25"/>
                <a:gd name="T38" fmla="*/ 20 w 25"/>
                <a:gd name="T39" fmla="*/ 15 h 25"/>
                <a:gd name="T40" fmla="*/ 25 w 25"/>
                <a:gd name="T41" fmla="*/ 17 h 25"/>
                <a:gd name="T42" fmla="*/ 22 w 25"/>
                <a:gd name="T43" fmla="*/ 18 h 25"/>
                <a:gd name="T44" fmla="*/ 21 w 25"/>
                <a:gd name="T45" fmla="*/ 21 h 25"/>
                <a:gd name="T46" fmla="*/ 22 w 25"/>
                <a:gd name="T47" fmla="*/ 22 h 25"/>
                <a:gd name="T48" fmla="*/ 23 w 25"/>
                <a:gd name="T49" fmla="*/ 25 h 25"/>
                <a:gd name="T50" fmla="*/ 23 w 25"/>
                <a:gd name="T51" fmla="*/ 24 h 25"/>
                <a:gd name="T52" fmla="*/ 12 w 25"/>
                <a:gd name="T53" fmla="*/ 16 h 25"/>
                <a:gd name="T54" fmla="*/ 1 w 25"/>
                <a:gd name="T55" fmla="*/ 5 h 25"/>
                <a:gd name="T56" fmla="*/ 0 w 25"/>
                <a:gd name="T57" fmla="*/ 4 h 25"/>
                <a:gd name="T58" fmla="*/ 0 w 25"/>
                <a:gd name="T59" fmla="*/ 3 h 25"/>
                <a:gd name="T60" fmla="*/ 1 w 25"/>
                <a:gd name="T61" fmla="*/ 1 h 25"/>
                <a:gd name="T62" fmla="*/ 1 w 25"/>
                <a:gd name="T63" fmla="*/ 1 h 25"/>
                <a:gd name="T64" fmla="*/ 3 w 25"/>
                <a:gd name="T65" fmla="*/ 0 h 25"/>
                <a:gd name="T66" fmla="*/ 4 w 25"/>
                <a:gd name="T6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" h="25">
                  <a:moveTo>
                    <a:pt x="4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4" y="7"/>
                  </a:lnTo>
                  <a:lnTo>
                    <a:pt x="4" y="8"/>
                  </a:lnTo>
                  <a:lnTo>
                    <a:pt x="4" y="8"/>
                  </a:lnTo>
                  <a:lnTo>
                    <a:pt x="5" y="8"/>
                  </a:lnTo>
                  <a:lnTo>
                    <a:pt x="9" y="4"/>
                  </a:lnTo>
                  <a:lnTo>
                    <a:pt x="12" y="7"/>
                  </a:lnTo>
                  <a:lnTo>
                    <a:pt x="10" y="9"/>
                  </a:ln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4" y="8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5" y="17"/>
                  </a:lnTo>
                  <a:lnTo>
                    <a:pt x="22" y="18"/>
                  </a:lnTo>
                  <a:lnTo>
                    <a:pt x="21" y="21"/>
                  </a:lnTo>
                  <a:lnTo>
                    <a:pt x="22" y="22"/>
                  </a:lnTo>
                  <a:lnTo>
                    <a:pt x="23" y="25"/>
                  </a:lnTo>
                  <a:lnTo>
                    <a:pt x="23" y="24"/>
                  </a:lnTo>
                  <a:lnTo>
                    <a:pt x="12" y="1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0" name="Rectangle 1092"/>
            <p:cNvSpPr>
              <a:spLocks noChangeArrowheads="1"/>
            </p:cNvSpPr>
            <p:nvPr/>
          </p:nvSpPr>
          <p:spPr bwMode="auto">
            <a:xfrm>
              <a:off x="5886450" y="236537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1" name="Freeform 1093"/>
            <p:cNvSpPr>
              <a:spLocks/>
            </p:cNvSpPr>
            <p:nvPr/>
          </p:nvSpPr>
          <p:spPr bwMode="auto">
            <a:xfrm>
              <a:off x="5907088" y="2332038"/>
              <a:ext cx="63500" cy="68263"/>
            </a:xfrm>
            <a:custGeom>
              <a:avLst/>
              <a:gdLst>
                <a:gd name="T0" fmla="*/ 39 w 40"/>
                <a:gd name="T1" fmla="*/ 0 h 43"/>
                <a:gd name="T2" fmla="*/ 39 w 40"/>
                <a:gd name="T3" fmla="*/ 0 h 43"/>
                <a:gd name="T4" fmla="*/ 38 w 40"/>
                <a:gd name="T5" fmla="*/ 1 h 43"/>
                <a:gd name="T6" fmla="*/ 37 w 40"/>
                <a:gd name="T7" fmla="*/ 4 h 43"/>
                <a:gd name="T8" fmla="*/ 35 w 40"/>
                <a:gd name="T9" fmla="*/ 5 h 43"/>
                <a:gd name="T10" fmla="*/ 35 w 40"/>
                <a:gd name="T11" fmla="*/ 5 h 43"/>
                <a:gd name="T12" fmla="*/ 37 w 40"/>
                <a:gd name="T13" fmla="*/ 6 h 43"/>
                <a:gd name="T14" fmla="*/ 37 w 40"/>
                <a:gd name="T15" fmla="*/ 6 h 43"/>
                <a:gd name="T16" fmla="*/ 38 w 40"/>
                <a:gd name="T17" fmla="*/ 5 h 43"/>
                <a:gd name="T18" fmla="*/ 38 w 40"/>
                <a:gd name="T19" fmla="*/ 6 h 43"/>
                <a:gd name="T20" fmla="*/ 40 w 40"/>
                <a:gd name="T21" fmla="*/ 8 h 43"/>
                <a:gd name="T22" fmla="*/ 23 w 40"/>
                <a:gd name="T23" fmla="*/ 25 h 43"/>
                <a:gd name="T24" fmla="*/ 6 w 40"/>
                <a:gd name="T25" fmla="*/ 42 h 43"/>
                <a:gd name="T26" fmla="*/ 5 w 40"/>
                <a:gd name="T27" fmla="*/ 43 h 43"/>
                <a:gd name="T28" fmla="*/ 4 w 40"/>
                <a:gd name="T29" fmla="*/ 43 h 43"/>
                <a:gd name="T30" fmla="*/ 2 w 40"/>
                <a:gd name="T31" fmla="*/ 43 h 43"/>
                <a:gd name="T32" fmla="*/ 2 w 40"/>
                <a:gd name="T33" fmla="*/ 43 h 43"/>
                <a:gd name="T34" fmla="*/ 1 w 40"/>
                <a:gd name="T35" fmla="*/ 40 h 43"/>
                <a:gd name="T36" fmla="*/ 0 w 40"/>
                <a:gd name="T37" fmla="*/ 39 h 43"/>
                <a:gd name="T38" fmla="*/ 1 w 40"/>
                <a:gd name="T39" fmla="*/ 36 h 43"/>
                <a:gd name="T40" fmla="*/ 4 w 40"/>
                <a:gd name="T41" fmla="*/ 35 h 43"/>
                <a:gd name="T42" fmla="*/ 21 w 40"/>
                <a:gd name="T43" fmla="*/ 18 h 43"/>
                <a:gd name="T44" fmla="*/ 38 w 40"/>
                <a:gd name="T45" fmla="*/ 1 h 43"/>
                <a:gd name="T46" fmla="*/ 39 w 40"/>
                <a:gd name="T4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" h="43">
                  <a:moveTo>
                    <a:pt x="39" y="0"/>
                  </a:moveTo>
                  <a:lnTo>
                    <a:pt x="39" y="0"/>
                  </a:lnTo>
                  <a:lnTo>
                    <a:pt x="38" y="1"/>
                  </a:lnTo>
                  <a:lnTo>
                    <a:pt x="37" y="4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8" y="5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23" y="25"/>
                  </a:lnTo>
                  <a:lnTo>
                    <a:pt x="6" y="42"/>
                  </a:lnTo>
                  <a:lnTo>
                    <a:pt x="5" y="43"/>
                  </a:lnTo>
                  <a:lnTo>
                    <a:pt x="4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1" y="40"/>
                  </a:lnTo>
                  <a:lnTo>
                    <a:pt x="0" y="39"/>
                  </a:lnTo>
                  <a:lnTo>
                    <a:pt x="1" y="36"/>
                  </a:lnTo>
                  <a:lnTo>
                    <a:pt x="4" y="35"/>
                  </a:lnTo>
                  <a:lnTo>
                    <a:pt x="21" y="18"/>
                  </a:lnTo>
                  <a:lnTo>
                    <a:pt x="38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2" name="Freeform 1094"/>
            <p:cNvSpPr>
              <a:spLocks/>
            </p:cNvSpPr>
            <p:nvPr/>
          </p:nvSpPr>
          <p:spPr bwMode="auto">
            <a:xfrm>
              <a:off x="5959475" y="2209801"/>
              <a:ext cx="69850" cy="71438"/>
            </a:xfrm>
            <a:custGeom>
              <a:avLst/>
              <a:gdLst>
                <a:gd name="T0" fmla="*/ 44 w 44"/>
                <a:gd name="T1" fmla="*/ 0 h 45"/>
                <a:gd name="T2" fmla="*/ 43 w 44"/>
                <a:gd name="T3" fmla="*/ 1 h 45"/>
                <a:gd name="T4" fmla="*/ 41 w 44"/>
                <a:gd name="T5" fmla="*/ 3 h 45"/>
                <a:gd name="T6" fmla="*/ 43 w 44"/>
                <a:gd name="T7" fmla="*/ 6 h 45"/>
                <a:gd name="T8" fmla="*/ 44 w 44"/>
                <a:gd name="T9" fmla="*/ 7 h 45"/>
                <a:gd name="T10" fmla="*/ 24 w 44"/>
                <a:gd name="T11" fmla="*/ 26 h 45"/>
                <a:gd name="T12" fmla="*/ 6 w 44"/>
                <a:gd name="T13" fmla="*/ 44 h 45"/>
                <a:gd name="T14" fmla="*/ 5 w 44"/>
                <a:gd name="T15" fmla="*/ 44 h 45"/>
                <a:gd name="T16" fmla="*/ 4 w 44"/>
                <a:gd name="T17" fmla="*/ 45 h 45"/>
                <a:gd name="T18" fmla="*/ 2 w 44"/>
                <a:gd name="T19" fmla="*/ 44 h 45"/>
                <a:gd name="T20" fmla="*/ 1 w 44"/>
                <a:gd name="T21" fmla="*/ 43 h 45"/>
                <a:gd name="T22" fmla="*/ 2 w 44"/>
                <a:gd name="T23" fmla="*/ 41 h 45"/>
                <a:gd name="T24" fmla="*/ 2 w 44"/>
                <a:gd name="T25" fmla="*/ 41 h 45"/>
                <a:gd name="T26" fmla="*/ 1 w 44"/>
                <a:gd name="T27" fmla="*/ 40 h 45"/>
                <a:gd name="T28" fmla="*/ 1 w 44"/>
                <a:gd name="T29" fmla="*/ 40 h 45"/>
                <a:gd name="T30" fmla="*/ 0 w 44"/>
                <a:gd name="T31" fmla="*/ 41 h 45"/>
                <a:gd name="T32" fmla="*/ 1 w 44"/>
                <a:gd name="T33" fmla="*/ 40 h 45"/>
                <a:gd name="T34" fmla="*/ 1 w 44"/>
                <a:gd name="T35" fmla="*/ 39 h 45"/>
                <a:gd name="T36" fmla="*/ 4 w 44"/>
                <a:gd name="T37" fmla="*/ 36 h 45"/>
                <a:gd name="T38" fmla="*/ 23 w 44"/>
                <a:gd name="T39" fmla="*/ 18 h 45"/>
                <a:gd name="T40" fmla="*/ 43 w 44"/>
                <a:gd name="T41" fmla="*/ 0 h 45"/>
                <a:gd name="T42" fmla="*/ 44 w 44"/>
                <a:gd name="T4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45">
                  <a:moveTo>
                    <a:pt x="44" y="0"/>
                  </a:moveTo>
                  <a:lnTo>
                    <a:pt x="43" y="1"/>
                  </a:lnTo>
                  <a:lnTo>
                    <a:pt x="41" y="3"/>
                  </a:lnTo>
                  <a:lnTo>
                    <a:pt x="43" y="6"/>
                  </a:lnTo>
                  <a:lnTo>
                    <a:pt x="44" y="7"/>
                  </a:lnTo>
                  <a:lnTo>
                    <a:pt x="24" y="26"/>
                  </a:lnTo>
                  <a:lnTo>
                    <a:pt x="6" y="44"/>
                  </a:lnTo>
                  <a:lnTo>
                    <a:pt x="5" y="44"/>
                  </a:lnTo>
                  <a:lnTo>
                    <a:pt x="4" y="45"/>
                  </a:lnTo>
                  <a:lnTo>
                    <a:pt x="2" y="44"/>
                  </a:lnTo>
                  <a:lnTo>
                    <a:pt x="1" y="43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0" y="41"/>
                  </a:lnTo>
                  <a:lnTo>
                    <a:pt x="1" y="40"/>
                  </a:lnTo>
                  <a:lnTo>
                    <a:pt x="1" y="39"/>
                  </a:lnTo>
                  <a:lnTo>
                    <a:pt x="4" y="36"/>
                  </a:lnTo>
                  <a:lnTo>
                    <a:pt x="23" y="18"/>
                  </a:lnTo>
                  <a:lnTo>
                    <a:pt x="43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3" name="Freeform 1095"/>
            <p:cNvSpPr>
              <a:spLocks/>
            </p:cNvSpPr>
            <p:nvPr/>
          </p:nvSpPr>
          <p:spPr bwMode="auto">
            <a:xfrm>
              <a:off x="6024563" y="2209801"/>
              <a:ext cx="49213" cy="42863"/>
            </a:xfrm>
            <a:custGeom>
              <a:avLst/>
              <a:gdLst>
                <a:gd name="T0" fmla="*/ 4 w 31"/>
                <a:gd name="T1" fmla="*/ 0 h 27"/>
                <a:gd name="T2" fmla="*/ 4 w 31"/>
                <a:gd name="T3" fmla="*/ 0 h 27"/>
                <a:gd name="T4" fmla="*/ 4 w 31"/>
                <a:gd name="T5" fmla="*/ 0 h 27"/>
                <a:gd name="T6" fmla="*/ 6 w 31"/>
                <a:gd name="T7" fmla="*/ 0 h 27"/>
                <a:gd name="T8" fmla="*/ 6 w 31"/>
                <a:gd name="T9" fmla="*/ 1 h 27"/>
                <a:gd name="T10" fmla="*/ 7 w 31"/>
                <a:gd name="T11" fmla="*/ 1 h 27"/>
                <a:gd name="T12" fmla="*/ 18 w 31"/>
                <a:gd name="T13" fmla="*/ 11 h 27"/>
                <a:gd name="T14" fmla="*/ 29 w 31"/>
                <a:gd name="T15" fmla="*/ 23 h 27"/>
                <a:gd name="T16" fmla="*/ 31 w 31"/>
                <a:gd name="T17" fmla="*/ 24 h 27"/>
                <a:gd name="T18" fmla="*/ 29 w 31"/>
                <a:gd name="T19" fmla="*/ 27 h 27"/>
                <a:gd name="T20" fmla="*/ 29 w 31"/>
                <a:gd name="T21" fmla="*/ 24 h 27"/>
                <a:gd name="T22" fmla="*/ 27 w 31"/>
                <a:gd name="T23" fmla="*/ 23 h 27"/>
                <a:gd name="T24" fmla="*/ 25 w 31"/>
                <a:gd name="T25" fmla="*/ 23 h 27"/>
                <a:gd name="T26" fmla="*/ 23 w 31"/>
                <a:gd name="T27" fmla="*/ 24 h 27"/>
                <a:gd name="T28" fmla="*/ 21 w 31"/>
                <a:gd name="T29" fmla="*/ 26 h 27"/>
                <a:gd name="T30" fmla="*/ 24 w 31"/>
                <a:gd name="T31" fmla="*/ 23 h 27"/>
                <a:gd name="T32" fmla="*/ 24 w 31"/>
                <a:gd name="T33" fmla="*/ 23 h 27"/>
                <a:gd name="T34" fmla="*/ 23 w 31"/>
                <a:gd name="T35" fmla="*/ 22 h 27"/>
                <a:gd name="T36" fmla="*/ 23 w 31"/>
                <a:gd name="T37" fmla="*/ 22 h 27"/>
                <a:gd name="T38" fmla="*/ 20 w 31"/>
                <a:gd name="T39" fmla="*/ 23 h 27"/>
                <a:gd name="T40" fmla="*/ 15 w 31"/>
                <a:gd name="T41" fmla="*/ 19 h 27"/>
                <a:gd name="T42" fmla="*/ 15 w 31"/>
                <a:gd name="T43" fmla="*/ 19 h 27"/>
                <a:gd name="T44" fmla="*/ 16 w 31"/>
                <a:gd name="T45" fmla="*/ 18 h 27"/>
                <a:gd name="T46" fmla="*/ 15 w 31"/>
                <a:gd name="T47" fmla="*/ 17 h 27"/>
                <a:gd name="T48" fmla="*/ 15 w 31"/>
                <a:gd name="T49" fmla="*/ 17 h 27"/>
                <a:gd name="T50" fmla="*/ 14 w 31"/>
                <a:gd name="T51" fmla="*/ 18 h 27"/>
                <a:gd name="T52" fmla="*/ 10 w 31"/>
                <a:gd name="T53" fmla="*/ 14 h 27"/>
                <a:gd name="T54" fmla="*/ 10 w 31"/>
                <a:gd name="T55" fmla="*/ 14 h 27"/>
                <a:gd name="T56" fmla="*/ 10 w 31"/>
                <a:gd name="T57" fmla="*/ 13 h 27"/>
                <a:gd name="T58" fmla="*/ 10 w 31"/>
                <a:gd name="T59" fmla="*/ 13 h 27"/>
                <a:gd name="T60" fmla="*/ 8 w 31"/>
                <a:gd name="T61" fmla="*/ 13 h 27"/>
                <a:gd name="T62" fmla="*/ 8 w 31"/>
                <a:gd name="T63" fmla="*/ 13 h 27"/>
                <a:gd name="T64" fmla="*/ 7 w 31"/>
                <a:gd name="T65" fmla="*/ 11 h 27"/>
                <a:gd name="T66" fmla="*/ 6 w 31"/>
                <a:gd name="T67" fmla="*/ 10 h 27"/>
                <a:gd name="T68" fmla="*/ 3 w 31"/>
                <a:gd name="T69" fmla="*/ 7 h 27"/>
                <a:gd name="T70" fmla="*/ 2 w 31"/>
                <a:gd name="T71" fmla="*/ 6 h 27"/>
                <a:gd name="T72" fmla="*/ 0 w 31"/>
                <a:gd name="T73" fmla="*/ 3 h 27"/>
                <a:gd name="T74" fmla="*/ 2 w 31"/>
                <a:gd name="T75" fmla="*/ 1 h 27"/>
                <a:gd name="T76" fmla="*/ 3 w 31"/>
                <a:gd name="T77" fmla="*/ 0 h 27"/>
                <a:gd name="T78" fmla="*/ 3 w 31"/>
                <a:gd name="T79" fmla="*/ 0 h 27"/>
                <a:gd name="T80" fmla="*/ 4 w 31"/>
                <a:gd name="T8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1" h="27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7" y="1"/>
                  </a:lnTo>
                  <a:lnTo>
                    <a:pt x="18" y="11"/>
                  </a:lnTo>
                  <a:lnTo>
                    <a:pt x="29" y="23"/>
                  </a:lnTo>
                  <a:lnTo>
                    <a:pt x="31" y="24"/>
                  </a:lnTo>
                  <a:lnTo>
                    <a:pt x="29" y="27"/>
                  </a:lnTo>
                  <a:lnTo>
                    <a:pt x="29" y="24"/>
                  </a:lnTo>
                  <a:lnTo>
                    <a:pt x="27" y="23"/>
                  </a:lnTo>
                  <a:lnTo>
                    <a:pt x="25" y="23"/>
                  </a:lnTo>
                  <a:lnTo>
                    <a:pt x="23" y="24"/>
                  </a:lnTo>
                  <a:lnTo>
                    <a:pt x="21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0" y="23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6" y="18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4" y="1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7" y="11"/>
                  </a:lnTo>
                  <a:lnTo>
                    <a:pt x="6" y="10"/>
                  </a:lnTo>
                  <a:lnTo>
                    <a:pt x="3" y="7"/>
                  </a:lnTo>
                  <a:lnTo>
                    <a:pt x="2" y="6"/>
                  </a:lnTo>
                  <a:lnTo>
                    <a:pt x="0" y="3"/>
                  </a:lnTo>
                  <a:lnTo>
                    <a:pt x="2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4" name="Freeform 1096"/>
            <p:cNvSpPr>
              <a:spLocks/>
            </p:cNvSpPr>
            <p:nvPr/>
          </p:nvSpPr>
          <p:spPr bwMode="auto">
            <a:xfrm>
              <a:off x="6002338" y="2246313"/>
              <a:ext cx="68263" cy="58738"/>
            </a:xfrm>
            <a:custGeom>
              <a:avLst/>
              <a:gdLst>
                <a:gd name="T0" fmla="*/ 39 w 43"/>
                <a:gd name="T1" fmla="*/ 0 h 37"/>
                <a:gd name="T2" fmla="*/ 41 w 43"/>
                <a:gd name="T3" fmla="*/ 0 h 37"/>
                <a:gd name="T4" fmla="*/ 43 w 43"/>
                <a:gd name="T5" fmla="*/ 1 h 37"/>
                <a:gd name="T6" fmla="*/ 43 w 43"/>
                <a:gd name="T7" fmla="*/ 4 h 37"/>
                <a:gd name="T8" fmla="*/ 43 w 43"/>
                <a:gd name="T9" fmla="*/ 5 h 37"/>
                <a:gd name="T10" fmla="*/ 42 w 43"/>
                <a:gd name="T11" fmla="*/ 7 h 37"/>
                <a:gd name="T12" fmla="*/ 9 w 43"/>
                <a:gd name="T13" fmla="*/ 34 h 37"/>
                <a:gd name="T14" fmla="*/ 8 w 43"/>
                <a:gd name="T15" fmla="*/ 33 h 37"/>
                <a:gd name="T16" fmla="*/ 7 w 43"/>
                <a:gd name="T17" fmla="*/ 32 h 37"/>
                <a:gd name="T18" fmla="*/ 4 w 43"/>
                <a:gd name="T19" fmla="*/ 32 h 37"/>
                <a:gd name="T20" fmla="*/ 3 w 43"/>
                <a:gd name="T21" fmla="*/ 33 h 37"/>
                <a:gd name="T22" fmla="*/ 1 w 43"/>
                <a:gd name="T23" fmla="*/ 34 h 37"/>
                <a:gd name="T24" fmla="*/ 3 w 43"/>
                <a:gd name="T25" fmla="*/ 37 h 37"/>
                <a:gd name="T26" fmla="*/ 1 w 43"/>
                <a:gd name="T27" fmla="*/ 35 h 37"/>
                <a:gd name="T28" fmla="*/ 0 w 43"/>
                <a:gd name="T29" fmla="*/ 33 h 37"/>
                <a:gd name="T30" fmla="*/ 18 w 43"/>
                <a:gd name="T31" fmla="*/ 18 h 37"/>
                <a:gd name="T32" fmla="*/ 35 w 43"/>
                <a:gd name="T33" fmla="*/ 3 h 37"/>
                <a:gd name="T34" fmla="*/ 37 w 43"/>
                <a:gd name="T35" fmla="*/ 1 h 37"/>
                <a:gd name="T36" fmla="*/ 39 w 43"/>
                <a:gd name="T3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7">
                  <a:moveTo>
                    <a:pt x="39" y="0"/>
                  </a:moveTo>
                  <a:lnTo>
                    <a:pt x="41" y="0"/>
                  </a:lnTo>
                  <a:lnTo>
                    <a:pt x="43" y="1"/>
                  </a:lnTo>
                  <a:lnTo>
                    <a:pt x="43" y="4"/>
                  </a:lnTo>
                  <a:lnTo>
                    <a:pt x="43" y="5"/>
                  </a:lnTo>
                  <a:lnTo>
                    <a:pt x="42" y="7"/>
                  </a:lnTo>
                  <a:lnTo>
                    <a:pt x="9" y="34"/>
                  </a:lnTo>
                  <a:lnTo>
                    <a:pt x="8" y="33"/>
                  </a:lnTo>
                  <a:lnTo>
                    <a:pt x="7" y="32"/>
                  </a:lnTo>
                  <a:lnTo>
                    <a:pt x="4" y="32"/>
                  </a:lnTo>
                  <a:lnTo>
                    <a:pt x="3" y="33"/>
                  </a:lnTo>
                  <a:lnTo>
                    <a:pt x="1" y="34"/>
                  </a:lnTo>
                  <a:lnTo>
                    <a:pt x="3" y="37"/>
                  </a:lnTo>
                  <a:lnTo>
                    <a:pt x="1" y="35"/>
                  </a:lnTo>
                  <a:lnTo>
                    <a:pt x="0" y="33"/>
                  </a:lnTo>
                  <a:lnTo>
                    <a:pt x="18" y="18"/>
                  </a:lnTo>
                  <a:lnTo>
                    <a:pt x="35" y="3"/>
                  </a:lnTo>
                  <a:lnTo>
                    <a:pt x="37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5" name="Freeform 1097"/>
            <p:cNvSpPr>
              <a:spLocks/>
            </p:cNvSpPr>
            <p:nvPr/>
          </p:nvSpPr>
          <p:spPr bwMode="auto">
            <a:xfrm>
              <a:off x="5967413" y="2333626"/>
              <a:ext cx="57150" cy="65088"/>
            </a:xfrm>
            <a:custGeom>
              <a:avLst/>
              <a:gdLst>
                <a:gd name="T0" fmla="*/ 5 w 36"/>
                <a:gd name="T1" fmla="*/ 0 h 41"/>
                <a:gd name="T2" fmla="*/ 5 w 36"/>
                <a:gd name="T3" fmla="*/ 0 h 41"/>
                <a:gd name="T4" fmla="*/ 8 w 36"/>
                <a:gd name="T5" fmla="*/ 3 h 41"/>
                <a:gd name="T6" fmla="*/ 6 w 36"/>
                <a:gd name="T7" fmla="*/ 4 h 41"/>
                <a:gd name="T8" fmla="*/ 6 w 36"/>
                <a:gd name="T9" fmla="*/ 5 h 41"/>
                <a:gd name="T10" fmla="*/ 8 w 36"/>
                <a:gd name="T11" fmla="*/ 5 h 41"/>
                <a:gd name="T12" fmla="*/ 10 w 36"/>
                <a:gd name="T13" fmla="*/ 4 h 41"/>
                <a:gd name="T14" fmla="*/ 14 w 36"/>
                <a:gd name="T15" fmla="*/ 9 h 41"/>
                <a:gd name="T16" fmla="*/ 13 w 36"/>
                <a:gd name="T17" fmla="*/ 11 h 41"/>
                <a:gd name="T18" fmla="*/ 13 w 36"/>
                <a:gd name="T19" fmla="*/ 12 h 41"/>
                <a:gd name="T20" fmla="*/ 13 w 36"/>
                <a:gd name="T21" fmla="*/ 12 h 41"/>
                <a:gd name="T22" fmla="*/ 14 w 36"/>
                <a:gd name="T23" fmla="*/ 12 h 41"/>
                <a:gd name="T24" fmla="*/ 16 w 36"/>
                <a:gd name="T25" fmla="*/ 11 h 41"/>
                <a:gd name="T26" fmla="*/ 21 w 36"/>
                <a:gd name="T27" fmla="*/ 16 h 41"/>
                <a:gd name="T28" fmla="*/ 19 w 36"/>
                <a:gd name="T29" fmla="*/ 17 h 41"/>
                <a:gd name="T30" fmla="*/ 19 w 36"/>
                <a:gd name="T31" fmla="*/ 17 h 41"/>
                <a:gd name="T32" fmla="*/ 21 w 36"/>
                <a:gd name="T33" fmla="*/ 18 h 41"/>
                <a:gd name="T34" fmla="*/ 21 w 36"/>
                <a:gd name="T35" fmla="*/ 18 h 41"/>
                <a:gd name="T36" fmla="*/ 22 w 36"/>
                <a:gd name="T37" fmla="*/ 17 h 41"/>
                <a:gd name="T38" fmla="*/ 23 w 36"/>
                <a:gd name="T39" fmla="*/ 20 h 41"/>
                <a:gd name="T40" fmla="*/ 22 w 36"/>
                <a:gd name="T41" fmla="*/ 24 h 41"/>
                <a:gd name="T42" fmla="*/ 22 w 36"/>
                <a:gd name="T43" fmla="*/ 25 h 41"/>
                <a:gd name="T44" fmla="*/ 22 w 36"/>
                <a:gd name="T45" fmla="*/ 25 h 41"/>
                <a:gd name="T46" fmla="*/ 23 w 36"/>
                <a:gd name="T47" fmla="*/ 25 h 41"/>
                <a:gd name="T48" fmla="*/ 26 w 36"/>
                <a:gd name="T49" fmla="*/ 22 h 41"/>
                <a:gd name="T50" fmla="*/ 30 w 36"/>
                <a:gd name="T51" fmla="*/ 26 h 41"/>
                <a:gd name="T52" fmla="*/ 29 w 36"/>
                <a:gd name="T53" fmla="*/ 28 h 41"/>
                <a:gd name="T54" fmla="*/ 29 w 36"/>
                <a:gd name="T55" fmla="*/ 28 h 41"/>
                <a:gd name="T56" fmla="*/ 30 w 36"/>
                <a:gd name="T57" fmla="*/ 29 h 41"/>
                <a:gd name="T58" fmla="*/ 30 w 36"/>
                <a:gd name="T59" fmla="*/ 29 h 41"/>
                <a:gd name="T60" fmla="*/ 31 w 36"/>
                <a:gd name="T61" fmla="*/ 28 h 41"/>
                <a:gd name="T62" fmla="*/ 34 w 36"/>
                <a:gd name="T63" fmla="*/ 32 h 41"/>
                <a:gd name="T64" fmla="*/ 34 w 36"/>
                <a:gd name="T65" fmla="*/ 32 h 41"/>
                <a:gd name="T66" fmla="*/ 35 w 36"/>
                <a:gd name="T67" fmla="*/ 32 h 41"/>
                <a:gd name="T68" fmla="*/ 36 w 36"/>
                <a:gd name="T69" fmla="*/ 34 h 41"/>
                <a:gd name="T70" fmla="*/ 34 w 36"/>
                <a:gd name="T71" fmla="*/ 35 h 41"/>
                <a:gd name="T72" fmla="*/ 34 w 36"/>
                <a:gd name="T73" fmla="*/ 38 h 41"/>
                <a:gd name="T74" fmla="*/ 34 w 36"/>
                <a:gd name="T75" fmla="*/ 39 h 41"/>
                <a:gd name="T76" fmla="*/ 35 w 36"/>
                <a:gd name="T77" fmla="*/ 41 h 41"/>
                <a:gd name="T78" fmla="*/ 34 w 36"/>
                <a:gd name="T79" fmla="*/ 41 h 41"/>
                <a:gd name="T80" fmla="*/ 23 w 36"/>
                <a:gd name="T81" fmla="*/ 30 h 41"/>
                <a:gd name="T82" fmla="*/ 13 w 36"/>
                <a:gd name="T83" fmla="*/ 18 h 41"/>
                <a:gd name="T84" fmla="*/ 2 w 36"/>
                <a:gd name="T85" fmla="*/ 7 h 41"/>
                <a:gd name="T86" fmla="*/ 0 w 36"/>
                <a:gd name="T87" fmla="*/ 5 h 41"/>
                <a:gd name="T88" fmla="*/ 0 w 36"/>
                <a:gd name="T89" fmla="*/ 4 h 41"/>
                <a:gd name="T90" fmla="*/ 5 w 36"/>
                <a:gd name="T9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" h="41">
                  <a:moveTo>
                    <a:pt x="5" y="0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8" y="5"/>
                  </a:lnTo>
                  <a:lnTo>
                    <a:pt x="10" y="4"/>
                  </a:lnTo>
                  <a:lnTo>
                    <a:pt x="14" y="9"/>
                  </a:lnTo>
                  <a:lnTo>
                    <a:pt x="13" y="11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21" y="16"/>
                  </a:lnTo>
                  <a:lnTo>
                    <a:pt x="19" y="17"/>
                  </a:lnTo>
                  <a:lnTo>
                    <a:pt x="19" y="17"/>
                  </a:lnTo>
                  <a:lnTo>
                    <a:pt x="21" y="18"/>
                  </a:lnTo>
                  <a:lnTo>
                    <a:pt x="21" y="18"/>
                  </a:lnTo>
                  <a:lnTo>
                    <a:pt x="22" y="17"/>
                  </a:lnTo>
                  <a:lnTo>
                    <a:pt x="23" y="20"/>
                  </a:lnTo>
                  <a:lnTo>
                    <a:pt x="22" y="24"/>
                  </a:lnTo>
                  <a:lnTo>
                    <a:pt x="22" y="25"/>
                  </a:lnTo>
                  <a:lnTo>
                    <a:pt x="22" y="25"/>
                  </a:lnTo>
                  <a:lnTo>
                    <a:pt x="23" y="25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1" y="28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5" y="32"/>
                  </a:lnTo>
                  <a:lnTo>
                    <a:pt x="36" y="34"/>
                  </a:lnTo>
                  <a:lnTo>
                    <a:pt x="34" y="35"/>
                  </a:lnTo>
                  <a:lnTo>
                    <a:pt x="34" y="38"/>
                  </a:lnTo>
                  <a:lnTo>
                    <a:pt x="34" y="39"/>
                  </a:lnTo>
                  <a:lnTo>
                    <a:pt x="35" y="41"/>
                  </a:lnTo>
                  <a:lnTo>
                    <a:pt x="34" y="41"/>
                  </a:lnTo>
                  <a:lnTo>
                    <a:pt x="23" y="30"/>
                  </a:lnTo>
                  <a:lnTo>
                    <a:pt x="13" y="18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6" name="Freeform 1098"/>
            <p:cNvSpPr>
              <a:spLocks/>
            </p:cNvSpPr>
            <p:nvPr/>
          </p:nvSpPr>
          <p:spPr bwMode="auto">
            <a:xfrm>
              <a:off x="5965825" y="2332038"/>
              <a:ext cx="3175" cy="635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1 h 4"/>
                <a:gd name="T4" fmla="*/ 1 w 2"/>
                <a:gd name="T5" fmla="*/ 1 h 4"/>
                <a:gd name="T6" fmla="*/ 0 w 2"/>
                <a:gd name="T7" fmla="*/ 4 h 4"/>
                <a:gd name="T8" fmla="*/ 1 w 2"/>
                <a:gd name="T9" fmla="*/ 1 h 4"/>
                <a:gd name="T10" fmla="*/ 2 w 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1"/>
                  </a:lnTo>
                  <a:lnTo>
                    <a:pt x="1" y="1"/>
                  </a:lnTo>
                  <a:lnTo>
                    <a:pt x="0" y="4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7" name="Freeform 1099"/>
            <p:cNvSpPr>
              <a:spLocks/>
            </p:cNvSpPr>
            <p:nvPr/>
          </p:nvSpPr>
          <p:spPr bwMode="auto">
            <a:xfrm>
              <a:off x="6021388" y="2357438"/>
              <a:ext cx="47625" cy="42863"/>
            </a:xfrm>
            <a:custGeom>
              <a:avLst/>
              <a:gdLst>
                <a:gd name="T0" fmla="*/ 30 w 30"/>
                <a:gd name="T1" fmla="*/ 0 h 27"/>
                <a:gd name="T2" fmla="*/ 30 w 30"/>
                <a:gd name="T3" fmla="*/ 1 h 27"/>
                <a:gd name="T4" fmla="*/ 29 w 30"/>
                <a:gd name="T5" fmla="*/ 2 h 27"/>
                <a:gd name="T6" fmla="*/ 18 w 30"/>
                <a:gd name="T7" fmla="*/ 15 h 27"/>
                <a:gd name="T8" fmla="*/ 5 w 30"/>
                <a:gd name="T9" fmla="*/ 26 h 27"/>
                <a:gd name="T10" fmla="*/ 4 w 30"/>
                <a:gd name="T11" fmla="*/ 27 h 27"/>
                <a:gd name="T12" fmla="*/ 2 w 30"/>
                <a:gd name="T13" fmla="*/ 27 h 27"/>
                <a:gd name="T14" fmla="*/ 1 w 30"/>
                <a:gd name="T15" fmla="*/ 26 h 27"/>
                <a:gd name="T16" fmla="*/ 0 w 30"/>
                <a:gd name="T17" fmla="*/ 24 h 27"/>
                <a:gd name="T18" fmla="*/ 0 w 30"/>
                <a:gd name="T19" fmla="*/ 23 h 27"/>
                <a:gd name="T20" fmla="*/ 0 w 30"/>
                <a:gd name="T21" fmla="*/ 20 h 27"/>
                <a:gd name="T22" fmla="*/ 2 w 30"/>
                <a:gd name="T23" fmla="*/ 19 h 27"/>
                <a:gd name="T24" fmla="*/ 9 w 30"/>
                <a:gd name="T25" fmla="*/ 14 h 27"/>
                <a:gd name="T26" fmla="*/ 14 w 30"/>
                <a:gd name="T27" fmla="*/ 9 h 27"/>
                <a:gd name="T28" fmla="*/ 20 w 30"/>
                <a:gd name="T29" fmla="*/ 3 h 27"/>
                <a:gd name="T30" fmla="*/ 22 w 30"/>
                <a:gd name="T31" fmla="*/ 2 h 27"/>
                <a:gd name="T32" fmla="*/ 23 w 30"/>
                <a:gd name="T33" fmla="*/ 3 h 27"/>
                <a:gd name="T34" fmla="*/ 26 w 30"/>
                <a:gd name="T35" fmla="*/ 5 h 27"/>
                <a:gd name="T36" fmla="*/ 27 w 30"/>
                <a:gd name="T37" fmla="*/ 3 h 27"/>
                <a:gd name="T38" fmla="*/ 29 w 30"/>
                <a:gd name="T39" fmla="*/ 3 h 27"/>
                <a:gd name="T40" fmla="*/ 30 w 30"/>
                <a:gd name="T41" fmla="*/ 1 h 27"/>
                <a:gd name="T42" fmla="*/ 30 w 30"/>
                <a:gd name="T4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27">
                  <a:moveTo>
                    <a:pt x="30" y="0"/>
                  </a:moveTo>
                  <a:lnTo>
                    <a:pt x="30" y="1"/>
                  </a:lnTo>
                  <a:lnTo>
                    <a:pt x="29" y="2"/>
                  </a:lnTo>
                  <a:lnTo>
                    <a:pt x="18" y="15"/>
                  </a:lnTo>
                  <a:lnTo>
                    <a:pt x="5" y="26"/>
                  </a:lnTo>
                  <a:lnTo>
                    <a:pt x="4" y="27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2" y="19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3"/>
                  </a:lnTo>
                  <a:lnTo>
                    <a:pt x="22" y="2"/>
                  </a:lnTo>
                  <a:lnTo>
                    <a:pt x="23" y="3"/>
                  </a:lnTo>
                  <a:lnTo>
                    <a:pt x="26" y="5"/>
                  </a:lnTo>
                  <a:lnTo>
                    <a:pt x="27" y="3"/>
                  </a:lnTo>
                  <a:lnTo>
                    <a:pt x="29" y="3"/>
                  </a:lnTo>
                  <a:lnTo>
                    <a:pt x="30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8" name="Freeform 1100"/>
            <p:cNvSpPr>
              <a:spLocks/>
            </p:cNvSpPr>
            <p:nvPr/>
          </p:nvSpPr>
          <p:spPr bwMode="auto">
            <a:xfrm>
              <a:off x="6003925" y="2297113"/>
              <a:ext cx="65088" cy="68263"/>
            </a:xfrm>
            <a:custGeom>
              <a:avLst/>
              <a:gdLst>
                <a:gd name="T0" fmla="*/ 6 w 41"/>
                <a:gd name="T1" fmla="*/ 0 h 43"/>
                <a:gd name="T2" fmla="*/ 7 w 41"/>
                <a:gd name="T3" fmla="*/ 1 h 43"/>
                <a:gd name="T4" fmla="*/ 8 w 41"/>
                <a:gd name="T5" fmla="*/ 2 h 43"/>
                <a:gd name="T6" fmla="*/ 24 w 41"/>
                <a:gd name="T7" fmla="*/ 19 h 43"/>
                <a:gd name="T8" fmla="*/ 40 w 41"/>
                <a:gd name="T9" fmla="*/ 36 h 43"/>
                <a:gd name="T10" fmla="*/ 40 w 41"/>
                <a:gd name="T11" fmla="*/ 36 h 43"/>
                <a:gd name="T12" fmla="*/ 41 w 41"/>
                <a:gd name="T13" fmla="*/ 38 h 43"/>
                <a:gd name="T14" fmla="*/ 41 w 41"/>
                <a:gd name="T15" fmla="*/ 38 h 43"/>
                <a:gd name="T16" fmla="*/ 41 w 41"/>
                <a:gd name="T17" fmla="*/ 39 h 43"/>
                <a:gd name="T18" fmla="*/ 40 w 41"/>
                <a:gd name="T19" fmla="*/ 41 h 43"/>
                <a:gd name="T20" fmla="*/ 38 w 41"/>
                <a:gd name="T21" fmla="*/ 41 h 43"/>
                <a:gd name="T22" fmla="*/ 37 w 41"/>
                <a:gd name="T23" fmla="*/ 43 h 43"/>
                <a:gd name="T24" fmla="*/ 34 w 41"/>
                <a:gd name="T25" fmla="*/ 41 h 43"/>
                <a:gd name="T26" fmla="*/ 33 w 41"/>
                <a:gd name="T27" fmla="*/ 40 h 43"/>
                <a:gd name="T28" fmla="*/ 36 w 41"/>
                <a:gd name="T29" fmla="*/ 39 h 43"/>
                <a:gd name="T30" fmla="*/ 36 w 41"/>
                <a:gd name="T31" fmla="*/ 38 h 43"/>
                <a:gd name="T32" fmla="*/ 36 w 41"/>
                <a:gd name="T33" fmla="*/ 38 h 43"/>
                <a:gd name="T34" fmla="*/ 34 w 41"/>
                <a:gd name="T35" fmla="*/ 38 h 43"/>
                <a:gd name="T36" fmla="*/ 32 w 41"/>
                <a:gd name="T37" fmla="*/ 39 h 43"/>
                <a:gd name="T38" fmla="*/ 23 w 41"/>
                <a:gd name="T39" fmla="*/ 28 h 43"/>
                <a:gd name="T40" fmla="*/ 13 w 41"/>
                <a:gd name="T41" fmla="*/ 18 h 43"/>
                <a:gd name="T42" fmla="*/ 13 w 41"/>
                <a:gd name="T43" fmla="*/ 18 h 43"/>
                <a:gd name="T44" fmla="*/ 3 w 41"/>
                <a:gd name="T45" fmla="*/ 6 h 43"/>
                <a:gd name="T46" fmla="*/ 3 w 41"/>
                <a:gd name="T47" fmla="*/ 5 h 43"/>
                <a:gd name="T48" fmla="*/ 3 w 41"/>
                <a:gd name="T49" fmla="*/ 5 h 43"/>
                <a:gd name="T50" fmla="*/ 2 w 41"/>
                <a:gd name="T51" fmla="*/ 5 h 43"/>
                <a:gd name="T52" fmla="*/ 2 w 41"/>
                <a:gd name="T53" fmla="*/ 5 h 43"/>
                <a:gd name="T54" fmla="*/ 2 w 41"/>
                <a:gd name="T55" fmla="*/ 5 h 43"/>
                <a:gd name="T56" fmla="*/ 0 w 41"/>
                <a:gd name="T57" fmla="*/ 2 h 43"/>
                <a:gd name="T58" fmla="*/ 2 w 41"/>
                <a:gd name="T59" fmla="*/ 1 h 43"/>
                <a:gd name="T60" fmla="*/ 3 w 41"/>
                <a:gd name="T61" fmla="*/ 0 h 43"/>
                <a:gd name="T62" fmla="*/ 6 w 41"/>
                <a:gd name="T6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" h="43">
                  <a:moveTo>
                    <a:pt x="6" y="0"/>
                  </a:moveTo>
                  <a:lnTo>
                    <a:pt x="7" y="1"/>
                  </a:lnTo>
                  <a:lnTo>
                    <a:pt x="8" y="2"/>
                  </a:lnTo>
                  <a:lnTo>
                    <a:pt x="24" y="19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41" y="38"/>
                  </a:lnTo>
                  <a:lnTo>
                    <a:pt x="41" y="38"/>
                  </a:lnTo>
                  <a:lnTo>
                    <a:pt x="41" y="39"/>
                  </a:lnTo>
                  <a:lnTo>
                    <a:pt x="40" y="41"/>
                  </a:lnTo>
                  <a:lnTo>
                    <a:pt x="38" y="41"/>
                  </a:lnTo>
                  <a:lnTo>
                    <a:pt x="37" y="43"/>
                  </a:lnTo>
                  <a:lnTo>
                    <a:pt x="34" y="41"/>
                  </a:lnTo>
                  <a:lnTo>
                    <a:pt x="33" y="40"/>
                  </a:lnTo>
                  <a:lnTo>
                    <a:pt x="36" y="39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4" y="38"/>
                  </a:lnTo>
                  <a:lnTo>
                    <a:pt x="32" y="39"/>
                  </a:lnTo>
                  <a:lnTo>
                    <a:pt x="23" y="2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3" y="6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9" name="Freeform 1101"/>
            <p:cNvSpPr>
              <a:spLocks noEditPoints="1"/>
            </p:cNvSpPr>
            <p:nvPr/>
          </p:nvSpPr>
          <p:spPr bwMode="auto">
            <a:xfrm>
              <a:off x="5880100" y="2225676"/>
              <a:ext cx="182563" cy="158750"/>
            </a:xfrm>
            <a:custGeom>
              <a:avLst/>
              <a:gdLst>
                <a:gd name="T0" fmla="*/ 4 w 115"/>
                <a:gd name="T1" fmla="*/ 88 h 100"/>
                <a:gd name="T2" fmla="*/ 98 w 115"/>
                <a:gd name="T3" fmla="*/ 28 h 100"/>
                <a:gd name="T4" fmla="*/ 88 w 115"/>
                <a:gd name="T5" fmla="*/ 14 h 100"/>
                <a:gd name="T6" fmla="*/ 26 w 115"/>
                <a:gd name="T7" fmla="*/ 1 h 100"/>
                <a:gd name="T8" fmla="*/ 27 w 115"/>
                <a:gd name="T9" fmla="*/ 8 h 100"/>
                <a:gd name="T10" fmla="*/ 30 w 115"/>
                <a:gd name="T11" fmla="*/ 13 h 100"/>
                <a:gd name="T12" fmla="*/ 25 w 115"/>
                <a:gd name="T13" fmla="*/ 25 h 100"/>
                <a:gd name="T14" fmla="*/ 29 w 115"/>
                <a:gd name="T15" fmla="*/ 28 h 100"/>
                <a:gd name="T16" fmla="*/ 33 w 115"/>
                <a:gd name="T17" fmla="*/ 28 h 100"/>
                <a:gd name="T18" fmla="*/ 35 w 115"/>
                <a:gd name="T19" fmla="*/ 33 h 100"/>
                <a:gd name="T20" fmla="*/ 38 w 115"/>
                <a:gd name="T21" fmla="*/ 38 h 100"/>
                <a:gd name="T22" fmla="*/ 51 w 115"/>
                <a:gd name="T23" fmla="*/ 33 h 100"/>
                <a:gd name="T24" fmla="*/ 44 w 115"/>
                <a:gd name="T25" fmla="*/ 43 h 100"/>
                <a:gd name="T26" fmla="*/ 72 w 115"/>
                <a:gd name="T27" fmla="*/ 26 h 100"/>
                <a:gd name="T28" fmla="*/ 38 w 115"/>
                <a:gd name="T29" fmla="*/ 54 h 100"/>
                <a:gd name="T30" fmla="*/ 101 w 115"/>
                <a:gd name="T31" fmla="*/ 3 h 100"/>
                <a:gd name="T32" fmla="*/ 19 w 115"/>
                <a:gd name="T33" fmla="*/ 80 h 100"/>
                <a:gd name="T34" fmla="*/ 71 w 115"/>
                <a:gd name="T35" fmla="*/ 37 h 100"/>
                <a:gd name="T36" fmla="*/ 106 w 115"/>
                <a:gd name="T37" fmla="*/ 9 h 100"/>
                <a:gd name="T38" fmla="*/ 114 w 115"/>
                <a:gd name="T39" fmla="*/ 12 h 100"/>
                <a:gd name="T40" fmla="*/ 71 w 115"/>
                <a:gd name="T41" fmla="*/ 58 h 100"/>
                <a:gd name="T42" fmla="*/ 69 w 115"/>
                <a:gd name="T43" fmla="*/ 67 h 100"/>
                <a:gd name="T44" fmla="*/ 84 w 115"/>
                <a:gd name="T45" fmla="*/ 55 h 100"/>
                <a:gd name="T46" fmla="*/ 72 w 115"/>
                <a:gd name="T47" fmla="*/ 77 h 100"/>
                <a:gd name="T48" fmla="*/ 91 w 115"/>
                <a:gd name="T49" fmla="*/ 63 h 100"/>
                <a:gd name="T50" fmla="*/ 78 w 115"/>
                <a:gd name="T51" fmla="*/ 81 h 100"/>
                <a:gd name="T52" fmla="*/ 97 w 115"/>
                <a:gd name="T53" fmla="*/ 69 h 100"/>
                <a:gd name="T54" fmla="*/ 99 w 115"/>
                <a:gd name="T55" fmla="*/ 73 h 100"/>
                <a:gd name="T56" fmla="*/ 88 w 115"/>
                <a:gd name="T57" fmla="*/ 93 h 100"/>
                <a:gd name="T58" fmla="*/ 107 w 115"/>
                <a:gd name="T59" fmla="*/ 80 h 100"/>
                <a:gd name="T60" fmla="*/ 91 w 115"/>
                <a:gd name="T61" fmla="*/ 96 h 100"/>
                <a:gd name="T62" fmla="*/ 114 w 115"/>
                <a:gd name="T63" fmla="*/ 83 h 100"/>
                <a:gd name="T64" fmla="*/ 89 w 115"/>
                <a:gd name="T65" fmla="*/ 98 h 100"/>
                <a:gd name="T66" fmla="*/ 84 w 115"/>
                <a:gd name="T67" fmla="*/ 96 h 100"/>
                <a:gd name="T68" fmla="*/ 78 w 115"/>
                <a:gd name="T69" fmla="*/ 93 h 100"/>
                <a:gd name="T70" fmla="*/ 82 w 115"/>
                <a:gd name="T71" fmla="*/ 81 h 100"/>
                <a:gd name="T72" fmla="*/ 85 w 115"/>
                <a:gd name="T73" fmla="*/ 71 h 100"/>
                <a:gd name="T74" fmla="*/ 68 w 115"/>
                <a:gd name="T75" fmla="*/ 80 h 100"/>
                <a:gd name="T76" fmla="*/ 76 w 115"/>
                <a:gd name="T77" fmla="*/ 64 h 100"/>
                <a:gd name="T78" fmla="*/ 76 w 115"/>
                <a:gd name="T79" fmla="*/ 56 h 100"/>
                <a:gd name="T80" fmla="*/ 54 w 115"/>
                <a:gd name="T81" fmla="*/ 71 h 100"/>
                <a:gd name="T82" fmla="*/ 18 w 115"/>
                <a:gd name="T83" fmla="*/ 97 h 100"/>
                <a:gd name="T84" fmla="*/ 82 w 115"/>
                <a:gd name="T85" fmla="*/ 30 h 100"/>
                <a:gd name="T86" fmla="*/ 102 w 115"/>
                <a:gd name="T87" fmla="*/ 11 h 100"/>
                <a:gd name="T88" fmla="*/ 23 w 115"/>
                <a:gd name="T89" fmla="*/ 80 h 100"/>
                <a:gd name="T90" fmla="*/ 46 w 115"/>
                <a:gd name="T91" fmla="*/ 54 h 100"/>
                <a:gd name="T92" fmla="*/ 1 w 115"/>
                <a:gd name="T93" fmla="*/ 93 h 100"/>
                <a:gd name="T94" fmla="*/ 38 w 115"/>
                <a:gd name="T95" fmla="*/ 51 h 100"/>
                <a:gd name="T96" fmla="*/ 39 w 115"/>
                <a:gd name="T97" fmla="*/ 43 h 100"/>
                <a:gd name="T98" fmla="*/ 27 w 115"/>
                <a:gd name="T99" fmla="*/ 43 h 100"/>
                <a:gd name="T100" fmla="*/ 42 w 115"/>
                <a:gd name="T101" fmla="*/ 30 h 100"/>
                <a:gd name="T102" fmla="*/ 29 w 115"/>
                <a:gd name="T103" fmla="*/ 31 h 100"/>
                <a:gd name="T104" fmla="*/ 30 w 115"/>
                <a:gd name="T105" fmla="*/ 24 h 100"/>
                <a:gd name="T106" fmla="*/ 29 w 115"/>
                <a:gd name="T107" fmla="*/ 16 h 100"/>
                <a:gd name="T108" fmla="*/ 14 w 115"/>
                <a:gd name="T109" fmla="*/ 17 h 100"/>
                <a:gd name="T110" fmla="*/ 17 w 115"/>
                <a:gd name="T111" fmla="*/ 7 h 100"/>
                <a:gd name="T112" fmla="*/ 16 w 115"/>
                <a:gd name="T113" fmla="*/ 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5" h="100">
                  <a:moveTo>
                    <a:pt x="22" y="69"/>
                  </a:moveTo>
                  <a:lnTo>
                    <a:pt x="21" y="71"/>
                  </a:lnTo>
                  <a:lnTo>
                    <a:pt x="16" y="75"/>
                  </a:lnTo>
                  <a:lnTo>
                    <a:pt x="10" y="80"/>
                  </a:lnTo>
                  <a:lnTo>
                    <a:pt x="9" y="81"/>
                  </a:lnTo>
                  <a:lnTo>
                    <a:pt x="6" y="83"/>
                  </a:lnTo>
                  <a:lnTo>
                    <a:pt x="5" y="85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5" y="86"/>
                  </a:lnTo>
                  <a:lnTo>
                    <a:pt x="6" y="85"/>
                  </a:lnTo>
                  <a:lnTo>
                    <a:pt x="22" y="69"/>
                  </a:lnTo>
                  <a:close/>
                  <a:moveTo>
                    <a:pt x="106" y="20"/>
                  </a:moveTo>
                  <a:lnTo>
                    <a:pt x="94" y="29"/>
                  </a:lnTo>
                  <a:lnTo>
                    <a:pt x="89" y="33"/>
                  </a:lnTo>
                  <a:lnTo>
                    <a:pt x="98" y="28"/>
                  </a:lnTo>
                  <a:lnTo>
                    <a:pt x="106" y="20"/>
                  </a:lnTo>
                  <a:close/>
                  <a:moveTo>
                    <a:pt x="97" y="5"/>
                  </a:moveTo>
                  <a:lnTo>
                    <a:pt x="95" y="7"/>
                  </a:lnTo>
                  <a:lnTo>
                    <a:pt x="94" y="8"/>
                  </a:lnTo>
                  <a:lnTo>
                    <a:pt x="93" y="9"/>
                  </a:lnTo>
                  <a:lnTo>
                    <a:pt x="91" y="11"/>
                  </a:lnTo>
                  <a:lnTo>
                    <a:pt x="90" y="12"/>
                  </a:lnTo>
                  <a:lnTo>
                    <a:pt x="89" y="13"/>
                  </a:lnTo>
                  <a:lnTo>
                    <a:pt x="88" y="14"/>
                  </a:lnTo>
                  <a:lnTo>
                    <a:pt x="86" y="16"/>
                  </a:lnTo>
                  <a:lnTo>
                    <a:pt x="84" y="18"/>
                  </a:lnTo>
                  <a:lnTo>
                    <a:pt x="94" y="9"/>
                  </a:lnTo>
                  <a:lnTo>
                    <a:pt x="95" y="7"/>
                  </a:lnTo>
                  <a:lnTo>
                    <a:pt x="97" y="5"/>
                  </a:lnTo>
                  <a:lnTo>
                    <a:pt x="97" y="5"/>
                  </a:lnTo>
                  <a:close/>
                  <a:moveTo>
                    <a:pt x="26" y="0"/>
                  </a:moveTo>
                  <a:lnTo>
                    <a:pt x="26" y="1"/>
                  </a:lnTo>
                  <a:lnTo>
                    <a:pt x="26" y="1"/>
                  </a:lnTo>
                  <a:lnTo>
                    <a:pt x="25" y="3"/>
                  </a:lnTo>
                  <a:lnTo>
                    <a:pt x="21" y="7"/>
                  </a:lnTo>
                  <a:lnTo>
                    <a:pt x="17" y="11"/>
                  </a:lnTo>
                  <a:lnTo>
                    <a:pt x="13" y="16"/>
                  </a:lnTo>
                  <a:lnTo>
                    <a:pt x="9" y="18"/>
                  </a:lnTo>
                  <a:lnTo>
                    <a:pt x="14" y="14"/>
                  </a:lnTo>
                  <a:lnTo>
                    <a:pt x="21" y="11"/>
                  </a:lnTo>
                  <a:lnTo>
                    <a:pt x="27" y="7"/>
                  </a:lnTo>
                  <a:lnTo>
                    <a:pt x="27" y="8"/>
                  </a:lnTo>
                  <a:lnTo>
                    <a:pt x="29" y="8"/>
                  </a:lnTo>
                  <a:lnTo>
                    <a:pt x="29" y="9"/>
                  </a:lnTo>
                  <a:lnTo>
                    <a:pt x="25" y="12"/>
                  </a:lnTo>
                  <a:lnTo>
                    <a:pt x="21" y="16"/>
                  </a:lnTo>
                  <a:lnTo>
                    <a:pt x="19" y="17"/>
                  </a:lnTo>
                  <a:lnTo>
                    <a:pt x="18" y="18"/>
                  </a:lnTo>
                  <a:lnTo>
                    <a:pt x="18" y="20"/>
                  </a:lnTo>
                  <a:lnTo>
                    <a:pt x="25" y="16"/>
                  </a:lnTo>
                  <a:lnTo>
                    <a:pt x="30" y="13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4"/>
                  </a:lnTo>
                  <a:lnTo>
                    <a:pt x="30" y="17"/>
                  </a:lnTo>
                  <a:lnTo>
                    <a:pt x="26" y="20"/>
                  </a:lnTo>
                  <a:lnTo>
                    <a:pt x="23" y="24"/>
                  </a:lnTo>
                  <a:lnTo>
                    <a:pt x="21" y="26"/>
                  </a:lnTo>
                  <a:lnTo>
                    <a:pt x="18" y="28"/>
                  </a:lnTo>
                  <a:lnTo>
                    <a:pt x="25" y="25"/>
                  </a:lnTo>
                  <a:lnTo>
                    <a:pt x="30" y="21"/>
                  </a:lnTo>
                  <a:lnTo>
                    <a:pt x="37" y="17"/>
                  </a:lnTo>
                  <a:lnTo>
                    <a:pt x="38" y="17"/>
                  </a:lnTo>
                  <a:lnTo>
                    <a:pt x="39" y="17"/>
                  </a:lnTo>
                  <a:lnTo>
                    <a:pt x="39" y="18"/>
                  </a:lnTo>
                  <a:lnTo>
                    <a:pt x="38" y="18"/>
                  </a:lnTo>
                  <a:lnTo>
                    <a:pt x="35" y="22"/>
                  </a:lnTo>
                  <a:lnTo>
                    <a:pt x="31" y="25"/>
                  </a:lnTo>
                  <a:lnTo>
                    <a:pt x="29" y="28"/>
                  </a:lnTo>
                  <a:lnTo>
                    <a:pt x="27" y="28"/>
                  </a:lnTo>
                  <a:lnTo>
                    <a:pt x="26" y="29"/>
                  </a:lnTo>
                  <a:lnTo>
                    <a:pt x="23" y="30"/>
                  </a:lnTo>
                  <a:lnTo>
                    <a:pt x="22" y="30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5" y="30"/>
                  </a:lnTo>
                  <a:lnTo>
                    <a:pt x="33" y="28"/>
                  </a:lnTo>
                  <a:lnTo>
                    <a:pt x="39" y="25"/>
                  </a:lnTo>
                  <a:lnTo>
                    <a:pt x="39" y="25"/>
                  </a:lnTo>
                  <a:lnTo>
                    <a:pt x="40" y="25"/>
                  </a:lnTo>
                  <a:lnTo>
                    <a:pt x="39" y="26"/>
                  </a:lnTo>
                  <a:lnTo>
                    <a:pt x="37" y="29"/>
                  </a:lnTo>
                  <a:lnTo>
                    <a:pt x="33" y="33"/>
                  </a:lnTo>
                  <a:lnTo>
                    <a:pt x="29" y="35"/>
                  </a:lnTo>
                  <a:lnTo>
                    <a:pt x="25" y="37"/>
                  </a:lnTo>
                  <a:lnTo>
                    <a:pt x="35" y="33"/>
                  </a:lnTo>
                  <a:lnTo>
                    <a:pt x="44" y="28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6" y="29"/>
                  </a:lnTo>
                  <a:lnTo>
                    <a:pt x="42" y="33"/>
                  </a:lnTo>
                  <a:lnTo>
                    <a:pt x="37" y="38"/>
                  </a:lnTo>
                  <a:lnTo>
                    <a:pt x="33" y="42"/>
                  </a:lnTo>
                  <a:lnTo>
                    <a:pt x="38" y="38"/>
                  </a:lnTo>
                  <a:lnTo>
                    <a:pt x="43" y="35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47" y="37"/>
                  </a:lnTo>
                  <a:lnTo>
                    <a:pt x="43" y="41"/>
                  </a:lnTo>
                  <a:lnTo>
                    <a:pt x="39" y="45"/>
                  </a:lnTo>
                  <a:lnTo>
                    <a:pt x="37" y="48"/>
                  </a:lnTo>
                  <a:lnTo>
                    <a:pt x="38" y="48"/>
                  </a:lnTo>
                  <a:lnTo>
                    <a:pt x="39" y="47"/>
                  </a:lnTo>
                  <a:lnTo>
                    <a:pt x="40" y="46"/>
                  </a:lnTo>
                  <a:lnTo>
                    <a:pt x="43" y="45"/>
                  </a:lnTo>
                  <a:lnTo>
                    <a:pt x="44" y="43"/>
                  </a:lnTo>
                  <a:lnTo>
                    <a:pt x="50" y="39"/>
                  </a:lnTo>
                  <a:lnTo>
                    <a:pt x="54" y="37"/>
                  </a:lnTo>
                  <a:lnTo>
                    <a:pt x="56" y="34"/>
                  </a:lnTo>
                  <a:lnTo>
                    <a:pt x="95" y="0"/>
                  </a:lnTo>
                  <a:lnTo>
                    <a:pt x="97" y="0"/>
                  </a:lnTo>
                  <a:lnTo>
                    <a:pt x="98" y="1"/>
                  </a:lnTo>
                  <a:lnTo>
                    <a:pt x="97" y="1"/>
                  </a:lnTo>
                  <a:lnTo>
                    <a:pt x="85" y="14"/>
                  </a:lnTo>
                  <a:lnTo>
                    <a:pt x="72" y="26"/>
                  </a:lnTo>
                  <a:lnTo>
                    <a:pt x="65" y="30"/>
                  </a:lnTo>
                  <a:lnTo>
                    <a:pt x="60" y="34"/>
                  </a:lnTo>
                  <a:lnTo>
                    <a:pt x="52" y="41"/>
                  </a:lnTo>
                  <a:lnTo>
                    <a:pt x="44" y="46"/>
                  </a:lnTo>
                  <a:lnTo>
                    <a:pt x="44" y="47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34" y="58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56" y="38"/>
                  </a:lnTo>
                  <a:lnTo>
                    <a:pt x="68" y="29"/>
                  </a:lnTo>
                  <a:lnTo>
                    <a:pt x="80" y="20"/>
                  </a:lnTo>
                  <a:lnTo>
                    <a:pt x="86" y="14"/>
                  </a:lnTo>
                  <a:lnTo>
                    <a:pt x="93" y="8"/>
                  </a:lnTo>
                  <a:lnTo>
                    <a:pt x="99" y="3"/>
                  </a:lnTo>
                  <a:lnTo>
                    <a:pt x="99" y="3"/>
                  </a:lnTo>
                  <a:lnTo>
                    <a:pt x="101" y="3"/>
                  </a:lnTo>
                  <a:lnTo>
                    <a:pt x="101" y="3"/>
                  </a:lnTo>
                  <a:lnTo>
                    <a:pt x="101" y="4"/>
                  </a:lnTo>
                  <a:lnTo>
                    <a:pt x="101" y="4"/>
                  </a:lnTo>
                  <a:lnTo>
                    <a:pt x="85" y="20"/>
                  </a:lnTo>
                  <a:lnTo>
                    <a:pt x="68" y="34"/>
                  </a:lnTo>
                  <a:lnTo>
                    <a:pt x="52" y="48"/>
                  </a:lnTo>
                  <a:lnTo>
                    <a:pt x="27" y="73"/>
                  </a:lnTo>
                  <a:lnTo>
                    <a:pt x="23" y="76"/>
                  </a:lnTo>
                  <a:lnTo>
                    <a:pt x="19" y="80"/>
                  </a:lnTo>
                  <a:lnTo>
                    <a:pt x="16" y="84"/>
                  </a:lnTo>
                  <a:lnTo>
                    <a:pt x="13" y="88"/>
                  </a:lnTo>
                  <a:lnTo>
                    <a:pt x="9" y="92"/>
                  </a:lnTo>
                  <a:lnTo>
                    <a:pt x="22" y="80"/>
                  </a:lnTo>
                  <a:lnTo>
                    <a:pt x="37" y="68"/>
                  </a:lnTo>
                  <a:lnTo>
                    <a:pt x="43" y="62"/>
                  </a:lnTo>
                  <a:lnTo>
                    <a:pt x="50" y="55"/>
                  </a:lnTo>
                  <a:lnTo>
                    <a:pt x="56" y="47"/>
                  </a:lnTo>
                  <a:lnTo>
                    <a:pt x="71" y="37"/>
                  </a:lnTo>
                  <a:lnTo>
                    <a:pt x="85" y="25"/>
                  </a:lnTo>
                  <a:lnTo>
                    <a:pt x="91" y="18"/>
                  </a:lnTo>
                  <a:lnTo>
                    <a:pt x="98" y="13"/>
                  </a:lnTo>
                  <a:lnTo>
                    <a:pt x="105" y="8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07" y="8"/>
                  </a:lnTo>
                  <a:lnTo>
                    <a:pt x="106" y="9"/>
                  </a:lnTo>
                  <a:lnTo>
                    <a:pt x="106" y="9"/>
                  </a:lnTo>
                  <a:lnTo>
                    <a:pt x="84" y="31"/>
                  </a:lnTo>
                  <a:lnTo>
                    <a:pt x="60" y="54"/>
                  </a:lnTo>
                  <a:lnTo>
                    <a:pt x="37" y="76"/>
                  </a:lnTo>
                  <a:lnTo>
                    <a:pt x="26" y="88"/>
                  </a:lnTo>
                  <a:lnTo>
                    <a:pt x="25" y="89"/>
                  </a:lnTo>
                  <a:lnTo>
                    <a:pt x="67" y="50"/>
                  </a:lnTo>
                  <a:lnTo>
                    <a:pt x="111" y="13"/>
                  </a:lnTo>
                  <a:lnTo>
                    <a:pt x="114" y="12"/>
                  </a:lnTo>
                  <a:lnTo>
                    <a:pt x="114" y="12"/>
                  </a:lnTo>
                  <a:lnTo>
                    <a:pt x="115" y="13"/>
                  </a:lnTo>
                  <a:lnTo>
                    <a:pt x="115" y="13"/>
                  </a:lnTo>
                  <a:lnTo>
                    <a:pt x="112" y="16"/>
                  </a:lnTo>
                  <a:lnTo>
                    <a:pt x="95" y="31"/>
                  </a:lnTo>
                  <a:lnTo>
                    <a:pt x="77" y="46"/>
                  </a:lnTo>
                  <a:lnTo>
                    <a:pt x="73" y="51"/>
                  </a:lnTo>
                  <a:lnTo>
                    <a:pt x="61" y="63"/>
                  </a:lnTo>
                  <a:lnTo>
                    <a:pt x="60" y="65"/>
                  </a:lnTo>
                  <a:lnTo>
                    <a:pt x="71" y="58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81" y="50"/>
                  </a:lnTo>
                  <a:lnTo>
                    <a:pt x="81" y="50"/>
                  </a:lnTo>
                  <a:lnTo>
                    <a:pt x="81" y="51"/>
                  </a:lnTo>
                  <a:lnTo>
                    <a:pt x="78" y="55"/>
                  </a:lnTo>
                  <a:lnTo>
                    <a:pt x="76" y="59"/>
                  </a:lnTo>
                  <a:lnTo>
                    <a:pt x="73" y="63"/>
                  </a:lnTo>
                  <a:lnTo>
                    <a:pt x="69" y="67"/>
                  </a:lnTo>
                  <a:lnTo>
                    <a:pt x="68" y="68"/>
                  </a:lnTo>
                  <a:lnTo>
                    <a:pt x="67" y="68"/>
                  </a:lnTo>
                  <a:lnTo>
                    <a:pt x="65" y="69"/>
                  </a:lnTo>
                  <a:lnTo>
                    <a:pt x="65" y="71"/>
                  </a:lnTo>
                  <a:lnTo>
                    <a:pt x="65" y="71"/>
                  </a:lnTo>
                  <a:lnTo>
                    <a:pt x="67" y="69"/>
                  </a:lnTo>
                  <a:lnTo>
                    <a:pt x="69" y="68"/>
                  </a:lnTo>
                  <a:lnTo>
                    <a:pt x="76" y="62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85" y="56"/>
                  </a:lnTo>
                  <a:lnTo>
                    <a:pt x="84" y="62"/>
                  </a:lnTo>
                  <a:lnTo>
                    <a:pt x="81" y="65"/>
                  </a:lnTo>
                  <a:lnTo>
                    <a:pt x="78" y="69"/>
                  </a:lnTo>
                  <a:lnTo>
                    <a:pt x="74" y="73"/>
                  </a:lnTo>
                  <a:lnTo>
                    <a:pt x="72" y="76"/>
                  </a:lnTo>
                  <a:lnTo>
                    <a:pt x="72" y="77"/>
                  </a:lnTo>
                  <a:lnTo>
                    <a:pt x="72" y="77"/>
                  </a:lnTo>
                  <a:lnTo>
                    <a:pt x="72" y="77"/>
                  </a:lnTo>
                  <a:lnTo>
                    <a:pt x="73" y="76"/>
                  </a:lnTo>
                  <a:lnTo>
                    <a:pt x="74" y="75"/>
                  </a:lnTo>
                  <a:lnTo>
                    <a:pt x="76" y="73"/>
                  </a:lnTo>
                  <a:lnTo>
                    <a:pt x="77" y="72"/>
                  </a:lnTo>
                  <a:lnTo>
                    <a:pt x="78" y="71"/>
                  </a:lnTo>
                  <a:lnTo>
                    <a:pt x="84" y="65"/>
                  </a:lnTo>
                  <a:lnTo>
                    <a:pt x="90" y="63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88" y="69"/>
                  </a:lnTo>
                  <a:lnTo>
                    <a:pt x="84" y="76"/>
                  </a:lnTo>
                  <a:lnTo>
                    <a:pt x="82" y="77"/>
                  </a:lnTo>
                  <a:lnTo>
                    <a:pt x="81" y="77"/>
                  </a:lnTo>
                  <a:lnTo>
                    <a:pt x="81" y="79"/>
                  </a:lnTo>
                  <a:lnTo>
                    <a:pt x="80" y="80"/>
                  </a:lnTo>
                  <a:lnTo>
                    <a:pt x="78" y="81"/>
                  </a:lnTo>
                  <a:lnTo>
                    <a:pt x="78" y="83"/>
                  </a:lnTo>
                  <a:lnTo>
                    <a:pt x="78" y="83"/>
                  </a:lnTo>
                  <a:lnTo>
                    <a:pt x="78" y="81"/>
                  </a:lnTo>
                  <a:lnTo>
                    <a:pt x="81" y="80"/>
                  </a:lnTo>
                  <a:lnTo>
                    <a:pt x="85" y="76"/>
                  </a:lnTo>
                  <a:lnTo>
                    <a:pt x="90" y="72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97" y="69"/>
                  </a:lnTo>
                  <a:lnTo>
                    <a:pt x="93" y="73"/>
                  </a:lnTo>
                  <a:lnTo>
                    <a:pt x="90" y="77"/>
                  </a:lnTo>
                  <a:lnTo>
                    <a:pt x="86" y="83"/>
                  </a:lnTo>
                  <a:lnTo>
                    <a:pt x="82" y="86"/>
                  </a:lnTo>
                  <a:lnTo>
                    <a:pt x="80" y="89"/>
                  </a:lnTo>
                  <a:lnTo>
                    <a:pt x="84" y="85"/>
                  </a:lnTo>
                  <a:lnTo>
                    <a:pt x="89" y="80"/>
                  </a:lnTo>
                  <a:lnTo>
                    <a:pt x="94" y="77"/>
                  </a:lnTo>
                  <a:lnTo>
                    <a:pt x="99" y="73"/>
                  </a:lnTo>
                  <a:lnTo>
                    <a:pt x="101" y="73"/>
                  </a:lnTo>
                  <a:lnTo>
                    <a:pt x="101" y="75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3" y="84"/>
                  </a:lnTo>
                  <a:lnTo>
                    <a:pt x="89" y="89"/>
                  </a:lnTo>
                  <a:lnTo>
                    <a:pt x="88" y="92"/>
                  </a:lnTo>
                  <a:lnTo>
                    <a:pt x="88" y="93"/>
                  </a:lnTo>
                  <a:lnTo>
                    <a:pt x="88" y="93"/>
                  </a:lnTo>
                  <a:lnTo>
                    <a:pt x="88" y="93"/>
                  </a:lnTo>
                  <a:lnTo>
                    <a:pt x="89" y="92"/>
                  </a:lnTo>
                  <a:lnTo>
                    <a:pt x="90" y="90"/>
                  </a:lnTo>
                  <a:lnTo>
                    <a:pt x="90" y="89"/>
                  </a:lnTo>
                  <a:lnTo>
                    <a:pt x="91" y="88"/>
                  </a:lnTo>
                  <a:lnTo>
                    <a:pt x="95" y="85"/>
                  </a:lnTo>
                  <a:lnTo>
                    <a:pt x="101" y="81"/>
                  </a:lnTo>
                  <a:lnTo>
                    <a:pt x="106" y="80"/>
                  </a:lnTo>
                  <a:lnTo>
                    <a:pt x="107" y="80"/>
                  </a:lnTo>
                  <a:lnTo>
                    <a:pt x="106" y="81"/>
                  </a:lnTo>
                  <a:lnTo>
                    <a:pt x="102" y="85"/>
                  </a:lnTo>
                  <a:lnTo>
                    <a:pt x="98" y="90"/>
                  </a:lnTo>
                  <a:lnTo>
                    <a:pt x="97" y="92"/>
                  </a:lnTo>
                  <a:lnTo>
                    <a:pt x="95" y="92"/>
                  </a:lnTo>
                  <a:lnTo>
                    <a:pt x="94" y="93"/>
                  </a:lnTo>
                  <a:lnTo>
                    <a:pt x="93" y="94"/>
                  </a:lnTo>
                  <a:lnTo>
                    <a:pt x="93" y="96"/>
                  </a:lnTo>
                  <a:lnTo>
                    <a:pt x="91" y="96"/>
                  </a:lnTo>
                  <a:lnTo>
                    <a:pt x="91" y="97"/>
                  </a:lnTo>
                  <a:lnTo>
                    <a:pt x="93" y="96"/>
                  </a:lnTo>
                  <a:lnTo>
                    <a:pt x="94" y="94"/>
                  </a:lnTo>
                  <a:lnTo>
                    <a:pt x="98" y="92"/>
                  </a:lnTo>
                  <a:lnTo>
                    <a:pt x="103" y="88"/>
                  </a:lnTo>
                  <a:lnTo>
                    <a:pt x="110" y="84"/>
                  </a:lnTo>
                  <a:lnTo>
                    <a:pt x="112" y="83"/>
                  </a:lnTo>
                  <a:lnTo>
                    <a:pt x="114" y="83"/>
                  </a:lnTo>
                  <a:lnTo>
                    <a:pt x="114" y="83"/>
                  </a:lnTo>
                  <a:lnTo>
                    <a:pt x="114" y="84"/>
                  </a:lnTo>
                  <a:lnTo>
                    <a:pt x="111" y="85"/>
                  </a:lnTo>
                  <a:lnTo>
                    <a:pt x="109" y="86"/>
                  </a:lnTo>
                  <a:lnTo>
                    <a:pt x="99" y="93"/>
                  </a:lnTo>
                  <a:lnTo>
                    <a:pt x="90" y="100"/>
                  </a:lnTo>
                  <a:lnTo>
                    <a:pt x="90" y="100"/>
                  </a:lnTo>
                  <a:lnTo>
                    <a:pt x="89" y="100"/>
                  </a:lnTo>
                  <a:lnTo>
                    <a:pt x="89" y="100"/>
                  </a:lnTo>
                  <a:lnTo>
                    <a:pt x="89" y="98"/>
                  </a:lnTo>
                  <a:lnTo>
                    <a:pt x="95" y="90"/>
                  </a:lnTo>
                  <a:lnTo>
                    <a:pt x="102" y="83"/>
                  </a:lnTo>
                  <a:lnTo>
                    <a:pt x="99" y="85"/>
                  </a:lnTo>
                  <a:lnTo>
                    <a:pt x="97" y="86"/>
                  </a:lnTo>
                  <a:lnTo>
                    <a:pt x="93" y="89"/>
                  </a:lnTo>
                  <a:lnTo>
                    <a:pt x="86" y="96"/>
                  </a:lnTo>
                  <a:lnTo>
                    <a:pt x="85" y="97"/>
                  </a:lnTo>
                  <a:lnTo>
                    <a:pt x="85" y="97"/>
                  </a:lnTo>
                  <a:lnTo>
                    <a:pt x="84" y="96"/>
                  </a:lnTo>
                  <a:lnTo>
                    <a:pt x="84" y="96"/>
                  </a:lnTo>
                  <a:lnTo>
                    <a:pt x="85" y="94"/>
                  </a:lnTo>
                  <a:lnTo>
                    <a:pt x="88" y="88"/>
                  </a:lnTo>
                  <a:lnTo>
                    <a:pt x="91" y="83"/>
                  </a:lnTo>
                  <a:lnTo>
                    <a:pt x="97" y="77"/>
                  </a:lnTo>
                  <a:lnTo>
                    <a:pt x="91" y="81"/>
                  </a:lnTo>
                  <a:lnTo>
                    <a:pt x="86" y="86"/>
                  </a:lnTo>
                  <a:lnTo>
                    <a:pt x="81" y="90"/>
                  </a:lnTo>
                  <a:lnTo>
                    <a:pt x="78" y="93"/>
                  </a:lnTo>
                  <a:lnTo>
                    <a:pt x="77" y="93"/>
                  </a:lnTo>
                  <a:lnTo>
                    <a:pt x="77" y="93"/>
                  </a:lnTo>
                  <a:lnTo>
                    <a:pt x="77" y="92"/>
                  </a:lnTo>
                  <a:lnTo>
                    <a:pt x="78" y="88"/>
                  </a:lnTo>
                  <a:lnTo>
                    <a:pt x="82" y="84"/>
                  </a:lnTo>
                  <a:lnTo>
                    <a:pt x="86" y="79"/>
                  </a:lnTo>
                  <a:lnTo>
                    <a:pt x="91" y="73"/>
                  </a:lnTo>
                  <a:lnTo>
                    <a:pt x="86" y="77"/>
                  </a:lnTo>
                  <a:lnTo>
                    <a:pt x="82" y="81"/>
                  </a:lnTo>
                  <a:lnTo>
                    <a:pt x="77" y="85"/>
                  </a:lnTo>
                  <a:lnTo>
                    <a:pt x="76" y="86"/>
                  </a:lnTo>
                  <a:lnTo>
                    <a:pt x="76" y="86"/>
                  </a:lnTo>
                  <a:lnTo>
                    <a:pt x="74" y="85"/>
                  </a:lnTo>
                  <a:lnTo>
                    <a:pt x="74" y="85"/>
                  </a:lnTo>
                  <a:lnTo>
                    <a:pt x="76" y="84"/>
                  </a:lnTo>
                  <a:lnTo>
                    <a:pt x="84" y="72"/>
                  </a:lnTo>
                  <a:lnTo>
                    <a:pt x="84" y="72"/>
                  </a:lnTo>
                  <a:lnTo>
                    <a:pt x="85" y="71"/>
                  </a:lnTo>
                  <a:lnTo>
                    <a:pt x="86" y="68"/>
                  </a:lnTo>
                  <a:lnTo>
                    <a:pt x="88" y="67"/>
                  </a:lnTo>
                  <a:lnTo>
                    <a:pt x="88" y="65"/>
                  </a:lnTo>
                  <a:lnTo>
                    <a:pt x="88" y="65"/>
                  </a:lnTo>
                  <a:lnTo>
                    <a:pt x="82" y="69"/>
                  </a:lnTo>
                  <a:lnTo>
                    <a:pt x="77" y="75"/>
                  </a:lnTo>
                  <a:lnTo>
                    <a:pt x="71" y="79"/>
                  </a:lnTo>
                  <a:lnTo>
                    <a:pt x="69" y="80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68" y="79"/>
                  </a:lnTo>
                  <a:lnTo>
                    <a:pt x="69" y="77"/>
                  </a:lnTo>
                  <a:lnTo>
                    <a:pt x="76" y="71"/>
                  </a:lnTo>
                  <a:lnTo>
                    <a:pt x="77" y="68"/>
                  </a:lnTo>
                  <a:lnTo>
                    <a:pt x="78" y="64"/>
                  </a:lnTo>
                  <a:lnTo>
                    <a:pt x="80" y="62"/>
                  </a:lnTo>
                  <a:lnTo>
                    <a:pt x="81" y="59"/>
                  </a:lnTo>
                  <a:lnTo>
                    <a:pt x="76" y="64"/>
                  </a:lnTo>
                  <a:lnTo>
                    <a:pt x="71" y="68"/>
                  </a:lnTo>
                  <a:lnTo>
                    <a:pt x="65" y="72"/>
                  </a:lnTo>
                  <a:lnTo>
                    <a:pt x="63" y="73"/>
                  </a:lnTo>
                  <a:lnTo>
                    <a:pt x="61" y="73"/>
                  </a:lnTo>
                  <a:lnTo>
                    <a:pt x="61" y="72"/>
                  </a:lnTo>
                  <a:lnTo>
                    <a:pt x="63" y="71"/>
                  </a:lnTo>
                  <a:lnTo>
                    <a:pt x="71" y="63"/>
                  </a:lnTo>
                  <a:lnTo>
                    <a:pt x="73" y="60"/>
                  </a:lnTo>
                  <a:lnTo>
                    <a:pt x="76" y="56"/>
                  </a:lnTo>
                  <a:lnTo>
                    <a:pt x="78" y="54"/>
                  </a:lnTo>
                  <a:lnTo>
                    <a:pt x="69" y="60"/>
                  </a:lnTo>
                  <a:lnTo>
                    <a:pt x="60" y="68"/>
                  </a:lnTo>
                  <a:lnTo>
                    <a:pt x="55" y="72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2" y="72"/>
                  </a:lnTo>
                  <a:lnTo>
                    <a:pt x="52" y="72"/>
                  </a:lnTo>
                  <a:lnTo>
                    <a:pt x="54" y="71"/>
                  </a:lnTo>
                  <a:lnTo>
                    <a:pt x="55" y="68"/>
                  </a:lnTo>
                  <a:lnTo>
                    <a:pt x="56" y="68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72" y="50"/>
                  </a:lnTo>
                  <a:lnTo>
                    <a:pt x="88" y="35"/>
                  </a:lnTo>
                  <a:lnTo>
                    <a:pt x="56" y="62"/>
                  </a:lnTo>
                  <a:lnTo>
                    <a:pt x="19" y="97"/>
                  </a:lnTo>
                  <a:lnTo>
                    <a:pt x="18" y="97"/>
                  </a:lnTo>
                  <a:lnTo>
                    <a:pt x="16" y="100"/>
                  </a:lnTo>
                  <a:lnTo>
                    <a:pt x="16" y="100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14" y="98"/>
                  </a:lnTo>
                  <a:lnTo>
                    <a:pt x="14" y="98"/>
                  </a:lnTo>
                  <a:lnTo>
                    <a:pt x="37" y="75"/>
                  </a:lnTo>
                  <a:lnTo>
                    <a:pt x="59" y="52"/>
                  </a:lnTo>
                  <a:lnTo>
                    <a:pt x="82" y="30"/>
                  </a:lnTo>
                  <a:lnTo>
                    <a:pt x="94" y="20"/>
                  </a:lnTo>
                  <a:lnTo>
                    <a:pt x="95" y="18"/>
                  </a:lnTo>
                  <a:lnTo>
                    <a:pt x="97" y="17"/>
                  </a:lnTo>
                  <a:lnTo>
                    <a:pt x="98" y="16"/>
                  </a:lnTo>
                  <a:lnTo>
                    <a:pt x="99" y="14"/>
                  </a:lnTo>
                  <a:lnTo>
                    <a:pt x="101" y="13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102" y="11"/>
                  </a:lnTo>
                  <a:lnTo>
                    <a:pt x="102" y="12"/>
                  </a:lnTo>
                  <a:lnTo>
                    <a:pt x="101" y="13"/>
                  </a:lnTo>
                  <a:lnTo>
                    <a:pt x="94" y="20"/>
                  </a:lnTo>
                  <a:lnTo>
                    <a:pt x="88" y="26"/>
                  </a:lnTo>
                  <a:lnTo>
                    <a:pt x="80" y="31"/>
                  </a:lnTo>
                  <a:lnTo>
                    <a:pt x="65" y="42"/>
                  </a:lnTo>
                  <a:lnTo>
                    <a:pt x="52" y="54"/>
                  </a:lnTo>
                  <a:lnTo>
                    <a:pt x="39" y="68"/>
                  </a:lnTo>
                  <a:lnTo>
                    <a:pt x="23" y="80"/>
                  </a:lnTo>
                  <a:lnTo>
                    <a:pt x="10" y="93"/>
                  </a:lnTo>
                  <a:lnTo>
                    <a:pt x="8" y="96"/>
                  </a:lnTo>
                  <a:lnTo>
                    <a:pt x="8" y="96"/>
                  </a:lnTo>
                  <a:lnTo>
                    <a:pt x="6" y="96"/>
                  </a:lnTo>
                  <a:lnTo>
                    <a:pt x="6" y="94"/>
                  </a:lnTo>
                  <a:lnTo>
                    <a:pt x="8" y="92"/>
                  </a:lnTo>
                  <a:lnTo>
                    <a:pt x="19" y="77"/>
                  </a:lnTo>
                  <a:lnTo>
                    <a:pt x="33" y="65"/>
                  </a:lnTo>
                  <a:lnTo>
                    <a:pt x="46" y="54"/>
                  </a:lnTo>
                  <a:lnTo>
                    <a:pt x="57" y="42"/>
                  </a:lnTo>
                  <a:lnTo>
                    <a:pt x="71" y="30"/>
                  </a:lnTo>
                  <a:lnTo>
                    <a:pt x="64" y="35"/>
                  </a:lnTo>
                  <a:lnTo>
                    <a:pt x="57" y="39"/>
                  </a:lnTo>
                  <a:lnTo>
                    <a:pt x="51" y="45"/>
                  </a:lnTo>
                  <a:lnTo>
                    <a:pt x="30" y="64"/>
                  </a:lnTo>
                  <a:lnTo>
                    <a:pt x="26" y="68"/>
                  </a:lnTo>
                  <a:lnTo>
                    <a:pt x="5" y="89"/>
                  </a:lnTo>
                  <a:lnTo>
                    <a:pt x="1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92"/>
                  </a:lnTo>
                  <a:lnTo>
                    <a:pt x="2" y="86"/>
                  </a:lnTo>
                  <a:lnTo>
                    <a:pt x="12" y="76"/>
                  </a:lnTo>
                  <a:lnTo>
                    <a:pt x="21" y="68"/>
                  </a:lnTo>
                  <a:lnTo>
                    <a:pt x="31" y="59"/>
                  </a:lnTo>
                  <a:lnTo>
                    <a:pt x="38" y="51"/>
                  </a:lnTo>
                  <a:lnTo>
                    <a:pt x="38" y="51"/>
                  </a:lnTo>
                  <a:lnTo>
                    <a:pt x="39" y="50"/>
                  </a:lnTo>
                  <a:lnTo>
                    <a:pt x="37" y="51"/>
                  </a:lnTo>
                  <a:lnTo>
                    <a:pt x="37" y="51"/>
                  </a:lnTo>
                  <a:lnTo>
                    <a:pt x="35" y="52"/>
                  </a:lnTo>
                  <a:lnTo>
                    <a:pt x="34" y="52"/>
                  </a:lnTo>
                  <a:lnTo>
                    <a:pt x="34" y="51"/>
                  </a:lnTo>
                  <a:lnTo>
                    <a:pt x="34" y="50"/>
                  </a:lnTo>
                  <a:lnTo>
                    <a:pt x="35" y="48"/>
                  </a:lnTo>
                  <a:lnTo>
                    <a:pt x="39" y="43"/>
                  </a:lnTo>
                  <a:lnTo>
                    <a:pt x="43" y="38"/>
                  </a:lnTo>
                  <a:lnTo>
                    <a:pt x="48" y="34"/>
                  </a:lnTo>
                  <a:lnTo>
                    <a:pt x="43" y="38"/>
                  </a:lnTo>
                  <a:lnTo>
                    <a:pt x="37" y="42"/>
                  </a:lnTo>
                  <a:lnTo>
                    <a:pt x="31" y="45"/>
                  </a:lnTo>
                  <a:lnTo>
                    <a:pt x="29" y="45"/>
                  </a:lnTo>
                  <a:lnTo>
                    <a:pt x="29" y="45"/>
                  </a:lnTo>
                  <a:lnTo>
                    <a:pt x="27" y="45"/>
                  </a:lnTo>
                  <a:lnTo>
                    <a:pt x="27" y="43"/>
                  </a:lnTo>
                  <a:lnTo>
                    <a:pt x="29" y="43"/>
                  </a:lnTo>
                  <a:lnTo>
                    <a:pt x="37" y="35"/>
                  </a:lnTo>
                  <a:lnTo>
                    <a:pt x="38" y="35"/>
                  </a:lnTo>
                  <a:lnTo>
                    <a:pt x="39" y="34"/>
                  </a:lnTo>
                  <a:lnTo>
                    <a:pt x="40" y="33"/>
                  </a:lnTo>
                  <a:lnTo>
                    <a:pt x="42" y="31"/>
                  </a:lnTo>
                  <a:lnTo>
                    <a:pt x="42" y="31"/>
                  </a:lnTo>
                  <a:lnTo>
                    <a:pt x="43" y="30"/>
                  </a:lnTo>
                  <a:lnTo>
                    <a:pt x="42" y="30"/>
                  </a:lnTo>
                  <a:lnTo>
                    <a:pt x="39" y="31"/>
                  </a:lnTo>
                  <a:lnTo>
                    <a:pt x="26" y="39"/>
                  </a:lnTo>
                  <a:lnTo>
                    <a:pt x="22" y="41"/>
                  </a:lnTo>
                  <a:lnTo>
                    <a:pt x="21" y="41"/>
                  </a:lnTo>
                  <a:lnTo>
                    <a:pt x="21" y="39"/>
                  </a:lnTo>
                  <a:lnTo>
                    <a:pt x="23" y="37"/>
                  </a:lnTo>
                  <a:lnTo>
                    <a:pt x="30" y="31"/>
                  </a:lnTo>
                  <a:lnTo>
                    <a:pt x="37" y="28"/>
                  </a:lnTo>
                  <a:lnTo>
                    <a:pt x="29" y="31"/>
                  </a:lnTo>
                  <a:lnTo>
                    <a:pt x="21" y="34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7" y="34"/>
                  </a:lnTo>
                  <a:lnTo>
                    <a:pt x="17" y="33"/>
                  </a:lnTo>
                  <a:lnTo>
                    <a:pt x="19" y="31"/>
                  </a:lnTo>
                  <a:lnTo>
                    <a:pt x="27" y="25"/>
                  </a:lnTo>
                  <a:lnTo>
                    <a:pt x="35" y="20"/>
                  </a:lnTo>
                  <a:lnTo>
                    <a:pt x="30" y="24"/>
                  </a:lnTo>
                  <a:lnTo>
                    <a:pt x="23" y="26"/>
                  </a:lnTo>
                  <a:lnTo>
                    <a:pt x="17" y="29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29"/>
                  </a:lnTo>
                  <a:lnTo>
                    <a:pt x="16" y="28"/>
                  </a:lnTo>
                  <a:lnTo>
                    <a:pt x="19" y="24"/>
                  </a:lnTo>
                  <a:lnTo>
                    <a:pt x="23" y="20"/>
                  </a:lnTo>
                  <a:lnTo>
                    <a:pt x="29" y="16"/>
                  </a:lnTo>
                  <a:lnTo>
                    <a:pt x="23" y="18"/>
                  </a:lnTo>
                  <a:lnTo>
                    <a:pt x="18" y="22"/>
                  </a:lnTo>
                  <a:lnTo>
                    <a:pt x="14" y="24"/>
                  </a:lnTo>
                  <a:lnTo>
                    <a:pt x="13" y="24"/>
                  </a:lnTo>
                  <a:lnTo>
                    <a:pt x="13" y="22"/>
                  </a:lnTo>
                  <a:lnTo>
                    <a:pt x="18" y="16"/>
                  </a:lnTo>
                  <a:lnTo>
                    <a:pt x="25" y="9"/>
                  </a:lnTo>
                  <a:lnTo>
                    <a:pt x="19" y="13"/>
                  </a:lnTo>
                  <a:lnTo>
                    <a:pt x="14" y="17"/>
                  </a:lnTo>
                  <a:lnTo>
                    <a:pt x="9" y="21"/>
                  </a:lnTo>
                  <a:lnTo>
                    <a:pt x="6" y="21"/>
                  </a:lnTo>
                  <a:lnTo>
                    <a:pt x="6" y="22"/>
                  </a:lnTo>
                  <a:lnTo>
                    <a:pt x="5" y="21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12" y="13"/>
                  </a:lnTo>
                  <a:lnTo>
                    <a:pt x="16" y="8"/>
                  </a:lnTo>
                  <a:lnTo>
                    <a:pt x="17" y="7"/>
                  </a:lnTo>
                  <a:lnTo>
                    <a:pt x="10" y="11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9" y="9"/>
                  </a:lnTo>
                  <a:lnTo>
                    <a:pt x="16" y="5"/>
                  </a:lnTo>
                  <a:lnTo>
                    <a:pt x="23" y="1"/>
                  </a:lnTo>
                  <a:lnTo>
                    <a:pt x="25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60" name="Freeform 852"/>
          <p:cNvSpPr>
            <a:spLocks noEditPoints="1"/>
          </p:cNvSpPr>
          <p:nvPr/>
        </p:nvSpPr>
        <p:spPr bwMode="auto">
          <a:xfrm>
            <a:off x="10661651" y="1055976"/>
            <a:ext cx="592091" cy="189663"/>
          </a:xfrm>
          <a:custGeom>
            <a:avLst/>
            <a:gdLst>
              <a:gd name="T0" fmla="*/ 10 w 143"/>
              <a:gd name="T1" fmla="*/ 8 h 43"/>
              <a:gd name="T2" fmla="*/ 7 w 143"/>
              <a:gd name="T3" fmla="*/ 34 h 43"/>
              <a:gd name="T4" fmla="*/ 16 w 143"/>
              <a:gd name="T5" fmla="*/ 34 h 43"/>
              <a:gd name="T6" fmla="*/ 24 w 143"/>
              <a:gd name="T7" fmla="*/ 34 h 43"/>
              <a:gd name="T8" fmla="*/ 65 w 143"/>
              <a:gd name="T9" fmla="*/ 34 h 43"/>
              <a:gd name="T10" fmla="*/ 135 w 143"/>
              <a:gd name="T11" fmla="*/ 35 h 43"/>
              <a:gd name="T12" fmla="*/ 137 w 143"/>
              <a:gd name="T13" fmla="*/ 10 h 43"/>
              <a:gd name="T14" fmla="*/ 104 w 143"/>
              <a:gd name="T15" fmla="*/ 9 h 43"/>
              <a:gd name="T16" fmla="*/ 71 w 143"/>
              <a:gd name="T17" fmla="*/ 9 h 43"/>
              <a:gd name="T18" fmla="*/ 27 w 143"/>
              <a:gd name="T19" fmla="*/ 8 h 43"/>
              <a:gd name="T20" fmla="*/ 17 w 143"/>
              <a:gd name="T21" fmla="*/ 8 h 43"/>
              <a:gd name="T22" fmla="*/ 10 w 143"/>
              <a:gd name="T23" fmla="*/ 8 h 43"/>
              <a:gd name="T24" fmla="*/ 7 w 143"/>
              <a:gd name="T25" fmla="*/ 0 h 43"/>
              <a:gd name="T26" fmla="*/ 19 w 143"/>
              <a:gd name="T27" fmla="*/ 1 h 43"/>
              <a:gd name="T28" fmla="*/ 29 w 143"/>
              <a:gd name="T29" fmla="*/ 1 h 43"/>
              <a:gd name="T30" fmla="*/ 74 w 143"/>
              <a:gd name="T31" fmla="*/ 1 h 43"/>
              <a:gd name="T32" fmla="*/ 106 w 143"/>
              <a:gd name="T33" fmla="*/ 3 h 43"/>
              <a:gd name="T34" fmla="*/ 140 w 143"/>
              <a:gd name="T35" fmla="*/ 3 h 43"/>
              <a:gd name="T36" fmla="*/ 140 w 143"/>
              <a:gd name="T37" fmla="*/ 4 h 43"/>
              <a:gd name="T38" fmla="*/ 142 w 143"/>
              <a:gd name="T39" fmla="*/ 4 h 43"/>
              <a:gd name="T40" fmla="*/ 143 w 143"/>
              <a:gd name="T41" fmla="*/ 5 h 43"/>
              <a:gd name="T42" fmla="*/ 143 w 143"/>
              <a:gd name="T43" fmla="*/ 7 h 43"/>
              <a:gd name="T44" fmla="*/ 143 w 143"/>
              <a:gd name="T45" fmla="*/ 24 h 43"/>
              <a:gd name="T46" fmla="*/ 142 w 143"/>
              <a:gd name="T47" fmla="*/ 39 h 43"/>
              <a:gd name="T48" fmla="*/ 142 w 143"/>
              <a:gd name="T49" fmla="*/ 41 h 43"/>
              <a:gd name="T50" fmla="*/ 142 w 143"/>
              <a:gd name="T51" fmla="*/ 41 h 43"/>
              <a:gd name="T52" fmla="*/ 142 w 143"/>
              <a:gd name="T53" fmla="*/ 41 h 43"/>
              <a:gd name="T54" fmla="*/ 140 w 143"/>
              <a:gd name="T55" fmla="*/ 42 h 43"/>
              <a:gd name="T56" fmla="*/ 138 w 143"/>
              <a:gd name="T57" fmla="*/ 43 h 43"/>
              <a:gd name="T58" fmla="*/ 67 w 143"/>
              <a:gd name="T59" fmla="*/ 42 h 43"/>
              <a:gd name="T60" fmla="*/ 27 w 143"/>
              <a:gd name="T61" fmla="*/ 41 h 43"/>
              <a:gd name="T62" fmla="*/ 15 w 143"/>
              <a:gd name="T63" fmla="*/ 41 h 43"/>
              <a:gd name="T64" fmla="*/ 4 w 143"/>
              <a:gd name="T65" fmla="*/ 41 h 43"/>
              <a:gd name="T66" fmla="*/ 3 w 143"/>
              <a:gd name="T67" fmla="*/ 41 h 43"/>
              <a:gd name="T68" fmla="*/ 2 w 143"/>
              <a:gd name="T69" fmla="*/ 41 h 43"/>
              <a:gd name="T70" fmla="*/ 0 w 143"/>
              <a:gd name="T71" fmla="*/ 39 h 43"/>
              <a:gd name="T72" fmla="*/ 0 w 143"/>
              <a:gd name="T73" fmla="*/ 38 h 43"/>
              <a:gd name="T74" fmla="*/ 3 w 143"/>
              <a:gd name="T75" fmla="*/ 3 h 43"/>
              <a:gd name="T76" fmla="*/ 3 w 143"/>
              <a:gd name="T77" fmla="*/ 1 h 43"/>
              <a:gd name="T78" fmla="*/ 4 w 143"/>
              <a:gd name="T79" fmla="*/ 0 h 43"/>
              <a:gd name="T80" fmla="*/ 7 w 143"/>
              <a:gd name="T81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3" h="43">
                <a:moveTo>
                  <a:pt x="10" y="8"/>
                </a:moveTo>
                <a:lnTo>
                  <a:pt x="7" y="34"/>
                </a:lnTo>
                <a:lnTo>
                  <a:pt x="16" y="34"/>
                </a:lnTo>
                <a:lnTo>
                  <a:pt x="24" y="34"/>
                </a:lnTo>
                <a:lnTo>
                  <a:pt x="65" y="34"/>
                </a:lnTo>
                <a:lnTo>
                  <a:pt x="135" y="35"/>
                </a:lnTo>
                <a:lnTo>
                  <a:pt x="137" y="10"/>
                </a:lnTo>
                <a:lnTo>
                  <a:pt x="104" y="9"/>
                </a:lnTo>
                <a:lnTo>
                  <a:pt x="71" y="9"/>
                </a:lnTo>
                <a:lnTo>
                  <a:pt x="27" y="8"/>
                </a:lnTo>
                <a:lnTo>
                  <a:pt x="17" y="8"/>
                </a:lnTo>
                <a:lnTo>
                  <a:pt x="10" y="8"/>
                </a:lnTo>
                <a:close/>
                <a:moveTo>
                  <a:pt x="7" y="0"/>
                </a:moveTo>
                <a:lnTo>
                  <a:pt x="19" y="1"/>
                </a:lnTo>
                <a:lnTo>
                  <a:pt x="29" y="1"/>
                </a:lnTo>
                <a:lnTo>
                  <a:pt x="74" y="1"/>
                </a:lnTo>
                <a:lnTo>
                  <a:pt x="106" y="3"/>
                </a:lnTo>
                <a:lnTo>
                  <a:pt x="140" y="3"/>
                </a:lnTo>
                <a:lnTo>
                  <a:pt x="140" y="4"/>
                </a:lnTo>
                <a:lnTo>
                  <a:pt x="142" y="4"/>
                </a:lnTo>
                <a:lnTo>
                  <a:pt x="143" y="5"/>
                </a:lnTo>
                <a:lnTo>
                  <a:pt x="143" y="7"/>
                </a:lnTo>
                <a:lnTo>
                  <a:pt x="143" y="24"/>
                </a:lnTo>
                <a:lnTo>
                  <a:pt x="142" y="39"/>
                </a:lnTo>
                <a:lnTo>
                  <a:pt x="142" y="41"/>
                </a:lnTo>
                <a:lnTo>
                  <a:pt x="142" y="41"/>
                </a:lnTo>
                <a:lnTo>
                  <a:pt x="142" y="41"/>
                </a:lnTo>
                <a:lnTo>
                  <a:pt x="140" y="42"/>
                </a:lnTo>
                <a:lnTo>
                  <a:pt x="138" y="43"/>
                </a:lnTo>
                <a:lnTo>
                  <a:pt x="67" y="42"/>
                </a:lnTo>
                <a:lnTo>
                  <a:pt x="27" y="41"/>
                </a:lnTo>
                <a:lnTo>
                  <a:pt x="15" y="41"/>
                </a:lnTo>
                <a:lnTo>
                  <a:pt x="4" y="41"/>
                </a:lnTo>
                <a:lnTo>
                  <a:pt x="3" y="41"/>
                </a:lnTo>
                <a:lnTo>
                  <a:pt x="2" y="41"/>
                </a:lnTo>
                <a:lnTo>
                  <a:pt x="0" y="39"/>
                </a:lnTo>
                <a:lnTo>
                  <a:pt x="0" y="38"/>
                </a:lnTo>
                <a:lnTo>
                  <a:pt x="3" y="3"/>
                </a:lnTo>
                <a:lnTo>
                  <a:pt x="3" y="1"/>
                </a:lnTo>
                <a:lnTo>
                  <a:pt x="4" y="0"/>
                </a:lnTo>
                <a:lnTo>
                  <a:pt x="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1" name="Freeform 852"/>
          <p:cNvSpPr>
            <a:spLocks noEditPoints="1"/>
          </p:cNvSpPr>
          <p:nvPr/>
        </p:nvSpPr>
        <p:spPr bwMode="auto">
          <a:xfrm>
            <a:off x="878367" y="658096"/>
            <a:ext cx="592091" cy="189663"/>
          </a:xfrm>
          <a:custGeom>
            <a:avLst/>
            <a:gdLst>
              <a:gd name="T0" fmla="*/ 10 w 143"/>
              <a:gd name="T1" fmla="*/ 8 h 43"/>
              <a:gd name="T2" fmla="*/ 7 w 143"/>
              <a:gd name="T3" fmla="*/ 34 h 43"/>
              <a:gd name="T4" fmla="*/ 16 w 143"/>
              <a:gd name="T5" fmla="*/ 34 h 43"/>
              <a:gd name="T6" fmla="*/ 24 w 143"/>
              <a:gd name="T7" fmla="*/ 34 h 43"/>
              <a:gd name="T8" fmla="*/ 65 w 143"/>
              <a:gd name="T9" fmla="*/ 34 h 43"/>
              <a:gd name="T10" fmla="*/ 135 w 143"/>
              <a:gd name="T11" fmla="*/ 35 h 43"/>
              <a:gd name="T12" fmla="*/ 137 w 143"/>
              <a:gd name="T13" fmla="*/ 10 h 43"/>
              <a:gd name="T14" fmla="*/ 104 w 143"/>
              <a:gd name="T15" fmla="*/ 9 h 43"/>
              <a:gd name="T16" fmla="*/ 71 w 143"/>
              <a:gd name="T17" fmla="*/ 9 h 43"/>
              <a:gd name="T18" fmla="*/ 27 w 143"/>
              <a:gd name="T19" fmla="*/ 8 h 43"/>
              <a:gd name="T20" fmla="*/ 17 w 143"/>
              <a:gd name="T21" fmla="*/ 8 h 43"/>
              <a:gd name="T22" fmla="*/ 10 w 143"/>
              <a:gd name="T23" fmla="*/ 8 h 43"/>
              <a:gd name="T24" fmla="*/ 7 w 143"/>
              <a:gd name="T25" fmla="*/ 0 h 43"/>
              <a:gd name="T26" fmla="*/ 19 w 143"/>
              <a:gd name="T27" fmla="*/ 1 h 43"/>
              <a:gd name="T28" fmla="*/ 29 w 143"/>
              <a:gd name="T29" fmla="*/ 1 h 43"/>
              <a:gd name="T30" fmla="*/ 74 w 143"/>
              <a:gd name="T31" fmla="*/ 1 h 43"/>
              <a:gd name="T32" fmla="*/ 106 w 143"/>
              <a:gd name="T33" fmla="*/ 3 h 43"/>
              <a:gd name="T34" fmla="*/ 140 w 143"/>
              <a:gd name="T35" fmla="*/ 3 h 43"/>
              <a:gd name="T36" fmla="*/ 140 w 143"/>
              <a:gd name="T37" fmla="*/ 4 h 43"/>
              <a:gd name="T38" fmla="*/ 142 w 143"/>
              <a:gd name="T39" fmla="*/ 4 h 43"/>
              <a:gd name="T40" fmla="*/ 143 w 143"/>
              <a:gd name="T41" fmla="*/ 5 h 43"/>
              <a:gd name="T42" fmla="*/ 143 w 143"/>
              <a:gd name="T43" fmla="*/ 7 h 43"/>
              <a:gd name="T44" fmla="*/ 143 w 143"/>
              <a:gd name="T45" fmla="*/ 24 h 43"/>
              <a:gd name="T46" fmla="*/ 142 w 143"/>
              <a:gd name="T47" fmla="*/ 39 h 43"/>
              <a:gd name="T48" fmla="*/ 142 w 143"/>
              <a:gd name="T49" fmla="*/ 41 h 43"/>
              <a:gd name="T50" fmla="*/ 142 w 143"/>
              <a:gd name="T51" fmla="*/ 41 h 43"/>
              <a:gd name="T52" fmla="*/ 142 w 143"/>
              <a:gd name="T53" fmla="*/ 41 h 43"/>
              <a:gd name="T54" fmla="*/ 140 w 143"/>
              <a:gd name="T55" fmla="*/ 42 h 43"/>
              <a:gd name="T56" fmla="*/ 138 w 143"/>
              <a:gd name="T57" fmla="*/ 43 h 43"/>
              <a:gd name="T58" fmla="*/ 67 w 143"/>
              <a:gd name="T59" fmla="*/ 42 h 43"/>
              <a:gd name="T60" fmla="*/ 27 w 143"/>
              <a:gd name="T61" fmla="*/ 41 h 43"/>
              <a:gd name="T62" fmla="*/ 15 w 143"/>
              <a:gd name="T63" fmla="*/ 41 h 43"/>
              <a:gd name="T64" fmla="*/ 4 w 143"/>
              <a:gd name="T65" fmla="*/ 41 h 43"/>
              <a:gd name="T66" fmla="*/ 3 w 143"/>
              <a:gd name="T67" fmla="*/ 41 h 43"/>
              <a:gd name="T68" fmla="*/ 2 w 143"/>
              <a:gd name="T69" fmla="*/ 41 h 43"/>
              <a:gd name="T70" fmla="*/ 0 w 143"/>
              <a:gd name="T71" fmla="*/ 39 h 43"/>
              <a:gd name="T72" fmla="*/ 0 w 143"/>
              <a:gd name="T73" fmla="*/ 38 h 43"/>
              <a:gd name="T74" fmla="*/ 3 w 143"/>
              <a:gd name="T75" fmla="*/ 3 h 43"/>
              <a:gd name="T76" fmla="*/ 3 w 143"/>
              <a:gd name="T77" fmla="*/ 1 h 43"/>
              <a:gd name="T78" fmla="*/ 4 w 143"/>
              <a:gd name="T79" fmla="*/ 0 h 43"/>
              <a:gd name="T80" fmla="*/ 7 w 143"/>
              <a:gd name="T81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3" h="43">
                <a:moveTo>
                  <a:pt x="10" y="8"/>
                </a:moveTo>
                <a:lnTo>
                  <a:pt x="7" y="34"/>
                </a:lnTo>
                <a:lnTo>
                  <a:pt x="16" y="34"/>
                </a:lnTo>
                <a:lnTo>
                  <a:pt x="24" y="34"/>
                </a:lnTo>
                <a:lnTo>
                  <a:pt x="65" y="34"/>
                </a:lnTo>
                <a:lnTo>
                  <a:pt x="135" y="35"/>
                </a:lnTo>
                <a:lnTo>
                  <a:pt x="137" y="10"/>
                </a:lnTo>
                <a:lnTo>
                  <a:pt x="104" y="9"/>
                </a:lnTo>
                <a:lnTo>
                  <a:pt x="71" y="9"/>
                </a:lnTo>
                <a:lnTo>
                  <a:pt x="27" y="8"/>
                </a:lnTo>
                <a:lnTo>
                  <a:pt x="17" y="8"/>
                </a:lnTo>
                <a:lnTo>
                  <a:pt x="10" y="8"/>
                </a:lnTo>
                <a:close/>
                <a:moveTo>
                  <a:pt x="7" y="0"/>
                </a:moveTo>
                <a:lnTo>
                  <a:pt x="19" y="1"/>
                </a:lnTo>
                <a:lnTo>
                  <a:pt x="29" y="1"/>
                </a:lnTo>
                <a:lnTo>
                  <a:pt x="74" y="1"/>
                </a:lnTo>
                <a:lnTo>
                  <a:pt x="106" y="3"/>
                </a:lnTo>
                <a:lnTo>
                  <a:pt x="140" y="3"/>
                </a:lnTo>
                <a:lnTo>
                  <a:pt x="140" y="4"/>
                </a:lnTo>
                <a:lnTo>
                  <a:pt x="142" y="4"/>
                </a:lnTo>
                <a:lnTo>
                  <a:pt x="143" y="5"/>
                </a:lnTo>
                <a:lnTo>
                  <a:pt x="143" y="7"/>
                </a:lnTo>
                <a:lnTo>
                  <a:pt x="143" y="24"/>
                </a:lnTo>
                <a:lnTo>
                  <a:pt x="142" y="39"/>
                </a:lnTo>
                <a:lnTo>
                  <a:pt x="142" y="41"/>
                </a:lnTo>
                <a:lnTo>
                  <a:pt x="142" y="41"/>
                </a:lnTo>
                <a:lnTo>
                  <a:pt x="142" y="41"/>
                </a:lnTo>
                <a:lnTo>
                  <a:pt x="140" y="42"/>
                </a:lnTo>
                <a:lnTo>
                  <a:pt x="138" y="43"/>
                </a:lnTo>
                <a:lnTo>
                  <a:pt x="67" y="42"/>
                </a:lnTo>
                <a:lnTo>
                  <a:pt x="27" y="41"/>
                </a:lnTo>
                <a:lnTo>
                  <a:pt x="15" y="41"/>
                </a:lnTo>
                <a:lnTo>
                  <a:pt x="4" y="41"/>
                </a:lnTo>
                <a:lnTo>
                  <a:pt x="3" y="41"/>
                </a:lnTo>
                <a:lnTo>
                  <a:pt x="2" y="41"/>
                </a:lnTo>
                <a:lnTo>
                  <a:pt x="0" y="39"/>
                </a:lnTo>
                <a:lnTo>
                  <a:pt x="0" y="38"/>
                </a:lnTo>
                <a:lnTo>
                  <a:pt x="3" y="3"/>
                </a:lnTo>
                <a:lnTo>
                  <a:pt x="3" y="1"/>
                </a:lnTo>
                <a:lnTo>
                  <a:pt x="4" y="0"/>
                </a:lnTo>
                <a:lnTo>
                  <a:pt x="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2" name="Freeform 852"/>
          <p:cNvSpPr>
            <a:spLocks noEditPoints="1"/>
          </p:cNvSpPr>
          <p:nvPr/>
        </p:nvSpPr>
        <p:spPr bwMode="auto">
          <a:xfrm>
            <a:off x="10937721" y="5469878"/>
            <a:ext cx="592091" cy="189663"/>
          </a:xfrm>
          <a:custGeom>
            <a:avLst/>
            <a:gdLst>
              <a:gd name="T0" fmla="*/ 10 w 143"/>
              <a:gd name="T1" fmla="*/ 8 h 43"/>
              <a:gd name="T2" fmla="*/ 7 w 143"/>
              <a:gd name="T3" fmla="*/ 34 h 43"/>
              <a:gd name="T4" fmla="*/ 16 w 143"/>
              <a:gd name="T5" fmla="*/ 34 h 43"/>
              <a:gd name="T6" fmla="*/ 24 w 143"/>
              <a:gd name="T7" fmla="*/ 34 h 43"/>
              <a:gd name="T8" fmla="*/ 65 w 143"/>
              <a:gd name="T9" fmla="*/ 34 h 43"/>
              <a:gd name="T10" fmla="*/ 135 w 143"/>
              <a:gd name="T11" fmla="*/ 35 h 43"/>
              <a:gd name="T12" fmla="*/ 137 w 143"/>
              <a:gd name="T13" fmla="*/ 10 h 43"/>
              <a:gd name="T14" fmla="*/ 104 w 143"/>
              <a:gd name="T15" fmla="*/ 9 h 43"/>
              <a:gd name="T16" fmla="*/ 71 w 143"/>
              <a:gd name="T17" fmla="*/ 9 h 43"/>
              <a:gd name="T18" fmla="*/ 27 w 143"/>
              <a:gd name="T19" fmla="*/ 8 h 43"/>
              <a:gd name="T20" fmla="*/ 17 w 143"/>
              <a:gd name="T21" fmla="*/ 8 h 43"/>
              <a:gd name="T22" fmla="*/ 10 w 143"/>
              <a:gd name="T23" fmla="*/ 8 h 43"/>
              <a:gd name="T24" fmla="*/ 7 w 143"/>
              <a:gd name="T25" fmla="*/ 0 h 43"/>
              <a:gd name="T26" fmla="*/ 19 w 143"/>
              <a:gd name="T27" fmla="*/ 1 h 43"/>
              <a:gd name="T28" fmla="*/ 29 w 143"/>
              <a:gd name="T29" fmla="*/ 1 h 43"/>
              <a:gd name="T30" fmla="*/ 74 w 143"/>
              <a:gd name="T31" fmla="*/ 1 h 43"/>
              <a:gd name="T32" fmla="*/ 106 w 143"/>
              <a:gd name="T33" fmla="*/ 3 h 43"/>
              <a:gd name="T34" fmla="*/ 140 w 143"/>
              <a:gd name="T35" fmla="*/ 3 h 43"/>
              <a:gd name="T36" fmla="*/ 140 w 143"/>
              <a:gd name="T37" fmla="*/ 4 h 43"/>
              <a:gd name="T38" fmla="*/ 142 w 143"/>
              <a:gd name="T39" fmla="*/ 4 h 43"/>
              <a:gd name="T40" fmla="*/ 143 w 143"/>
              <a:gd name="T41" fmla="*/ 5 h 43"/>
              <a:gd name="T42" fmla="*/ 143 w 143"/>
              <a:gd name="T43" fmla="*/ 7 h 43"/>
              <a:gd name="T44" fmla="*/ 143 w 143"/>
              <a:gd name="T45" fmla="*/ 24 h 43"/>
              <a:gd name="T46" fmla="*/ 142 w 143"/>
              <a:gd name="T47" fmla="*/ 39 h 43"/>
              <a:gd name="T48" fmla="*/ 142 w 143"/>
              <a:gd name="T49" fmla="*/ 41 h 43"/>
              <a:gd name="T50" fmla="*/ 142 w 143"/>
              <a:gd name="T51" fmla="*/ 41 h 43"/>
              <a:gd name="T52" fmla="*/ 142 w 143"/>
              <a:gd name="T53" fmla="*/ 41 h 43"/>
              <a:gd name="T54" fmla="*/ 140 w 143"/>
              <a:gd name="T55" fmla="*/ 42 h 43"/>
              <a:gd name="T56" fmla="*/ 138 w 143"/>
              <a:gd name="T57" fmla="*/ 43 h 43"/>
              <a:gd name="T58" fmla="*/ 67 w 143"/>
              <a:gd name="T59" fmla="*/ 42 h 43"/>
              <a:gd name="T60" fmla="*/ 27 w 143"/>
              <a:gd name="T61" fmla="*/ 41 h 43"/>
              <a:gd name="T62" fmla="*/ 15 w 143"/>
              <a:gd name="T63" fmla="*/ 41 h 43"/>
              <a:gd name="T64" fmla="*/ 4 w 143"/>
              <a:gd name="T65" fmla="*/ 41 h 43"/>
              <a:gd name="T66" fmla="*/ 3 w 143"/>
              <a:gd name="T67" fmla="*/ 41 h 43"/>
              <a:gd name="T68" fmla="*/ 2 w 143"/>
              <a:gd name="T69" fmla="*/ 41 h 43"/>
              <a:gd name="T70" fmla="*/ 0 w 143"/>
              <a:gd name="T71" fmla="*/ 39 h 43"/>
              <a:gd name="T72" fmla="*/ 0 w 143"/>
              <a:gd name="T73" fmla="*/ 38 h 43"/>
              <a:gd name="T74" fmla="*/ 3 w 143"/>
              <a:gd name="T75" fmla="*/ 3 h 43"/>
              <a:gd name="T76" fmla="*/ 3 w 143"/>
              <a:gd name="T77" fmla="*/ 1 h 43"/>
              <a:gd name="T78" fmla="*/ 4 w 143"/>
              <a:gd name="T79" fmla="*/ 0 h 43"/>
              <a:gd name="T80" fmla="*/ 7 w 143"/>
              <a:gd name="T81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3" h="43">
                <a:moveTo>
                  <a:pt x="10" y="8"/>
                </a:moveTo>
                <a:lnTo>
                  <a:pt x="7" y="34"/>
                </a:lnTo>
                <a:lnTo>
                  <a:pt x="16" y="34"/>
                </a:lnTo>
                <a:lnTo>
                  <a:pt x="24" y="34"/>
                </a:lnTo>
                <a:lnTo>
                  <a:pt x="65" y="34"/>
                </a:lnTo>
                <a:lnTo>
                  <a:pt x="135" y="35"/>
                </a:lnTo>
                <a:lnTo>
                  <a:pt x="137" y="10"/>
                </a:lnTo>
                <a:lnTo>
                  <a:pt x="104" y="9"/>
                </a:lnTo>
                <a:lnTo>
                  <a:pt x="71" y="9"/>
                </a:lnTo>
                <a:lnTo>
                  <a:pt x="27" y="8"/>
                </a:lnTo>
                <a:lnTo>
                  <a:pt x="17" y="8"/>
                </a:lnTo>
                <a:lnTo>
                  <a:pt x="10" y="8"/>
                </a:lnTo>
                <a:close/>
                <a:moveTo>
                  <a:pt x="7" y="0"/>
                </a:moveTo>
                <a:lnTo>
                  <a:pt x="19" y="1"/>
                </a:lnTo>
                <a:lnTo>
                  <a:pt x="29" y="1"/>
                </a:lnTo>
                <a:lnTo>
                  <a:pt x="74" y="1"/>
                </a:lnTo>
                <a:lnTo>
                  <a:pt x="106" y="3"/>
                </a:lnTo>
                <a:lnTo>
                  <a:pt x="140" y="3"/>
                </a:lnTo>
                <a:lnTo>
                  <a:pt x="140" y="4"/>
                </a:lnTo>
                <a:lnTo>
                  <a:pt x="142" y="4"/>
                </a:lnTo>
                <a:lnTo>
                  <a:pt x="143" y="5"/>
                </a:lnTo>
                <a:lnTo>
                  <a:pt x="143" y="7"/>
                </a:lnTo>
                <a:lnTo>
                  <a:pt x="143" y="24"/>
                </a:lnTo>
                <a:lnTo>
                  <a:pt x="142" y="39"/>
                </a:lnTo>
                <a:lnTo>
                  <a:pt x="142" y="41"/>
                </a:lnTo>
                <a:lnTo>
                  <a:pt x="142" y="41"/>
                </a:lnTo>
                <a:lnTo>
                  <a:pt x="142" y="41"/>
                </a:lnTo>
                <a:lnTo>
                  <a:pt x="140" y="42"/>
                </a:lnTo>
                <a:lnTo>
                  <a:pt x="138" y="43"/>
                </a:lnTo>
                <a:lnTo>
                  <a:pt x="67" y="42"/>
                </a:lnTo>
                <a:lnTo>
                  <a:pt x="27" y="41"/>
                </a:lnTo>
                <a:lnTo>
                  <a:pt x="15" y="41"/>
                </a:lnTo>
                <a:lnTo>
                  <a:pt x="4" y="41"/>
                </a:lnTo>
                <a:lnTo>
                  <a:pt x="3" y="41"/>
                </a:lnTo>
                <a:lnTo>
                  <a:pt x="2" y="41"/>
                </a:lnTo>
                <a:lnTo>
                  <a:pt x="0" y="39"/>
                </a:lnTo>
                <a:lnTo>
                  <a:pt x="0" y="38"/>
                </a:lnTo>
                <a:lnTo>
                  <a:pt x="3" y="3"/>
                </a:lnTo>
                <a:lnTo>
                  <a:pt x="3" y="1"/>
                </a:lnTo>
                <a:lnTo>
                  <a:pt x="4" y="0"/>
                </a:lnTo>
                <a:lnTo>
                  <a:pt x="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3" name="Freeform 852"/>
          <p:cNvSpPr>
            <a:spLocks noEditPoints="1"/>
          </p:cNvSpPr>
          <p:nvPr/>
        </p:nvSpPr>
        <p:spPr bwMode="auto">
          <a:xfrm>
            <a:off x="2391999" y="5907477"/>
            <a:ext cx="592091" cy="189663"/>
          </a:xfrm>
          <a:custGeom>
            <a:avLst/>
            <a:gdLst>
              <a:gd name="T0" fmla="*/ 10 w 143"/>
              <a:gd name="T1" fmla="*/ 8 h 43"/>
              <a:gd name="T2" fmla="*/ 7 w 143"/>
              <a:gd name="T3" fmla="*/ 34 h 43"/>
              <a:gd name="T4" fmla="*/ 16 w 143"/>
              <a:gd name="T5" fmla="*/ 34 h 43"/>
              <a:gd name="T6" fmla="*/ 24 w 143"/>
              <a:gd name="T7" fmla="*/ 34 h 43"/>
              <a:gd name="T8" fmla="*/ 65 w 143"/>
              <a:gd name="T9" fmla="*/ 34 h 43"/>
              <a:gd name="T10" fmla="*/ 135 w 143"/>
              <a:gd name="T11" fmla="*/ 35 h 43"/>
              <a:gd name="T12" fmla="*/ 137 w 143"/>
              <a:gd name="T13" fmla="*/ 10 h 43"/>
              <a:gd name="T14" fmla="*/ 104 w 143"/>
              <a:gd name="T15" fmla="*/ 9 h 43"/>
              <a:gd name="T16" fmla="*/ 71 w 143"/>
              <a:gd name="T17" fmla="*/ 9 h 43"/>
              <a:gd name="T18" fmla="*/ 27 w 143"/>
              <a:gd name="T19" fmla="*/ 8 h 43"/>
              <a:gd name="T20" fmla="*/ 17 w 143"/>
              <a:gd name="T21" fmla="*/ 8 h 43"/>
              <a:gd name="T22" fmla="*/ 10 w 143"/>
              <a:gd name="T23" fmla="*/ 8 h 43"/>
              <a:gd name="T24" fmla="*/ 7 w 143"/>
              <a:gd name="T25" fmla="*/ 0 h 43"/>
              <a:gd name="T26" fmla="*/ 19 w 143"/>
              <a:gd name="T27" fmla="*/ 1 h 43"/>
              <a:gd name="T28" fmla="*/ 29 w 143"/>
              <a:gd name="T29" fmla="*/ 1 h 43"/>
              <a:gd name="T30" fmla="*/ 74 w 143"/>
              <a:gd name="T31" fmla="*/ 1 h 43"/>
              <a:gd name="T32" fmla="*/ 106 w 143"/>
              <a:gd name="T33" fmla="*/ 3 h 43"/>
              <a:gd name="T34" fmla="*/ 140 w 143"/>
              <a:gd name="T35" fmla="*/ 3 h 43"/>
              <a:gd name="T36" fmla="*/ 140 w 143"/>
              <a:gd name="T37" fmla="*/ 4 h 43"/>
              <a:gd name="T38" fmla="*/ 142 w 143"/>
              <a:gd name="T39" fmla="*/ 4 h 43"/>
              <a:gd name="T40" fmla="*/ 143 w 143"/>
              <a:gd name="T41" fmla="*/ 5 h 43"/>
              <a:gd name="T42" fmla="*/ 143 w 143"/>
              <a:gd name="T43" fmla="*/ 7 h 43"/>
              <a:gd name="T44" fmla="*/ 143 w 143"/>
              <a:gd name="T45" fmla="*/ 24 h 43"/>
              <a:gd name="T46" fmla="*/ 142 w 143"/>
              <a:gd name="T47" fmla="*/ 39 h 43"/>
              <a:gd name="T48" fmla="*/ 142 w 143"/>
              <a:gd name="T49" fmla="*/ 41 h 43"/>
              <a:gd name="T50" fmla="*/ 142 w 143"/>
              <a:gd name="T51" fmla="*/ 41 h 43"/>
              <a:gd name="T52" fmla="*/ 142 w 143"/>
              <a:gd name="T53" fmla="*/ 41 h 43"/>
              <a:gd name="T54" fmla="*/ 140 w 143"/>
              <a:gd name="T55" fmla="*/ 42 h 43"/>
              <a:gd name="T56" fmla="*/ 138 w 143"/>
              <a:gd name="T57" fmla="*/ 43 h 43"/>
              <a:gd name="T58" fmla="*/ 67 w 143"/>
              <a:gd name="T59" fmla="*/ 42 h 43"/>
              <a:gd name="T60" fmla="*/ 27 w 143"/>
              <a:gd name="T61" fmla="*/ 41 h 43"/>
              <a:gd name="T62" fmla="*/ 15 w 143"/>
              <a:gd name="T63" fmla="*/ 41 h 43"/>
              <a:gd name="T64" fmla="*/ 4 w 143"/>
              <a:gd name="T65" fmla="*/ 41 h 43"/>
              <a:gd name="T66" fmla="*/ 3 w 143"/>
              <a:gd name="T67" fmla="*/ 41 h 43"/>
              <a:gd name="T68" fmla="*/ 2 w 143"/>
              <a:gd name="T69" fmla="*/ 41 h 43"/>
              <a:gd name="T70" fmla="*/ 0 w 143"/>
              <a:gd name="T71" fmla="*/ 39 h 43"/>
              <a:gd name="T72" fmla="*/ 0 w 143"/>
              <a:gd name="T73" fmla="*/ 38 h 43"/>
              <a:gd name="T74" fmla="*/ 3 w 143"/>
              <a:gd name="T75" fmla="*/ 3 h 43"/>
              <a:gd name="T76" fmla="*/ 3 w 143"/>
              <a:gd name="T77" fmla="*/ 1 h 43"/>
              <a:gd name="T78" fmla="*/ 4 w 143"/>
              <a:gd name="T79" fmla="*/ 0 h 43"/>
              <a:gd name="T80" fmla="*/ 7 w 143"/>
              <a:gd name="T81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3" h="43">
                <a:moveTo>
                  <a:pt x="10" y="8"/>
                </a:moveTo>
                <a:lnTo>
                  <a:pt x="7" y="34"/>
                </a:lnTo>
                <a:lnTo>
                  <a:pt x="16" y="34"/>
                </a:lnTo>
                <a:lnTo>
                  <a:pt x="24" y="34"/>
                </a:lnTo>
                <a:lnTo>
                  <a:pt x="65" y="34"/>
                </a:lnTo>
                <a:lnTo>
                  <a:pt x="135" y="35"/>
                </a:lnTo>
                <a:lnTo>
                  <a:pt x="137" y="10"/>
                </a:lnTo>
                <a:lnTo>
                  <a:pt x="104" y="9"/>
                </a:lnTo>
                <a:lnTo>
                  <a:pt x="71" y="9"/>
                </a:lnTo>
                <a:lnTo>
                  <a:pt x="27" y="8"/>
                </a:lnTo>
                <a:lnTo>
                  <a:pt x="17" y="8"/>
                </a:lnTo>
                <a:lnTo>
                  <a:pt x="10" y="8"/>
                </a:lnTo>
                <a:close/>
                <a:moveTo>
                  <a:pt x="7" y="0"/>
                </a:moveTo>
                <a:lnTo>
                  <a:pt x="19" y="1"/>
                </a:lnTo>
                <a:lnTo>
                  <a:pt x="29" y="1"/>
                </a:lnTo>
                <a:lnTo>
                  <a:pt x="74" y="1"/>
                </a:lnTo>
                <a:lnTo>
                  <a:pt x="106" y="3"/>
                </a:lnTo>
                <a:lnTo>
                  <a:pt x="140" y="3"/>
                </a:lnTo>
                <a:lnTo>
                  <a:pt x="140" y="4"/>
                </a:lnTo>
                <a:lnTo>
                  <a:pt x="142" y="4"/>
                </a:lnTo>
                <a:lnTo>
                  <a:pt x="143" y="5"/>
                </a:lnTo>
                <a:lnTo>
                  <a:pt x="143" y="7"/>
                </a:lnTo>
                <a:lnTo>
                  <a:pt x="143" y="24"/>
                </a:lnTo>
                <a:lnTo>
                  <a:pt x="142" y="39"/>
                </a:lnTo>
                <a:lnTo>
                  <a:pt x="142" y="41"/>
                </a:lnTo>
                <a:lnTo>
                  <a:pt x="142" y="41"/>
                </a:lnTo>
                <a:lnTo>
                  <a:pt x="142" y="41"/>
                </a:lnTo>
                <a:lnTo>
                  <a:pt x="140" y="42"/>
                </a:lnTo>
                <a:lnTo>
                  <a:pt x="138" y="43"/>
                </a:lnTo>
                <a:lnTo>
                  <a:pt x="67" y="42"/>
                </a:lnTo>
                <a:lnTo>
                  <a:pt x="27" y="41"/>
                </a:lnTo>
                <a:lnTo>
                  <a:pt x="15" y="41"/>
                </a:lnTo>
                <a:lnTo>
                  <a:pt x="4" y="41"/>
                </a:lnTo>
                <a:lnTo>
                  <a:pt x="3" y="41"/>
                </a:lnTo>
                <a:lnTo>
                  <a:pt x="2" y="41"/>
                </a:lnTo>
                <a:lnTo>
                  <a:pt x="0" y="39"/>
                </a:lnTo>
                <a:lnTo>
                  <a:pt x="0" y="38"/>
                </a:lnTo>
                <a:lnTo>
                  <a:pt x="3" y="3"/>
                </a:lnTo>
                <a:lnTo>
                  <a:pt x="3" y="1"/>
                </a:lnTo>
                <a:lnTo>
                  <a:pt x="4" y="0"/>
                </a:lnTo>
                <a:lnTo>
                  <a:pt x="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4" name="Freeform 852"/>
          <p:cNvSpPr>
            <a:spLocks noEditPoints="1"/>
          </p:cNvSpPr>
          <p:nvPr/>
        </p:nvSpPr>
        <p:spPr bwMode="auto">
          <a:xfrm>
            <a:off x="641956" y="2966359"/>
            <a:ext cx="592091" cy="189663"/>
          </a:xfrm>
          <a:custGeom>
            <a:avLst/>
            <a:gdLst>
              <a:gd name="T0" fmla="*/ 10 w 143"/>
              <a:gd name="T1" fmla="*/ 8 h 43"/>
              <a:gd name="T2" fmla="*/ 7 w 143"/>
              <a:gd name="T3" fmla="*/ 34 h 43"/>
              <a:gd name="T4" fmla="*/ 16 w 143"/>
              <a:gd name="T5" fmla="*/ 34 h 43"/>
              <a:gd name="T6" fmla="*/ 24 w 143"/>
              <a:gd name="T7" fmla="*/ 34 h 43"/>
              <a:gd name="T8" fmla="*/ 65 w 143"/>
              <a:gd name="T9" fmla="*/ 34 h 43"/>
              <a:gd name="T10" fmla="*/ 135 w 143"/>
              <a:gd name="T11" fmla="*/ 35 h 43"/>
              <a:gd name="T12" fmla="*/ 137 w 143"/>
              <a:gd name="T13" fmla="*/ 10 h 43"/>
              <a:gd name="T14" fmla="*/ 104 w 143"/>
              <a:gd name="T15" fmla="*/ 9 h 43"/>
              <a:gd name="T16" fmla="*/ 71 w 143"/>
              <a:gd name="T17" fmla="*/ 9 h 43"/>
              <a:gd name="T18" fmla="*/ 27 w 143"/>
              <a:gd name="T19" fmla="*/ 8 h 43"/>
              <a:gd name="T20" fmla="*/ 17 w 143"/>
              <a:gd name="T21" fmla="*/ 8 h 43"/>
              <a:gd name="T22" fmla="*/ 10 w 143"/>
              <a:gd name="T23" fmla="*/ 8 h 43"/>
              <a:gd name="T24" fmla="*/ 7 w 143"/>
              <a:gd name="T25" fmla="*/ 0 h 43"/>
              <a:gd name="T26" fmla="*/ 19 w 143"/>
              <a:gd name="T27" fmla="*/ 1 h 43"/>
              <a:gd name="T28" fmla="*/ 29 w 143"/>
              <a:gd name="T29" fmla="*/ 1 h 43"/>
              <a:gd name="T30" fmla="*/ 74 w 143"/>
              <a:gd name="T31" fmla="*/ 1 h 43"/>
              <a:gd name="T32" fmla="*/ 106 w 143"/>
              <a:gd name="T33" fmla="*/ 3 h 43"/>
              <a:gd name="T34" fmla="*/ 140 w 143"/>
              <a:gd name="T35" fmla="*/ 3 h 43"/>
              <a:gd name="T36" fmla="*/ 140 w 143"/>
              <a:gd name="T37" fmla="*/ 4 h 43"/>
              <a:gd name="T38" fmla="*/ 142 w 143"/>
              <a:gd name="T39" fmla="*/ 4 h 43"/>
              <a:gd name="T40" fmla="*/ 143 w 143"/>
              <a:gd name="T41" fmla="*/ 5 h 43"/>
              <a:gd name="T42" fmla="*/ 143 w 143"/>
              <a:gd name="T43" fmla="*/ 7 h 43"/>
              <a:gd name="T44" fmla="*/ 143 w 143"/>
              <a:gd name="T45" fmla="*/ 24 h 43"/>
              <a:gd name="T46" fmla="*/ 142 w 143"/>
              <a:gd name="T47" fmla="*/ 39 h 43"/>
              <a:gd name="T48" fmla="*/ 142 w 143"/>
              <a:gd name="T49" fmla="*/ 41 h 43"/>
              <a:gd name="T50" fmla="*/ 142 w 143"/>
              <a:gd name="T51" fmla="*/ 41 h 43"/>
              <a:gd name="T52" fmla="*/ 142 w 143"/>
              <a:gd name="T53" fmla="*/ 41 h 43"/>
              <a:gd name="T54" fmla="*/ 140 w 143"/>
              <a:gd name="T55" fmla="*/ 42 h 43"/>
              <a:gd name="T56" fmla="*/ 138 w 143"/>
              <a:gd name="T57" fmla="*/ 43 h 43"/>
              <a:gd name="T58" fmla="*/ 67 w 143"/>
              <a:gd name="T59" fmla="*/ 42 h 43"/>
              <a:gd name="T60" fmla="*/ 27 w 143"/>
              <a:gd name="T61" fmla="*/ 41 h 43"/>
              <a:gd name="T62" fmla="*/ 15 w 143"/>
              <a:gd name="T63" fmla="*/ 41 h 43"/>
              <a:gd name="T64" fmla="*/ 4 w 143"/>
              <a:gd name="T65" fmla="*/ 41 h 43"/>
              <a:gd name="T66" fmla="*/ 3 w 143"/>
              <a:gd name="T67" fmla="*/ 41 h 43"/>
              <a:gd name="T68" fmla="*/ 2 w 143"/>
              <a:gd name="T69" fmla="*/ 41 h 43"/>
              <a:gd name="T70" fmla="*/ 0 w 143"/>
              <a:gd name="T71" fmla="*/ 39 h 43"/>
              <a:gd name="T72" fmla="*/ 0 w 143"/>
              <a:gd name="T73" fmla="*/ 38 h 43"/>
              <a:gd name="T74" fmla="*/ 3 w 143"/>
              <a:gd name="T75" fmla="*/ 3 h 43"/>
              <a:gd name="T76" fmla="*/ 3 w 143"/>
              <a:gd name="T77" fmla="*/ 1 h 43"/>
              <a:gd name="T78" fmla="*/ 4 w 143"/>
              <a:gd name="T79" fmla="*/ 0 h 43"/>
              <a:gd name="T80" fmla="*/ 7 w 143"/>
              <a:gd name="T81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3" h="43">
                <a:moveTo>
                  <a:pt x="10" y="8"/>
                </a:moveTo>
                <a:lnTo>
                  <a:pt x="7" y="34"/>
                </a:lnTo>
                <a:lnTo>
                  <a:pt x="16" y="34"/>
                </a:lnTo>
                <a:lnTo>
                  <a:pt x="24" y="34"/>
                </a:lnTo>
                <a:lnTo>
                  <a:pt x="65" y="34"/>
                </a:lnTo>
                <a:lnTo>
                  <a:pt x="135" y="35"/>
                </a:lnTo>
                <a:lnTo>
                  <a:pt x="137" y="10"/>
                </a:lnTo>
                <a:lnTo>
                  <a:pt x="104" y="9"/>
                </a:lnTo>
                <a:lnTo>
                  <a:pt x="71" y="9"/>
                </a:lnTo>
                <a:lnTo>
                  <a:pt x="27" y="8"/>
                </a:lnTo>
                <a:lnTo>
                  <a:pt x="17" y="8"/>
                </a:lnTo>
                <a:lnTo>
                  <a:pt x="10" y="8"/>
                </a:lnTo>
                <a:close/>
                <a:moveTo>
                  <a:pt x="7" y="0"/>
                </a:moveTo>
                <a:lnTo>
                  <a:pt x="19" y="1"/>
                </a:lnTo>
                <a:lnTo>
                  <a:pt x="29" y="1"/>
                </a:lnTo>
                <a:lnTo>
                  <a:pt x="74" y="1"/>
                </a:lnTo>
                <a:lnTo>
                  <a:pt x="106" y="3"/>
                </a:lnTo>
                <a:lnTo>
                  <a:pt x="140" y="3"/>
                </a:lnTo>
                <a:lnTo>
                  <a:pt x="140" y="4"/>
                </a:lnTo>
                <a:lnTo>
                  <a:pt x="142" y="4"/>
                </a:lnTo>
                <a:lnTo>
                  <a:pt x="143" y="5"/>
                </a:lnTo>
                <a:lnTo>
                  <a:pt x="143" y="7"/>
                </a:lnTo>
                <a:lnTo>
                  <a:pt x="143" y="24"/>
                </a:lnTo>
                <a:lnTo>
                  <a:pt x="142" y="39"/>
                </a:lnTo>
                <a:lnTo>
                  <a:pt x="142" y="41"/>
                </a:lnTo>
                <a:lnTo>
                  <a:pt x="142" y="41"/>
                </a:lnTo>
                <a:lnTo>
                  <a:pt x="142" y="41"/>
                </a:lnTo>
                <a:lnTo>
                  <a:pt x="140" y="42"/>
                </a:lnTo>
                <a:lnTo>
                  <a:pt x="138" y="43"/>
                </a:lnTo>
                <a:lnTo>
                  <a:pt x="67" y="42"/>
                </a:lnTo>
                <a:lnTo>
                  <a:pt x="27" y="41"/>
                </a:lnTo>
                <a:lnTo>
                  <a:pt x="15" y="41"/>
                </a:lnTo>
                <a:lnTo>
                  <a:pt x="4" y="41"/>
                </a:lnTo>
                <a:lnTo>
                  <a:pt x="3" y="41"/>
                </a:lnTo>
                <a:lnTo>
                  <a:pt x="2" y="41"/>
                </a:lnTo>
                <a:lnTo>
                  <a:pt x="0" y="39"/>
                </a:lnTo>
                <a:lnTo>
                  <a:pt x="0" y="38"/>
                </a:lnTo>
                <a:lnTo>
                  <a:pt x="3" y="3"/>
                </a:lnTo>
                <a:lnTo>
                  <a:pt x="3" y="1"/>
                </a:lnTo>
                <a:lnTo>
                  <a:pt x="4" y="0"/>
                </a:lnTo>
                <a:lnTo>
                  <a:pt x="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5" name="Freeform 852"/>
          <p:cNvSpPr>
            <a:spLocks noEditPoints="1"/>
          </p:cNvSpPr>
          <p:nvPr/>
        </p:nvSpPr>
        <p:spPr bwMode="auto">
          <a:xfrm>
            <a:off x="1316884" y="6563593"/>
            <a:ext cx="592091" cy="189663"/>
          </a:xfrm>
          <a:custGeom>
            <a:avLst/>
            <a:gdLst>
              <a:gd name="T0" fmla="*/ 10 w 143"/>
              <a:gd name="T1" fmla="*/ 8 h 43"/>
              <a:gd name="T2" fmla="*/ 7 w 143"/>
              <a:gd name="T3" fmla="*/ 34 h 43"/>
              <a:gd name="T4" fmla="*/ 16 w 143"/>
              <a:gd name="T5" fmla="*/ 34 h 43"/>
              <a:gd name="T6" fmla="*/ 24 w 143"/>
              <a:gd name="T7" fmla="*/ 34 h 43"/>
              <a:gd name="T8" fmla="*/ 65 w 143"/>
              <a:gd name="T9" fmla="*/ 34 h 43"/>
              <a:gd name="T10" fmla="*/ 135 w 143"/>
              <a:gd name="T11" fmla="*/ 35 h 43"/>
              <a:gd name="T12" fmla="*/ 137 w 143"/>
              <a:gd name="T13" fmla="*/ 10 h 43"/>
              <a:gd name="T14" fmla="*/ 104 w 143"/>
              <a:gd name="T15" fmla="*/ 9 h 43"/>
              <a:gd name="T16" fmla="*/ 71 w 143"/>
              <a:gd name="T17" fmla="*/ 9 h 43"/>
              <a:gd name="T18" fmla="*/ 27 w 143"/>
              <a:gd name="T19" fmla="*/ 8 h 43"/>
              <a:gd name="T20" fmla="*/ 17 w 143"/>
              <a:gd name="T21" fmla="*/ 8 h 43"/>
              <a:gd name="T22" fmla="*/ 10 w 143"/>
              <a:gd name="T23" fmla="*/ 8 h 43"/>
              <a:gd name="T24" fmla="*/ 7 w 143"/>
              <a:gd name="T25" fmla="*/ 0 h 43"/>
              <a:gd name="T26" fmla="*/ 19 w 143"/>
              <a:gd name="T27" fmla="*/ 1 h 43"/>
              <a:gd name="T28" fmla="*/ 29 w 143"/>
              <a:gd name="T29" fmla="*/ 1 h 43"/>
              <a:gd name="T30" fmla="*/ 74 w 143"/>
              <a:gd name="T31" fmla="*/ 1 h 43"/>
              <a:gd name="T32" fmla="*/ 106 w 143"/>
              <a:gd name="T33" fmla="*/ 3 h 43"/>
              <a:gd name="T34" fmla="*/ 140 w 143"/>
              <a:gd name="T35" fmla="*/ 3 h 43"/>
              <a:gd name="T36" fmla="*/ 140 w 143"/>
              <a:gd name="T37" fmla="*/ 4 h 43"/>
              <a:gd name="T38" fmla="*/ 142 w 143"/>
              <a:gd name="T39" fmla="*/ 4 h 43"/>
              <a:gd name="T40" fmla="*/ 143 w 143"/>
              <a:gd name="T41" fmla="*/ 5 h 43"/>
              <a:gd name="T42" fmla="*/ 143 w 143"/>
              <a:gd name="T43" fmla="*/ 7 h 43"/>
              <a:gd name="T44" fmla="*/ 143 w 143"/>
              <a:gd name="T45" fmla="*/ 24 h 43"/>
              <a:gd name="T46" fmla="*/ 142 w 143"/>
              <a:gd name="T47" fmla="*/ 39 h 43"/>
              <a:gd name="T48" fmla="*/ 142 w 143"/>
              <a:gd name="T49" fmla="*/ 41 h 43"/>
              <a:gd name="T50" fmla="*/ 142 w 143"/>
              <a:gd name="T51" fmla="*/ 41 h 43"/>
              <a:gd name="T52" fmla="*/ 142 w 143"/>
              <a:gd name="T53" fmla="*/ 41 h 43"/>
              <a:gd name="T54" fmla="*/ 140 w 143"/>
              <a:gd name="T55" fmla="*/ 42 h 43"/>
              <a:gd name="T56" fmla="*/ 138 w 143"/>
              <a:gd name="T57" fmla="*/ 43 h 43"/>
              <a:gd name="T58" fmla="*/ 67 w 143"/>
              <a:gd name="T59" fmla="*/ 42 h 43"/>
              <a:gd name="T60" fmla="*/ 27 w 143"/>
              <a:gd name="T61" fmla="*/ 41 h 43"/>
              <a:gd name="T62" fmla="*/ 15 w 143"/>
              <a:gd name="T63" fmla="*/ 41 h 43"/>
              <a:gd name="T64" fmla="*/ 4 w 143"/>
              <a:gd name="T65" fmla="*/ 41 h 43"/>
              <a:gd name="T66" fmla="*/ 3 w 143"/>
              <a:gd name="T67" fmla="*/ 41 h 43"/>
              <a:gd name="T68" fmla="*/ 2 w 143"/>
              <a:gd name="T69" fmla="*/ 41 h 43"/>
              <a:gd name="T70" fmla="*/ 0 w 143"/>
              <a:gd name="T71" fmla="*/ 39 h 43"/>
              <a:gd name="T72" fmla="*/ 0 w 143"/>
              <a:gd name="T73" fmla="*/ 38 h 43"/>
              <a:gd name="T74" fmla="*/ 3 w 143"/>
              <a:gd name="T75" fmla="*/ 3 h 43"/>
              <a:gd name="T76" fmla="*/ 3 w 143"/>
              <a:gd name="T77" fmla="*/ 1 h 43"/>
              <a:gd name="T78" fmla="*/ 4 w 143"/>
              <a:gd name="T79" fmla="*/ 0 h 43"/>
              <a:gd name="T80" fmla="*/ 7 w 143"/>
              <a:gd name="T81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3" h="43">
                <a:moveTo>
                  <a:pt x="10" y="8"/>
                </a:moveTo>
                <a:lnTo>
                  <a:pt x="7" y="34"/>
                </a:lnTo>
                <a:lnTo>
                  <a:pt x="16" y="34"/>
                </a:lnTo>
                <a:lnTo>
                  <a:pt x="24" y="34"/>
                </a:lnTo>
                <a:lnTo>
                  <a:pt x="65" y="34"/>
                </a:lnTo>
                <a:lnTo>
                  <a:pt x="135" y="35"/>
                </a:lnTo>
                <a:lnTo>
                  <a:pt x="137" y="10"/>
                </a:lnTo>
                <a:lnTo>
                  <a:pt x="104" y="9"/>
                </a:lnTo>
                <a:lnTo>
                  <a:pt x="71" y="9"/>
                </a:lnTo>
                <a:lnTo>
                  <a:pt x="27" y="8"/>
                </a:lnTo>
                <a:lnTo>
                  <a:pt x="17" y="8"/>
                </a:lnTo>
                <a:lnTo>
                  <a:pt x="10" y="8"/>
                </a:lnTo>
                <a:close/>
                <a:moveTo>
                  <a:pt x="7" y="0"/>
                </a:moveTo>
                <a:lnTo>
                  <a:pt x="19" y="1"/>
                </a:lnTo>
                <a:lnTo>
                  <a:pt x="29" y="1"/>
                </a:lnTo>
                <a:lnTo>
                  <a:pt x="74" y="1"/>
                </a:lnTo>
                <a:lnTo>
                  <a:pt x="106" y="3"/>
                </a:lnTo>
                <a:lnTo>
                  <a:pt x="140" y="3"/>
                </a:lnTo>
                <a:lnTo>
                  <a:pt x="140" y="4"/>
                </a:lnTo>
                <a:lnTo>
                  <a:pt x="142" y="4"/>
                </a:lnTo>
                <a:lnTo>
                  <a:pt x="143" y="5"/>
                </a:lnTo>
                <a:lnTo>
                  <a:pt x="143" y="7"/>
                </a:lnTo>
                <a:lnTo>
                  <a:pt x="143" y="24"/>
                </a:lnTo>
                <a:lnTo>
                  <a:pt x="142" y="39"/>
                </a:lnTo>
                <a:lnTo>
                  <a:pt x="142" y="41"/>
                </a:lnTo>
                <a:lnTo>
                  <a:pt x="142" y="41"/>
                </a:lnTo>
                <a:lnTo>
                  <a:pt x="142" y="41"/>
                </a:lnTo>
                <a:lnTo>
                  <a:pt x="140" y="42"/>
                </a:lnTo>
                <a:lnTo>
                  <a:pt x="138" y="43"/>
                </a:lnTo>
                <a:lnTo>
                  <a:pt x="67" y="42"/>
                </a:lnTo>
                <a:lnTo>
                  <a:pt x="27" y="41"/>
                </a:lnTo>
                <a:lnTo>
                  <a:pt x="15" y="41"/>
                </a:lnTo>
                <a:lnTo>
                  <a:pt x="4" y="41"/>
                </a:lnTo>
                <a:lnTo>
                  <a:pt x="3" y="41"/>
                </a:lnTo>
                <a:lnTo>
                  <a:pt x="2" y="41"/>
                </a:lnTo>
                <a:lnTo>
                  <a:pt x="0" y="39"/>
                </a:lnTo>
                <a:lnTo>
                  <a:pt x="0" y="38"/>
                </a:lnTo>
                <a:lnTo>
                  <a:pt x="3" y="3"/>
                </a:lnTo>
                <a:lnTo>
                  <a:pt x="3" y="1"/>
                </a:lnTo>
                <a:lnTo>
                  <a:pt x="4" y="0"/>
                </a:lnTo>
                <a:lnTo>
                  <a:pt x="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66" name="그룹 565"/>
          <p:cNvGrpSpPr/>
          <p:nvPr/>
        </p:nvGrpSpPr>
        <p:grpSpPr>
          <a:xfrm>
            <a:off x="10832222" y="6186765"/>
            <a:ext cx="468180" cy="112184"/>
            <a:chOff x="5611813" y="2903538"/>
            <a:chExt cx="227012" cy="68263"/>
          </a:xfrm>
        </p:grpSpPr>
        <p:sp>
          <p:nvSpPr>
            <p:cNvPr id="567" name="Freeform 1034"/>
            <p:cNvSpPr>
              <a:spLocks/>
            </p:cNvSpPr>
            <p:nvPr/>
          </p:nvSpPr>
          <p:spPr bwMode="auto">
            <a:xfrm>
              <a:off x="5611813" y="2906713"/>
              <a:ext cx="14288" cy="60325"/>
            </a:xfrm>
            <a:custGeom>
              <a:avLst/>
              <a:gdLst>
                <a:gd name="T0" fmla="*/ 3 w 9"/>
                <a:gd name="T1" fmla="*/ 0 h 38"/>
                <a:gd name="T2" fmla="*/ 3 w 9"/>
                <a:gd name="T3" fmla="*/ 2 h 38"/>
                <a:gd name="T4" fmla="*/ 3 w 9"/>
                <a:gd name="T5" fmla="*/ 3 h 38"/>
                <a:gd name="T6" fmla="*/ 4 w 9"/>
                <a:gd name="T7" fmla="*/ 4 h 38"/>
                <a:gd name="T8" fmla="*/ 9 w 9"/>
                <a:gd name="T9" fmla="*/ 4 h 38"/>
                <a:gd name="T10" fmla="*/ 8 w 9"/>
                <a:gd name="T11" fmla="*/ 12 h 38"/>
                <a:gd name="T12" fmla="*/ 8 w 9"/>
                <a:gd name="T13" fmla="*/ 12 h 38"/>
                <a:gd name="T14" fmla="*/ 7 w 9"/>
                <a:gd name="T15" fmla="*/ 14 h 38"/>
                <a:gd name="T16" fmla="*/ 8 w 9"/>
                <a:gd name="T17" fmla="*/ 14 h 38"/>
                <a:gd name="T18" fmla="*/ 8 w 9"/>
                <a:gd name="T19" fmla="*/ 16 h 38"/>
                <a:gd name="T20" fmla="*/ 4 w 9"/>
                <a:gd name="T21" fmla="*/ 21 h 38"/>
                <a:gd name="T22" fmla="*/ 4 w 9"/>
                <a:gd name="T23" fmla="*/ 21 h 38"/>
                <a:gd name="T24" fmla="*/ 5 w 9"/>
                <a:gd name="T25" fmla="*/ 23 h 38"/>
                <a:gd name="T26" fmla="*/ 8 w 9"/>
                <a:gd name="T27" fmla="*/ 20 h 38"/>
                <a:gd name="T28" fmla="*/ 7 w 9"/>
                <a:gd name="T29" fmla="*/ 27 h 38"/>
                <a:gd name="T30" fmla="*/ 7 w 9"/>
                <a:gd name="T31" fmla="*/ 27 h 38"/>
                <a:gd name="T32" fmla="*/ 7 w 9"/>
                <a:gd name="T33" fmla="*/ 28 h 38"/>
                <a:gd name="T34" fmla="*/ 7 w 9"/>
                <a:gd name="T35" fmla="*/ 28 h 38"/>
                <a:gd name="T36" fmla="*/ 7 w 9"/>
                <a:gd name="T37" fmla="*/ 32 h 38"/>
                <a:gd name="T38" fmla="*/ 3 w 9"/>
                <a:gd name="T39" fmla="*/ 32 h 38"/>
                <a:gd name="T40" fmla="*/ 0 w 9"/>
                <a:gd name="T41" fmla="*/ 33 h 38"/>
                <a:gd name="T42" fmla="*/ 0 w 9"/>
                <a:gd name="T43" fmla="*/ 34 h 38"/>
                <a:gd name="T44" fmla="*/ 0 w 9"/>
                <a:gd name="T45" fmla="*/ 36 h 38"/>
                <a:gd name="T46" fmla="*/ 1 w 9"/>
                <a:gd name="T47" fmla="*/ 38 h 38"/>
                <a:gd name="T48" fmla="*/ 3 w 9"/>
                <a:gd name="T49" fmla="*/ 38 h 38"/>
                <a:gd name="T50" fmla="*/ 1 w 9"/>
                <a:gd name="T51" fmla="*/ 38 h 38"/>
                <a:gd name="T52" fmla="*/ 0 w 9"/>
                <a:gd name="T53" fmla="*/ 37 h 38"/>
                <a:gd name="T54" fmla="*/ 0 w 9"/>
                <a:gd name="T55" fmla="*/ 36 h 38"/>
                <a:gd name="T56" fmla="*/ 1 w 9"/>
                <a:gd name="T57" fmla="*/ 0 h 38"/>
                <a:gd name="T58" fmla="*/ 3 w 9"/>
                <a:gd name="T5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" h="38">
                  <a:moveTo>
                    <a:pt x="3" y="0"/>
                  </a:move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9" y="4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7" y="14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5" y="23"/>
                  </a:lnTo>
                  <a:lnTo>
                    <a:pt x="8" y="20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32"/>
                  </a:lnTo>
                  <a:lnTo>
                    <a:pt x="3" y="32"/>
                  </a:lnTo>
                  <a:lnTo>
                    <a:pt x="0" y="33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1" y="38"/>
                  </a:lnTo>
                  <a:lnTo>
                    <a:pt x="3" y="38"/>
                  </a:lnTo>
                  <a:lnTo>
                    <a:pt x="1" y="38"/>
                  </a:lnTo>
                  <a:lnTo>
                    <a:pt x="0" y="37"/>
                  </a:lnTo>
                  <a:lnTo>
                    <a:pt x="0" y="36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8" name="Rectangle 1035"/>
            <p:cNvSpPr>
              <a:spLocks noChangeArrowheads="1"/>
            </p:cNvSpPr>
            <p:nvPr/>
          </p:nvSpPr>
          <p:spPr bwMode="auto">
            <a:xfrm>
              <a:off x="5624513" y="293687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9" name="Freeform 1036"/>
            <p:cNvSpPr>
              <a:spLocks/>
            </p:cNvSpPr>
            <p:nvPr/>
          </p:nvSpPr>
          <p:spPr bwMode="auto">
            <a:xfrm>
              <a:off x="5616575" y="2903538"/>
              <a:ext cx="219075" cy="15875"/>
            </a:xfrm>
            <a:custGeom>
              <a:avLst/>
              <a:gdLst>
                <a:gd name="T0" fmla="*/ 4 w 138"/>
                <a:gd name="T1" fmla="*/ 0 h 10"/>
                <a:gd name="T2" fmla="*/ 15 w 138"/>
                <a:gd name="T3" fmla="*/ 1 h 10"/>
                <a:gd name="T4" fmla="*/ 26 w 138"/>
                <a:gd name="T5" fmla="*/ 1 h 10"/>
                <a:gd name="T6" fmla="*/ 70 w 138"/>
                <a:gd name="T7" fmla="*/ 1 h 10"/>
                <a:gd name="T8" fmla="*/ 103 w 138"/>
                <a:gd name="T9" fmla="*/ 2 h 10"/>
                <a:gd name="T10" fmla="*/ 136 w 138"/>
                <a:gd name="T11" fmla="*/ 2 h 10"/>
                <a:gd name="T12" fmla="*/ 137 w 138"/>
                <a:gd name="T13" fmla="*/ 4 h 10"/>
                <a:gd name="T14" fmla="*/ 138 w 138"/>
                <a:gd name="T15" fmla="*/ 4 h 10"/>
                <a:gd name="T16" fmla="*/ 137 w 138"/>
                <a:gd name="T17" fmla="*/ 4 h 10"/>
                <a:gd name="T18" fmla="*/ 134 w 138"/>
                <a:gd name="T19" fmla="*/ 4 h 10"/>
                <a:gd name="T20" fmla="*/ 133 w 138"/>
                <a:gd name="T21" fmla="*/ 5 h 10"/>
                <a:gd name="T22" fmla="*/ 133 w 138"/>
                <a:gd name="T23" fmla="*/ 6 h 10"/>
                <a:gd name="T24" fmla="*/ 133 w 138"/>
                <a:gd name="T25" fmla="*/ 10 h 10"/>
                <a:gd name="T26" fmla="*/ 117 w 138"/>
                <a:gd name="T27" fmla="*/ 9 h 10"/>
                <a:gd name="T28" fmla="*/ 117 w 138"/>
                <a:gd name="T29" fmla="*/ 9 h 10"/>
                <a:gd name="T30" fmla="*/ 116 w 138"/>
                <a:gd name="T31" fmla="*/ 9 h 10"/>
                <a:gd name="T32" fmla="*/ 116 w 138"/>
                <a:gd name="T33" fmla="*/ 9 h 10"/>
                <a:gd name="T34" fmla="*/ 106 w 138"/>
                <a:gd name="T35" fmla="*/ 9 h 10"/>
                <a:gd name="T36" fmla="*/ 104 w 138"/>
                <a:gd name="T37" fmla="*/ 9 h 10"/>
                <a:gd name="T38" fmla="*/ 104 w 138"/>
                <a:gd name="T39" fmla="*/ 9 h 10"/>
                <a:gd name="T40" fmla="*/ 103 w 138"/>
                <a:gd name="T41" fmla="*/ 9 h 10"/>
                <a:gd name="T42" fmla="*/ 94 w 138"/>
                <a:gd name="T43" fmla="*/ 9 h 10"/>
                <a:gd name="T44" fmla="*/ 93 w 138"/>
                <a:gd name="T45" fmla="*/ 9 h 10"/>
                <a:gd name="T46" fmla="*/ 93 w 138"/>
                <a:gd name="T47" fmla="*/ 9 h 10"/>
                <a:gd name="T48" fmla="*/ 91 w 138"/>
                <a:gd name="T49" fmla="*/ 9 h 10"/>
                <a:gd name="T50" fmla="*/ 81 w 138"/>
                <a:gd name="T51" fmla="*/ 9 h 10"/>
                <a:gd name="T52" fmla="*/ 79 w 138"/>
                <a:gd name="T53" fmla="*/ 9 h 10"/>
                <a:gd name="T54" fmla="*/ 79 w 138"/>
                <a:gd name="T55" fmla="*/ 9 h 10"/>
                <a:gd name="T56" fmla="*/ 79 w 138"/>
                <a:gd name="T57" fmla="*/ 9 h 10"/>
                <a:gd name="T58" fmla="*/ 70 w 138"/>
                <a:gd name="T59" fmla="*/ 9 h 10"/>
                <a:gd name="T60" fmla="*/ 70 w 138"/>
                <a:gd name="T61" fmla="*/ 8 h 10"/>
                <a:gd name="T62" fmla="*/ 69 w 138"/>
                <a:gd name="T63" fmla="*/ 8 h 10"/>
                <a:gd name="T64" fmla="*/ 66 w 138"/>
                <a:gd name="T65" fmla="*/ 9 h 10"/>
                <a:gd name="T66" fmla="*/ 24 w 138"/>
                <a:gd name="T67" fmla="*/ 8 h 10"/>
                <a:gd name="T68" fmla="*/ 24 w 138"/>
                <a:gd name="T69" fmla="*/ 8 h 10"/>
                <a:gd name="T70" fmla="*/ 24 w 138"/>
                <a:gd name="T71" fmla="*/ 6 h 10"/>
                <a:gd name="T72" fmla="*/ 23 w 138"/>
                <a:gd name="T73" fmla="*/ 6 h 10"/>
                <a:gd name="T74" fmla="*/ 21 w 138"/>
                <a:gd name="T75" fmla="*/ 8 h 10"/>
                <a:gd name="T76" fmla="*/ 15 w 138"/>
                <a:gd name="T77" fmla="*/ 8 h 10"/>
                <a:gd name="T78" fmla="*/ 15 w 138"/>
                <a:gd name="T79" fmla="*/ 8 h 10"/>
                <a:gd name="T80" fmla="*/ 15 w 138"/>
                <a:gd name="T81" fmla="*/ 6 h 10"/>
                <a:gd name="T82" fmla="*/ 14 w 138"/>
                <a:gd name="T83" fmla="*/ 6 h 10"/>
                <a:gd name="T84" fmla="*/ 11 w 138"/>
                <a:gd name="T85" fmla="*/ 8 h 10"/>
                <a:gd name="T86" fmla="*/ 6 w 138"/>
                <a:gd name="T87" fmla="*/ 6 h 10"/>
                <a:gd name="T88" fmla="*/ 1 w 138"/>
                <a:gd name="T89" fmla="*/ 6 h 10"/>
                <a:gd name="T90" fmla="*/ 0 w 138"/>
                <a:gd name="T91" fmla="*/ 5 h 10"/>
                <a:gd name="T92" fmla="*/ 0 w 138"/>
                <a:gd name="T93" fmla="*/ 4 h 10"/>
                <a:gd name="T94" fmla="*/ 0 w 138"/>
                <a:gd name="T95" fmla="*/ 2 h 10"/>
                <a:gd name="T96" fmla="*/ 0 w 138"/>
                <a:gd name="T97" fmla="*/ 2 h 10"/>
                <a:gd name="T98" fmla="*/ 0 w 138"/>
                <a:gd name="T99" fmla="*/ 1 h 10"/>
                <a:gd name="T100" fmla="*/ 0 w 138"/>
                <a:gd name="T101" fmla="*/ 1 h 10"/>
                <a:gd name="T102" fmla="*/ 0 w 138"/>
                <a:gd name="T103" fmla="*/ 0 h 10"/>
                <a:gd name="T104" fmla="*/ 1 w 138"/>
                <a:gd name="T105" fmla="*/ 0 h 10"/>
                <a:gd name="T106" fmla="*/ 4 w 138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8" h="10">
                  <a:moveTo>
                    <a:pt x="4" y="0"/>
                  </a:moveTo>
                  <a:lnTo>
                    <a:pt x="15" y="1"/>
                  </a:lnTo>
                  <a:lnTo>
                    <a:pt x="26" y="1"/>
                  </a:lnTo>
                  <a:lnTo>
                    <a:pt x="70" y="1"/>
                  </a:lnTo>
                  <a:lnTo>
                    <a:pt x="103" y="2"/>
                  </a:lnTo>
                  <a:lnTo>
                    <a:pt x="136" y="2"/>
                  </a:lnTo>
                  <a:lnTo>
                    <a:pt x="137" y="4"/>
                  </a:lnTo>
                  <a:lnTo>
                    <a:pt x="138" y="4"/>
                  </a:lnTo>
                  <a:lnTo>
                    <a:pt x="137" y="4"/>
                  </a:lnTo>
                  <a:lnTo>
                    <a:pt x="134" y="4"/>
                  </a:lnTo>
                  <a:lnTo>
                    <a:pt x="133" y="5"/>
                  </a:lnTo>
                  <a:lnTo>
                    <a:pt x="133" y="6"/>
                  </a:lnTo>
                  <a:lnTo>
                    <a:pt x="133" y="10"/>
                  </a:lnTo>
                  <a:lnTo>
                    <a:pt x="117" y="9"/>
                  </a:lnTo>
                  <a:lnTo>
                    <a:pt x="117" y="9"/>
                  </a:lnTo>
                  <a:lnTo>
                    <a:pt x="116" y="9"/>
                  </a:lnTo>
                  <a:lnTo>
                    <a:pt x="116" y="9"/>
                  </a:lnTo>
                  <a:lnTo>
                    <a:pt x="106" y="9"/>
                  </a:lnTo>
                  <a:lnTo>
                    <a:pt x="104" y="9"/>
                  </a:lnTo>
                  <a:lnTo>
                    <a:pt x="104" y="9"/>
                  </a:lnTo>
                  <a:lnTo>
                    <a:pt x="103" y="9"/>
                  </a:lnTo>
                  <a:lnTo>
                    <a:pt x="94" y="9"/>
                  </a:lnTo>
                  <a:lnTo>
                    <a:pt x="93" y="9"/>
                  </a:lnTo>
                  <a:lnTo>
                    <a:pt x="93" y="9"/>
                  </a:lnTo>
                  <a:lnTo>
                    <a:pt x="91" y="9"/>
                  </a:lnTo>
                  <a:lnTo>
                    <a:pt x="81" y="9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0" y="9"/>
                  </a:lnTo>
                  <a:lnTo>
                    <a:pt x="70" y="8"/>
                  </a:lnTo>
                  <a:lnTo>
                    <a:pt x="69" y="8"/>
                  </a:lnTo>
                  <a:lnTo>
                    <a:pt x="66" y="9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3" y="6"/>
                  </a:lnTo>
                  <a:lnTo>
                    <a:pt x="21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6"/>
                  </a:lnTo>
                  <a:lnTo>
                    <a:pt x="14" y="6"/>
                  </a:lnTo>
                  <a:lnTo>
                    <a:pt x="11" y="8"/>
                  </a:lnTo>
                  <a:lnTo>
                    <a:pt x="6" y="6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0" name="Freeform 1037"/>
            <p:cNvSpPr>
              <a:spLocks/>
            </p:cNvSpPr>
            <p:nvPr/>
          </p:nvSpPr>
          <p:spPr bwMode="auto">
            <a:xfrm>
              <a:off x="5826125" y="2909888"/>
              <a:ext cx="12700" cy="57150"/>
            </a:xfrm>
            <a:custGeom>
              <a:avLst/>
              <a:gdLst>
                <a:gd name="T0" fmla="*/ 5 w 8"/>
                <a:gd name="T1" fmla="*/ 0 h 36"/>
                <a:gd name="T2" fmla="*/ 6 w 8"/>
                <a:gd name="T3" fmla="*/ 0 h 36"/>
                <a:gd name="T4" fmla="*/ 6 w 8"/>
                <a:gd name="T5" fmla="*/ 0 h 36"/>
                <a:gd name="T6" fmla="*/ 6 w 8"/>
                <a:gd name="T7" fmla="*/ 0 h 36"/>
                <a:gd name="T8" fmla="*/ 8 w 8"/>
                <a:gd name="T9" fmla="*/ 1 h 36"/>
                <a:gd name="T10" fmla="*/ 8 w 8"/>
                <a:gd name="T11" fmla="*/ 2 h 36"/>
                <a:gd name="T12" fmla="*/ 8 w 8"/>
                <a:gd name="T13" fmla="*/ 19 h 36"/>
                <a:gd name="T14" fmla="*/ 6 w 8"/>
                <a:gd name="T15" fmla="*/ 35 h 36"/>
                <a:gd name="T16" fmla="*/ 6 w 8"/>
                <a:gd name="T17" fmla="*/ 36 h 36"/>
                <a:gd name="T18" fmla="*/ 6 w 8"/>
                <a:gd name="T19" fmla="*/ 35 h 36"/>
                <a:gd name="T20" fmla="*/ 5 w 8"/>
                <a:gd name="T21" fmla="*/ 34 h 36"/>
                <a:gd name="T22" fmla="*/ 4 w 8"/>
                <a:gd name="T23" fmla="*/ 32 h 36"/>
                <a:gd name="T24" fmla="*/ 2 w 8"/>
                <a:gd name="T25" fmla="*/ 31 h 36"/>
                <a:gd name="T26" fmla="*/ 0 w 8"/>
                <a:gd name="T27" fmla="*/ 31 h 36"/>
                <a:gd name="T28" fmla="*/ 1 w 8"/>
                <a:gd name="T29" fmla="*/ 14 h 36"/>
                <a:gd name="T30" fmla="*/ 2 w 8"/>
                <a:gd name="T31" fmla="*/ 12 h 36"/>
                <a:gd name="T32" fmla="*/ 2 w 8"/>
                <a:gd name="T33" fmla="*/ 10 h 36"/>
                <a:gd name="T34" fmla="*/ 1 w 8"/>
                <a:gd name="T35" fmla="*/ 10 h 36"/>
                <a:gd name="T36" fmla="*/ 1 w 8"/>
                <a:gd name="T37" fmla="*/ 10 h 36"/>
                <a:gd name="T38" fmla="*/ 1 w 8"/>
                <a:gd name="T39" fmla="*/ 6 h 36"/>
                <a:gd name="T40" fmla="*/ 1 w 8"/>
                <a:gd name="T41" fmla="*/ 2 h 36"/>
                <a:gd name="T42" fmla="*/ 1 w 8"/>
                <a:gd name="T43" fmla="*/ 1 h 36"/>
                <a:gd name="T44" fmla="*/ 2 w 8"/>
                <a:gd name="T45" fmla="*/ 0 h 36"/>
                <a:gd name="T46" fmla="*/ 5 w 8"/>
                <a:gd name="T4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" h="36">
                  <a:moveTo>
                    <a:pt x="5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8" y="2"/>
                  </a:lnTo>
                  <a:lnTo>
                    <a:pt x="8" y="19"/>
                  </a:lnTo>
                  <a:lnTo>
                    <a:pt x="6" y="35"/>
                  </a:lnTo>
                  <a:lnTo>
                    <a:pt x="6" y="36"/>
                  </a:lnTo>
                  <a:lnTo>
                    <a:pt x="6" y="35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2" y="31"/>
                  </a:lnTo>
                  <a:lnTo>
                    <a:pt x="0" y="31"/>
                  </a:lnTo>
                  <a:lnTo>
                    <a:pt x="1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6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1" name="Freeform 1038"/>
            <p:cNvSpPr>
              <a:spLocks/>
            </p:cNvSpPr>
            <p:nvPr/>
          </p:nvSpPr>
          <p:spPr bwMode="auto">
            <a:xfrm>
              <a:off x="5611813" y="2957513"/>
              <a:ext cx="223838" cy="14288"/>
            </a:xfrm>
            <a:custGeom>
              <a:avLst/>
              <a:gdLst>
                <a:gd name="T0" fmla="*/ 16 w 141"/>
                <a:gd name="T1" fmla="*/ 0 h 9"/>
                <a:gd name="T2" fmla="*/ 24 w 141"/>
                <a:gd name="T3" fmla="*/ 0 h 9"/>
                <a:gd name="T4" fmla="*/ 25 w 141"/>
                <a:gd name="T5" fmla="*/ 0 h 9"/>
                <a:gd name="T6" fmla="*/ 26 w 141"/>
                <a:gd name="T7" fmla="*/ 0 h 9"/>
                <a:gd name="T8" fmla="*/ 55 w 141"/>
                <a:gd name="T9" fmla="*/ 0 h 9"/>
                <a:gd name="T10" fmla="*/ 55 w 141"/>
                <a:gd name="T11" fmla="*/ 0 h 9"/>
                <a:gd name="T12" fmla="*/ 55 w 141"/>
                <a:gd name="T13" fmla="*/ 1 h 9"/>
                <a:gd name="T14" fmla="*/ 55 w 141"/>
                <a:gd name="T15" fmla="*/ 2 h 9"/>
                <a:gd name="T16" fmla="*/ 56 w 141"/>
                <a:gd name="T17" fmla="*/ 2 h 9"/>
                <a:gd name="T18" fmla="*/ 59 w 141"/>
                <a:gd name="T19" fmla="*/ 0 h 9"/>
                <a:gd name="T20" fmla="*/ 64 w 141"/>
                <a:gd name="T21" fmla="*/ 0 h 9"/>
                <a:gd name="T22" fmla="*/ 79 w 141"/>
                <a:gd name="T23" fmla="*/ 1 h 9"/>
                <a:gd name="T24" fmla="*/ 80 w 141"/>
                <a:gd name="T25" fmla="*/ 1 h 9"/>
                <a:gd name="T26" fmla="*/ 80 w 141"/>
                <a:gd name="T27" fmla="*/ 1 h 9"/>
                <a:gd name="T28" fmla="*/ 135 w 141"/>
                <a:gd name="T29" fmla="*/ 1 h 9"/>
                <a:gd name="T30" fmla="*/ 137 w 141"/>
                <a:gd name="T31" fmla="*/ 1 h 9"/>
                <a:gd name="T32" fmla="*/ 139 w 141"/>
                <a:gd name="T33" fmla="*/ 2 h 9"/>
                <a:gd name="T34" fmla="*/ 140 w 141"/>
                <a:gd name="T35" fmla="*/ 4 h 9"/>
                <a:gd name="T36" fmla="*/ 141 w 141"/>
                <a:gd name="T37" fmla="*/ 5 h 9"/>
                <a:gd name="T38" fmla="*/ 141 w 141"/>
                <a:gd name="T39" fmla="*/ 6 h 9"/>
                <a:gd name="T40" fmla="*/ 141 w 141"/>
                <a:gd name="T41" fmla="*/ 6 h 9"/>
                <a:gd name="T42" fmla="*/ 140 w 141"/>
                <a:gd name="T43" fmla="*/ 6 h 9"/>
                <a:gd name="T44" fmla="*/ 140 w 141"/>
                <a:gd name="T45" fmla="*/ 8 h 9"/>
                <a:gd name="T46" fmla="*/ 137 w 141"/>
                <a:gd name="T47" fmla="*/ 9 h 9"/>
                <a:gd name="T48" fmla="*/ 67 w 141"/>
                <a:gd name="T49" fmla="*/ 8 h 9"/>
                <a:gd name="T50" fmla="*/ 26 w 141"/>
                <a:gd name="T51" fmla="*/ 6 h 9"/>
                <a:gd name="T52" fmla="*/ 14 w 141"/>
                <a:gd name="T53" fmla="*/ 6 h 9"/>
                <a:gd name="T54" fmla="*/ 4 w 141"/>
                <a:gd name="T55" fmla="*/ 6 h 9"/>
                <a:gd name="T56" fmla="*/ 3 w 141"/>
                <a:gd name="T57" fmla="*/ 6 h 9"/>
                <a:gd name="T58" fmla="*/ 3 w 141"/>
                <a:gd name="T59" fmla="*/ 6 h 9"/>
                <a:gd name="T60" fmla="*/ 1 w 141"/>
                <a:gd name="T61" fmla="*/ 6 h 9"/>
                <a:gd name="T62" fmla="*/ 0 w 141"/>
                <a:gd name="T63" fmla="*/ 4 h 9"/>
                <a:gd name="T64" fmla="*/ 0 w 141"/>
                <a:gd name="T65" fmla="*/ 2 h 9"/>
                <a:gd name="T66" fmla="*/ 0 w 141"/>
                <a:gd name="T67" fmla="*/ 1 h 9"/>
                <a:gd name="T68" fmla="*/ 3 w 141"/>
                <a:gd name="T69" fmla="*/ 0 h 9"/>
                <a:gd name="T70" fmla="*/ 7 w 141"/>
                <a:gd name="T71" fmla="*/ 0 h 9"/>
                <a:gd name="T72" fmla="*/ 16 w 141"/>
                <a:gd name="T7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1" h="9">
                  <a:moveTo>
                    <a:pt x="16" y="0"/>
                  </a:moveTo>
                  <a:lnTo>
                    <a:pt x="24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1"/>
                  </a:lnTo>
                  <a:lnTo>
                    <a:pt x="55" y="2"/>
                  </a:lnTo>
                  <a:lnTo>
                    <a:pt x="56" y="2"/>
                  </a:lnTo>
                  <a:lnTo>
                    <a:pt x="59" y="0"/>
                  </a:lnTo>
                  <a:lnTo>
                    <a:pt x="64" y="0"/>
                  </a:lnTo>
                  <a:lnTo>
                    <a:pt x="79" y="1"/>
                  </a:lnTo>
                  <a:lnTo>
                    <a:pt x="80" y="1"/>
                  </a:lnTo>
                  <a:lnTo>
                    <a:pt x="80" y="1"/>
                  </a:lnTo>
                  <a:lnTo>
                    <a:pt x="135" y="1"/>
                  </a:lnTo>
                  <a:lnTo>
                    <a:pt x="137" y="1"/>
                  </a:lnTo>
                  <a:lnTo>
                    <a:pt x="139" y="2"/>
                  </a:lnTo>
                  <a:lnTo>
                    <a:pt x="140" y="4"/>
                  </a:lnTo>
                  <a:lnTo>
                    <a:pt x="141" y="5"/>
                  </a:lnTo>
                  <a:lnTo>
                    <a:pt x="141" y="6"/>
                  </a:lnTo>
                  <a:lnTo>
                    <a:pt x="141" y="6"/>
                  </a:lnTo>
                  <a:lnTo>
                    <a:pt x="140" y="6"/>
                  </a:lnTo>
                  <a:lnTo>
                    <a:pt x="140" y="8"/>
                  </a:lnTo>
                  <a:lnTo>
                    <a:pt x="137" y="9"/>
                  </a:lnTo>
                  <a:lnTo>
                    <a:pt x="67" y="8"/>
                  </a:lnTo>
                  <a:lnTo>
                    <a:pt x="26" y="6"/>
                  </a:lnTo>
                  <a:lnTo>
                    <a:pt x="14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3" y="0"/>
                  </a:lnTo>
                  <a:lnTo>
                    <a:pt x="7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2" name="Freeform 1039"/>
            <p:cNvSpPr>
              <a:spLocks/>
            </p:cNvSpPr>
            <p:nvPr/>
          </p:nvSpPr>
          <p:spPr bwMode="auto">
            <a:xfrm>
              <a:off x="5618163" y="2913063"/>
              <a:ext cx="211138" cy="47625"/>
            </a:xfrm>
            <a:custGeom>
              <a:avLst/>
              <a:gdLst>
                <a:gd name="T0" fmla="*/ 10 w 133"/>
                <a:gd name="T1" fmla="*/ 6 h 30"/>
                <a:gd name="T2" fmla="*/ 12 w 133"/>
                <a:gd name="T3" fmla="*/ 8 h 30"/>
                <a:gd name="T4" fmla="*/ 23 w 133"/>
                <a:gd name="T5" fmla="*/ 2 h 30"/>
                <a:gd name="T6" fmla="*/ 22 w 133"/>
                <a:gd name="T7" fmla="*/ 10 h 30"/>
                <a:gd name="T8" fmla="*/ 25 w 133"/>
                <a:gd name="T9" fmla="*/ 11 h 30"/>
                <a:gd name="T10" fmla="*/ 14 w 133"/>
                <a:gd name="T11" fmla="*/ 21 h 30"/>
                <a:gd name="T12" fmla="*/ 16 w 133"/>
                <a:gd name="T13" fmla="*/ 21 h 30"/>
                <a:gd name="T14" fmla="*/ 46 w 133"/>
                <a:gd name="T15" fmla="*/ 3 h 30"/>
                <a:gd name="T16" fmla="*/ 31 w 133"/>
                <a:gd name="T17" fmla="*/ 16 h 30"/>
                <a:gd name="T18" fmla="*/ 25 w 133"/>
                <a:gd name="T19" fmla="*/ 25 h 30"/>
                <a:gd name="T20" fmla="*/ 58 w 133"/>
                <a:gd name="T21" fmla="*/ 4 h 30"/>
                <a:gd name="T22" fmla="*/ 65 w 133"/>
                <a:gd name="T23" fmla="*/ 3 h 30"/>
                <a:gd name="T24" fmla="*/ 63 w 133"/>
                <a:gd name="T25" fmla="*/ 10 h 30"/>
                <a:gd name="T26" fmla="*/ 50 w 133"/>
                <a:gd name="T27" fmla="*/ 21 h 30"/>
                <a:gd name="T28" fmla="*/ 47 w 133"/>
                <a:gd name="T29" fmla="*/ 24 h 30"/>
                <a:gd name="T30" fmla="*/ 78 w 133"/>
                <a:gd name="T31" fmla="*/ 3 h 30"/>
                <a:gd name="T32" fmla="*/ 63 w 133"/>
                <a:gd name="T33" fmla="*/ 19 h 30"/>
                <a:gd name="T34" fmla="*/ 92 w 133"/>
                <a:gd name="T35" fmla="*/ 3 h 30"/>
                <a:gd name="T36" fmla="*/ 75 w 133"/>
                <a:gd name="T37" fmla="*/ 20 h 30"/>
                <a:gd name="T38" fmla="*/ 105 w 133"/>
                <a:gd name="T39" fmla="*/ 3 h 30"/>
                <a:gd name="T40" fmla="*/ 102 w 133"/>
                <a:gd name="T41" fmla="*/ 11 h 30"/>
                <a:gd name="T42" fmla="*/ 116 w 133"/>
                <a:gd name="T43" fmla="*/ 4 h 30"/>
                <a:gd name="T44" fmla="*/ 94 w 133"/>
                <a:gd name="T45" fmla="*/ 24 h 30"/>
                <a:gd name="T46" fmla="*/ 127 w 133"/>
                <a:gd name="T47" fmla="*/ 6 h 30"/>
                <a:gd name="T48" fmla="*/ 107 w 133"/>
                <a:gd name="T49" fmla="*/ 24 h 30"/>
                <a:gd name="T50" fmla="*/ 133 w 133"/>
                <a:gd name="T51" fmla="*/ 8 h 30"/>
                <a:gd name="T52" fmla="*/ 123 w 133"/>
                <a:gd name="T53" fmla="*/ 21 h 30"/>
                <a:gd name="T54" fmla="*/ 118 w 133"/>
                <a:gd name="T55" fmla="*/ 25 h 30"/>
                <a:gd name="T56" fmla="*/ 128 w 133"/>
                <a:gd name="T57" fmla="*/ 21 h 30"/>
                <a:gd name="T58" fmla="*/ 127 w 133"/>
                <a:gd name="T59" fmla="*/ 29 h 30"/>
                <a:gd name="T60" fmla="*/ 124 w 133"/>
                <a:gd name="T61" fmla="*/ 25 h 30"/>
                <a:gd name="T62" fmla="*/ 115 w 133"/>
                <a:gd name="T63" fmla="*/ 29 h 30"/>
                <a:gd name="T64" fmla="*/ 126 w 133"/>
                <a:gd name="T65" fmla="*/ 17 h 30"/>
                <a:gd name="T66" fmla="*/ 130 w 133"/>
                <a:gd name="T67" fmla="*/ 12 h 30"/>
                <a:gd name="T68" fmla="*/ 102 w 133"/>
                <a:gd name="T69" fmla="*/ 29 h 30"/>
                <a:gd name="T70" fmla="*/ 116 w 133"/>
                <a:gd name="T71" fmla="*/ 15 h 30"/>
                <a:gd name="T72" fmla="*/ 90 w 133"/>
                <a:gd name="T73" fmla="*/ 29 h 30"/>
                <a:gd name="T74" fmla="*/ 105 w 133"/>
                <a:gd name="T75" fmla="*/ 12 h 30"/>
                <a:gd name="T76" fmla="*/ 112 w 133"/>
                <a:gd name="T77" fmla="*/ 6 h 30"/>
                <a:gd name="T78" fmla="*/ 97 w 133"/>
                <a:gd name="T79" fmla="*/ 16 h 30"/>
                <a:gd name="T80" fmla="*/ 75 w 133"/>
                <a:gd name="T81" fmla="*/ 28 h 30"/>
                <a:gd name="T82" fmla="*/ 98 w 133"/>
                <a:gd name="T83" fmla="*/ 8 h 30"/>
                <a:gd name="T84" fmla="*/ 82 w 133"/>
                <a:gd name="T85" fmla="*/ 17 h 30"/>
                <a:gd name="T86" fmla="*/ 69 w 133"/>
                <a:gd name="T87" fmla="*/ 21 h 30"/>
                <a:gd name="T88" fmla="*/ 55 w 133"/>
                <a:gd name="T89" fmla="*/ 28 h 30"/>
                <a:gd name="T90" fmla="*/ 51 w 133"/>
                <a:gd name="T91" fmla="*/ 28 h 30"/>
                <a:gd name="T92" fmla="*/ 43 w 133"/>
                <a:gd name="T93" fmla="*/ 28 h 30"/>
                <a:gd name="T94" fmla="*/ 61 w 133"/>
                <a:gd name="T95" fmla="*/ 8 h 30"/>
                <a:gd name="T96" fmla="*/ 63 w 133"/>
                <a:gd name="T97" fmla="*/ 6 h 30"/>
                <a:gd name="T98" fmla="*/ 30 w 133"/>
                <a:gd name="T99" fmla="*/ 27 h 30"/>
                <a:gd name="T100" fmla="*/ 22 w 133"/>
                <a:gd name="T101" fmla="*/ 28 h 30"/>
                <a:gd name="T102" fmla="*/ 31 w 133"/>
                <a:gd name="T103" fmla="*/ 13 h 30"/>
                <a:gd name="T104" fmla="*/ 39 w 133"/>
                <a:gd name="T105" fmla="*/ 7 h 30"/>
                <a:gd name="T106" fmla="*/ 18 w 133"/>
                <a:gd name="T107" fmla="*/ 16 h 30"/>
                <a:gd name="T108" fmla="*/ 3 w 133"/>
                <a:gd name="T109" fmla="*/ 24 h 30"/>
                <a:gd name="T110" fmla="*/ 14 w 133"/>
                <a:gd name="T111" fmla="*/ 12 h 30"/>
                <a:gd name="T112" fmla="*/ 20 w 133"/>
                <a:gd name="T113" fmla="*/ 4 h 30"/>
                <a:gd name="T114" fmla="*/ 0 w 133"/>
                <a:gd name="T115" fmla="*/ 17 h 30"/>
                <a:gd name="T116" fmla="*/ 8 w 133"/>
                <a:gd name="T117" fmla="*/ 7 h 30"/>
                <a:gd name="T118" fmla="*/ 4 w 133"/>
                <a:gd name="T1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3" h="30">
                  <a:moveTo>
                    <a:pt x="13" y="0"/>
                  </a:moveTo>
                  <a:lnTo>
                    <a:pt x="14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0" y="6"/>
                  </a:lnTo>
                  <a:lnTo>
                    <a:pt x="8" y="11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12" y="8"/>
                  </a:lnTo>
                  <a:lnTo>
                    <a:pt x="20" y="2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18" y="10"/>
                  </a:lnTo>
                  <a:lnTo>
                    <a:pt x="13" y="16"/>
                  </a:lnTo>
                  <a:lnTo>
                    <a:pt x="6" y="21"/>
                  </a:lnTo>
                  <a:lnTo>
                    <a:pt x="13" y="16"/>
                  </a:lnTo>
                  <a:lnTo>
                    <a:pt x="22" y="10"/>
                  </a:lnTo>
                  <a:lnTo>
                    <a:pt x="30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4"/>
                  </a:lnTo>
                  <a:lnTo>
                    <a:pt x="25" y="11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7" y="19"/>
                  </a:lnTo>
                  <a:lnTo>
                    <a:pt x="16" y="20"/>
                  </a:lnTo>
                  <a:lnTo>
                    <a:pt x="14" y="21"/>
                  </a:lnTo>
                  <a:lnTo>
                    <a:pt x="14" y="23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4" y="23"/>
                  </a:lnTo>
                  <a:lnTo>
                    <a:pt x="16" y="21"/>
                  </a:lnTo>
                  <a:lnTo>
                    <a:pt x="23" y="16"/>
                  </a:lnTo>
                  <a:lnTo>
                    <a:pt x="30" y="11"/>
                  </a:lnTo>
                  <a:lnTo>
                    <a:pt x="38" y="6"/>
                  </a:lnTo>
                  <a:lnTo>
                    <a:pt x="44" y="3"/>
                  </a:lnTo>
                  <a:lnTo>
                    <a:pt x="46" y="3"/>
                  </a:lnTo>
                  <a:lnTo>
                    <a:pt x="46" y="3"/>
                  </a:lnTo>
                  <a:lnTo>
                    <a:pt x="46" y="4"/>
                  </a:lnTo>
                  <a:lnTo>
                    <a:pt x="39" y="10"/>
                  </a:lnTo>
                  <a:lnTo>
                    <a:pt x="33" y="15"/>
                  </a:lnTo>
                  <a:lnTo>
                    <a:pt x="31" y="16"/>
                  </a:lnTo>
                  <a:lnTo>
                    <a:pt x="30" y="19"/>
                  </a:lnTo>
                  <a:lnTo>
                    <a:pt x="27" y="20"/>
                  </a:lnTo>
                  <a:lnTo>
                    <a:pt x="26" y="23"/>
                  </a:lnTo>
                  <a:lnTo>
                    <a:pt x="25" y="24"/>
                  </a:lnTo>
                  <a:lnTo>
                    <a:pt x="25" y="25"/>
                  </a:lnTo>
                  <a:lnTo>
                    <a:pt x="40" y="15"/>
                  </a:lnTo>
                  <a:lnTo>
                    <a:pt x="56" y="3"/>
                  </a:lnTo>
                  <a:lnTo>
                    <a:pt x="56" y="3"/>
                  </a:lnTo>
                  <a:lnTo>
                    <a:pt x="58" y="3"/>
                  </a:lnTo>
                  <a:lnTo>
                    <a:pt x="58" y="4"/>
                  </a:lnTo>
                  <a:lnTo>
                    <a:pt x="52" y="10"/>
                  </a:lnTo>
                  <a:lnTo>
                    <a:pt x="46" y="16"/>
                  </a:lnTo>
                  <a:lnTo>
                    <a:pt x="39" y="21"/>
                  </a:lnTo>
                  <a:lnTo>
                    <a:pt x="52" y="11"/>
                  </a:lnTo>
                  <a:lnTo>
                    <a:pt x="65" y="3"/>
                  </a:lnTo>
                  <a:lnTo>
                    <a:pt x="68" y="2"/>
                  </a:lnTo>
                  <a:lnTo>
                    <a:pt x="69" y="2"/>
                  </a:lnTo>
                  <a:lnTo>
                    <a:pt x="69" y="3"/>
                  </a:lnTo>
                  <a:lnTo>
                    <a:pt x="69" y="3"/>
                  </a:lnTo>
                  <a:lnTo>
                    <a:pt x="63" y="10"/>
                  </a:lnTo>
                  <a:lnTo>
                    <a:pt x="56" y="17"/>
                  </a:lnTo>
                  <a:lnTo>
                    <a:pt x="55" y="17"/>
                  </a:lnTo>
                  <a:lnTo>
                    <a:pt x="54" y="19"/>
                  </a:lnTo>
                  <a:lnTo>
                    <a:pt x="52" y="20"/>
                  </a:lnTo>
                  <a:lnTo>
                    <a:pt x="50" y="21"/>
                  </a:lnTo>
                  <a:lnTo>
                    <a:pt x="48" y="23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50" y="23"/>
                  </a:lnTo>
                  <a:lnTo>
                    <a:pt x="64" y="12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80" y="3"/>
                  </a:lnTo>
                  <a:lnTo>
                    <a:pt x="80" y="3"/>
                  </a:lnTo>
                  <a:lnTo>
                    <a:pt x="80" y="4"/>
                  </a:lnTo>
                  <a:lnTo>
                    <a:pt x="71" y="11"/>
                  </a:lnTo>
                  <a:lnTo>
                    <a:pt x="63" y="19"/>
                  </a:lnTo>
                  <a:lnTo>
                    <a:pt x="58" y="24"/>
                  </a:lnTo>
                  <a:lnTo>
                    <a:pt x="59" y="24"/>
                  </a:lnTo>
                  <a:lnTo>
                    <a:pt x="90" y="3"/>
                  </a:lnTo>
                  <a:lnTo>
                    <a:pt x="92" y="3"/>
                  </a:lnTo>
                  <a:lnTo>
                    <a:pt x="92" y="3"/>
                  </a:lnTo>
                  <a:lnTo>
                    <a:pt x="93" y="3"/>
                  </a:lnTo>
                  <a:lnTo>
                    <a:pt x="93" y="4"/>
                  </a:lnTo>
                  <a:lnTo>
                    <a:pt x="88" y="10"/>
                  </a:lnTo>
                  <a:lnTo>
                    <a:pt x="81" y="16"/>
                  </a:lnTo>
                  <a:lnTo>
                    <a:pt x="75" y="20"/>
                  </a:lnTo>
                  <a:lnTo>
                    <a:pt x="89" y="11"/>
                  </a:lnTo>
                  <a:lnTo>
                    <a:pt x="102" y="3"/>
                  </a:lnTo>
                  <a:lnTo>
                    <a:pt x="103" y="3"/>
                  </a:lnTo>
                  <a:lnTo>
                    <a:pt x="103" y="3"/>
                  </a:lnTo>
                  <a:lnTo>
                    <a:pt x="105" y="3"/>
                  </a:lnTo>
                  <a:lnTo>
                    <a:pt x="105" y="4"/>
                  </a:lnTo>
                  <a:lnTo>
                    <a:pt x="93" y="16"/>
                  </a:lnTo>
                  <a:lnTo>
                    <a:pt x="78" y="27"/>
                  </a:lnTo>
                  <a:lnTo>
                    <a:pt x="90" y="19"/>
                  </a:lnTo>
                  <a:lnTo>
                    <a:pt x="102" y="11"/>
                  </a:lnTo>
                  <a:lnTo>
                    <a:pt x="115" y="3"/>
                  </a:lnTo>
                  <a:lnTo>
                    <a:pt x="115" y="3"/>
                  </a:lnTo>
                  <a:lnTo>
                    <a:pt x="116" y="3"/>
                  </a:lnTo>
                  <a:lnTo>
                    <a:pt x="116" y="3"/>
                  </a:lnTo>
                  <a:lnTo>
                    <a:pt x="116" y="4"/>
                  </a:lnTo>
                  <a:lnTo>
                    <a:pt x="110" y="10"/>
                  </a:lnTo>
                  <a:lnTo>
                    <a:pt x="103" y="16"/>
                  </a:lnTo>
                  <a:lnTo>
                    <a:pt x="101" y="19"/>
                  </a:lnTo>
                  <a:lnTo>
                    <a:pt x="97" y="21"/>
                  </a:lnTo>
                  <a:lnTo>
                    <a:pt x="94" y="24"/>
                  </a:lnTo>
                  <a:lnTo>
                    <a:pt x="93" y="25"/>
                  </a:lnTo>
                  <a:lnTo>
                    <a:pt x="109" y="15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27" y="6"/>
                  </a:lnTo>
                  <a:lnTo>
                    <a:pt x="123" y="10"/>
                  </a:lnTo>
                  <a:lnTo>
                    <a:pt x="120" y="13"/>
                  </a:lnTo>
                  <a:lnTo>
                    <a:pt x="115" y="17"/>
                  </a:lnTo>
                  <a:lnTo>
                    <a:pt x="111" y="20"/>
                  </a:lnTo>
                  <a:lnTo>
                    <a:pt x="107" y="24"/>
                  </a:lnTo>
                  <a:lnTo>
                    <a:pt x="109" y="23"/>
                  </a:lnTo>
                  <a:lnTo>
                    <a:pt x="115" y="19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133" y="8"/>
                  </a:lnTo>
                  <a:lnTo>
                    <a:pt x="133" y="10"/>
                  </a:lnTo>
                  <a:lnTo>
                    <a:pt x="132" y="12"/>
                  </a:lnTo>
                  <a:lnTo>
                    <a:pt x="128" y="16"/>
                  </a:lnTo>
                  <a:lnTo>
                    <a:pt x="123" y="21"/>
                  </a:lnTo>
                  <a:lnTo>
                    <a:pt x="123" y="21"/>
                  </a:lnTo>
                  <a:lnTo>
                    <a:pt x="122" y="23"/>
                  </a:lnTo>
                  <a:lnTo>
                    <a:pt x="120" y="24"/>
                  </a:lnTo>
                  <a:lnTo>
                    <a:pt x="119" y="24"/>
                  </a:lnTo>
                  <a:lnTo>
                    <a:pt x="119" y="25"/>
                  </a:lnTo>
                  <a:lnTo>
                    <a:pt x="118" y="25"/>
                  </a:lnTo>
                  <a:lnTo>
                    <a:pt x="119" y="25"/>
                  </a:lnTo>
                  <a:lnTo>
                    <a:pt x="120" y="25"/>
                  </a:lnTo>
                  <a:lnTo>
                    <a:pt x="127" y="21"/>
                  </a:lnTo>
                  <a:lnTo>
                    <a:pt x="127" y="21"/>
                  </a:lnTo>
                  <a:lnTo>
                    <a:pt x="128" y="21"/>
                  </a:lnTo>
                  <a:lnTo>
                    <a:pt x="128" y="24"/>
                  </a:lnTo>
                  <a:lnTo>
                    <a:pt x="128" y="25"/>
                  </a:lnTo>
                  <a:lnTo>
                    <a:pt x="128" y="27"/>
                  </a:lnTo>
                  <a:lnTo>
                    <a:pt x="128" y="28"/>
                  </a:lnTo>
                  <a:lnTo>
                    <a:pt x="127" y="29"/>
                  </a:lnTo>
                  <a:lnTo>
                    <a:pt x="126" y="29"/>
                  </a:lnTo>
                  <a:lnTo>
                    <a:pt x="126" y="28"/>
                  </a:lnTo>
                  <a:lnTo>
                    <a:pt x="126" y="27"/>
                  </a:lnTo>
                  <a:lnTo>
                    <a:pt x="126" y="25"/>
                  </a:lnTo>
                  <a:lnTo>
                    <a:pt x="124" y="25"/>
                  </a:lnTo>
                  <a:lnTo>
                    <a:pt x="122" y="25"/>
                  </a:lnTo>
                  <a:lnTo>
                    <a:pt x="120" y="27"/>
                  </a:lnTo>
                  <a:lnTo>
                    <a:pt x="118" y="28"/>
                  </a:lnTo>
                  <a:lnTo>
                    <a:pt x="116" y="28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4" y="28"/>
                  </a:lnTo>
                  <a:lnTo>
                    <a:pt x="114" y="28"/>
                  </a:lnTo>
                  <a:lnTo>
                    <a:pt x="120" y="23"/>
                  </a:lnTo>
                  <a:lnTo>
                    <a:pt x="126" y="17"/>
                  </a:lnTo>
                  <a:lnTo>
                    <a:pt x="126" y="16"/>
                  </a:lnTo>
                  <a:lnTo>
                    <a:pt x="127" y="15"/>
                  </a:lnTo>
                  <a:lnTo>
                    <a:pt x="128" y="15"/>
                  </a:lnTo>
                  <a:lnTo>
                    <a:pt x="130" y="13"/>
                  </a:lnTo>
                  <a:lnTo>
                    <a:pt x="130" y="12"/>
                  </a:lnTo>
                  <a:lnTo>
                    <a:pt x="130" y="12"/>
                  </a:lnTo>
                  <a:lnTo>
                    <a:pt x="128" y="12"/>
                  </a:lnTo>
                  <a:lnTo>
                    <a:pt x="126" y="13"/>
                  </a:lnTo>
                  <a:lnTo>
                    <a:pt x="102" y="29"/>
                  </a:lnTo>
                  <a:lnTo>
                    <a:pt x="102" y="29"/>
                  </a:lnTo>
                  <a:lnTo>
                    <a:pt x="101" y="28"/>
                  </a:lnTo>
                  <a:lnTo>
                    <a:pt x="102" y="28"/>
                  </a:lnTo>
                  <a:lnTo>
                    <a:pt x="107" y="23"/>
                  </a:lnTo>
                  <a:lnTo>
                    <a:pt x="112" y="17"/>
                  </a:lnTo>
                  <a:lnTo>
                    <a:pt x="116" y="15"/>
                  </a:lnTo>
                  <a:lnTo>
                    <a:pt x="120" y="11"/>
                  </a:lnTo>
                  <a:lnTo>
                    <a:pt x="122" y="10"/>
                  </a:lnTo>
                  <a:lnTo>
                    <a:pt x="123" y="8"/>
                  </a:lnTo>
                  <a:lnTo>
                    <a:pt x="107" y="19"/>
                  </a:lnTo>
                  <a:lnTo>
                    <a:pt x="90" y="29"/>
                  </a:lnTo>
                  <a:lnTo>
                    <a:pt x="89" y="28"/>
                  </a:lnTo>
                  <a:lnTo>
                    <a:pt x="89" y="28"/>
                  </a:lnTo>
                  <a:lnTo>
                    <a:pt x="94" y="21"/>
                  </a:lnTo>
                  <a:lnTo>
                    <a:pt x="99" y="17"/>
                  </a:lnTo>
                  <a:lnTo>
                    <a:pt x="105" y="12"/>
                  </a:lnTo>
                  <a:lnTo>
                    <a:pt x="106" y="11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1" y="7"/>
                  </a:lnTo>
                  <a:lnTo>
                    <a:pt x="112" y="6"/>
                  </a:lnTo>
                  <a:lnTo>
                    <a:pt x="112" y="6"/>
                  </a:lnTo>
                  <a:lnTo>
                    <a:pt x="112" y="6"/>
                  </a:lnTo>
                  <a:lnTo>
                    <a:pt x="110" y="7"/>
                  </a:lnTo>
                  <a:lnTo>
                    <a:pt x="107" y="10"/>
                  </a:lnTo>
                  <a:lnTo>
                    <a:pt x="97" y="16"/>
                  </a:lnTo>
                  <a:lnTo>
                    <a:pt x="88" y="24"/>
                  </a:lnTo>
                  <a:lnTo>
                    <a:pt x="76" y="29"/>
                  </a:lnTo>
                  <a:lnTo>
                    <a:pt x="76" y="29"/>
                  </a:lnTo>
                  <a:lnTo>
                    <a:pt x="75" y="29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81" y="23"/>
                  </a:lnTo>
                  <a:lnTo>
                    <a:pt x="89" y="17"/>
                  </a:lnTo>
                  <a:lnTo>
                    <a:pt x="94" y="13"/>
                  </a:lnTo>
                  <a:lnTo>
                    <a:pt x="98" y="8"/>
                  </a:lnTo>
                  <a:lnTo>
                    <a:pt x="101" y="7"/>
                  </a:lnTo>
                  <a:lnTo>
                    <a:pt x="101" y="6"/>
                  </a:lnTo>
                  <a:lnTo>
                    <a:pt x="101" y="6"/>
                  </a:lnTo>
                  <a:lnTo>
                    <a:pt x="98" y="7"/>
                  </a:lnTo>
                  <a:lnTo>
                    <a:pt x="82" y="17"/>
                  </a:lnTo>
                  <a:lnTo>
                    <a:pt x="65" y="28"/>
                  </a:lnTo>
                  <a:lnTo>
                    <a:pt x="64" y="28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9" y="21"/>
                  </a:lnTo>
                  <a:lnTo>
                    <a:pt x="75" y="17"/>
                  </a:lnTo>
                  <a:lnTo>
                    <a:pt x="80" y="15"/>
                  </a:lnTo>
                  <a:lnTo>
                    <a:pt x="84" y="11"/>
                  </a:lnTo>
                  <a:lnTo>
                    <a:pt x="89" y="7"/>
                  </a:lnTo>
                  <a:lnTo>
                    <a:pt x="55" y="28"/>
                  </a:lnTo>
                  <a:lnTo>
                    <a:pt x="52" y="30"/>
                  </a:lnTo>
                  <a:lnTo>
                    <a:pt x="51" y="30"/>
                  </a:lnTo>
                  <a:lnTo>
                    <a:pt x="51" y="29"/>
                  </a:lnTo>
                  <a:lnTo>
                    <a:pt x="51" y="28"/>
                  </a:lnTo>
                  <a:lnTo>
                    <a:pt x="51" y="28"/>
                  </a:lnTo>
                  <a:lnTo>
                    <a:pt x="59" y="20"/>
                  </a:lnTo>
                  <a:lnTo>
                    <a:pt x="65" y="13"/>
                  </a:lnTo>
                  <a:lnTo>
                    <a:pt x="55" y="20"/>
                  </a:lnTo>
                  <a:lnTo>
                    <a:pt x="44" y="28"/>
                  </a:lnTo>
                  <a:lnTo>
                    <a:pt x="43" y="28"/>
                  </a:lnTo>
                  <a:lnTo>
                    <a:pt x="43" y="27"/>
                  </a:lnTo>
                  <a:lnTo>
                    <a:pt x="43" y="27"/>
                  </a:lnTo>
                  <a:lnTo>
                    <a:pt x="51" y="19"/>
                  </a:lnTo>
                  <a:lnTo>
                    <a:pt x="60" y="11"/>
                  </a:lnTo>
                  <a:lnTo>
                    <a:pt x="61" y="8"/>
                  </a:lnTo>
                  <a:lnTo>
                    <a:pt x="64" y="7"/>
                  </a:lnTo>
                  <a:lnTo>
                    <a:pt x="64" y="6"/>
                  </a:lnTo>
                  <a:lnTo>
                    <a:pt x="65" y="4"/>
                  </a:lnTo>
                  <a:lnTo>
                    <a:pt x="64" y="6"/>
                  </a:lnTo>
                  <a:lnTo>
                    <a:pt x="63" y="6"/>
                  </a:lnTo>
                  <a:lnTo>
                    <a:pt x="60" y="8"/>
                  </a:lnTo>
                  <a:lnTo>
                    <a:pt x="46" y="19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7"/>
                  </a:lnTo>
                  <a:lnTo>
                    <a:pt x="35" y="21"/>
                  </a:lnTo>
                  <a:lnTo>
                    <a:pt x="40" y="16"/>
                  </a:lnTo>
                  <a:lnTo>
                    <a:pt x="31" y="23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1" y="28"/>
                  </a:lnTo>
                  <a:lnTo>
                    <a:pt x="21" y="27"/>
                  </a:lnTo>
                  <a:lnTo>
                    <a:pt x="21" y="27"/>
                  </a:lnTo>
                  <a:lnTo>
                    <a:pt x="26" y="20"/>
                  </a:lnTo>
                  <a:lnTo>
                    <a:pt x="31" y="13"/>
                  </a:lnTo>
                  <a:lnTo>
                    <a:pt x="39" y="7"/>
                  </a:lnTo>
                  <a:lnTo>
                    <a:pt x="42" y="6"/>
                  </a:lnTo>
                  <a:lnTo>
                    <a:pt x="42" y="4"/>
                  </a:lnTo>
                  <a:lnTo>
                    <a:pt x="42" y="6"/>
                  </a:lnTo>
                  <a:lnTo>
                    <a:pt x="39" y="7"/>
                  </a:lnTo>
                  <a:lnTo>
                    <a:pt x="25" y="17"/>
                  </a:lnTo>
                  <a:lnTo>
                    <a:pt x="12" y="27"/>
                  </a:lnTo>
                  <a:lnTo>
                    <a:pt x="10" y="27"/>
                  </a:lnTo>
                  <a:lnTo>
                    <a:pt x="10" y="25"/>
                  </a:lnTo>
                  <a:lnTo>
                    <a:pt x="18" y="16"/>
                  </a:lnTo>
                  <a:lnTo>
                    <a:pt x="13" y="19"/>
                  </a:lnTo>
                  <a:lnTo>
                    <a:pt x="9" y="23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8" y="17"/>
                  </a:lnTo>
                  <a:lnTo>
                    <a:pt x="13" y="13"/>
                  </a:lnTo>
                  <a:lnTo>
                    <a:pt x="14" y="12"/>
                  </a:lnTo>
                  <a:lnTo>
                    <a:pt x="16" y="10"/>
                  </a:lnTo>
                  <a:lnTo>
                    <a:pt x="17" y="8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2" y="11"/>
                  </a:lnTo>
                  <a:lnTo>
                    <a:pt x="4" y="16"/>
                  </a:lnTo>
                  <a:lnTo>
                    <a:pt x="1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4" y="12"/>
                  </a:lnTo>
                  <a:lnTo>
                    <a:pt x="6" y="8"/>
                  </a:lnTo>
                  <a:lnTo>
                    <a:pt x="10" y="3"/>
                  </a:lnTo>
                  <a:lnTo>
                    <a:pt x="8" y="7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4"/>
                  </a:lnTo>
                  <a:lnTo>
                    <a:pt x="10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73" name="그룹 572"/>
          <p:cNvGrpSpPr/>
          <p:nvPr/>
        </p:nvGrpSpPr>
        <p:grpSpPr>
          <a:xfrm>
            <a:off x="8718135" y="6398816"/>
            <a:ext cx="468180" cy="112184"/>
            <a:chOff x="5611813" y="2903538"/>
            <a:chExt cx="227012" cy="68263"/>
          </a:xfrm>
        </p:grpSpPr>
        <p:sp>
          <p:nvSpPr>
            <p:cNvPr id="574" name="Freeform 1034"/>
            <p:cNvSpPr>
              <a:spLocks/>
            </p:cNvSpPr>
            <p:nvPr/>
          </p:nvSpPr>
          <p:spPr bwMode="auto">
            <a:xfrm>
              <a:off x="5611813" y="2906713"/>
              <a:ext cx="14288" cy="60325"/>
            </a:xfrm>
            <a:custGeom>
              <a:avLst/>
              <a:gdLst>
                <a:gd name="T0" fmla="*/ 3 w 9"/>
                <a:gd name="T1" fmla="*/ 0 h 38"/>
                <a:gd name="T2" fmla="*/ 3 w 9"/>
                <a:gd name="T3" fmla="*/ 2 h 38"/>
                <a:gd name="T4" fmla="*/ 3 w 9"/>
                <a:gd name="T5" fmla="*/ 3 h 38"/>
                <a:gd name="T6" fmla="*/ 4 w 9"/>
                <a:gd name="T7" fmla="*/ 4 h 38"/>
                <a:gd name="T8" fmla="*/ 9 w 9"/>
                <a:gd name="T9" fmla="*/ 4 h 38"/>
                <a:gd name="T10" fmla="*/ 8 w 9"/>
                <a:gd name="T11" fmla="*/ 12 h 38"/>
                <a:gd name="T12" fmla="*/ 8 w 9"/>
                <a:gd name="T13" fmla="*/ 12 h 38"/>
                <a:gd name="T14" fmla="*/ 7 w 9"/>
                <a:gd name="T15" fmla="*/ 14 h 38"/>
                <a:gd name="T16" fmla="*/ 8 w 9"/>
                <a:gd name="T17" fmla="*/ 14 h 38"/>
                <a:gd name="T18" fmla="*/ 8 w 9"/>
                <a:gd name="T19" fmla="*/ 16 h 38"/>
                <a:gd name="T20" fmla="*/ 4 w 9"/>
                <a:gd name="T21" fmla="*/ 21 h 38"/>
                <a:gd name="T22" fmla="*/ 4 w 9"/>
                <a:gd name="T23" fmla="*/ 21 h 38"/>
                <a:gd name="T24" fmla="*/ 5 w 9"/>
                <a:gd name="T25" fmla="*/ 23 h 38"/>
                <a:gd name="T26" fmla="*/ 8 w 9"/>
                <a:gd name="T27" fmla="*/ 20 h 38"/>
                <a:gd name="T28" fmla="*/ 7 w 9"/>
                <a:gd name="T29" fmla="*/ 27 h 38"/>
                <a:gd name="T30" fmla="*/ 7 w 9"/>
                <a:gd name="T31" fmla="*/ 27 h 38"/>
                <a:gd name="T32" fmla="*/ 7 w 9"/>
                <a:gd name="T33" fmla="*/ 28 h 38"/>
                <a:gd name="T34" fmla="*/ 7 w 9"/>
                <a:gd name="T35" fmla="*/ 28 h 38"/>
                <a:gd name="T36" fmla="*/ 7 w 9"/>
                <a:gd name="T37" fmla="*/ 32 h 38"/>
                <a:gd name="T38" fmla="*/ 3 w 9"/>
                <a:gd name="T39" fmla="*/ 32 h 38"/>
                <a:gd name="T40" fmla="*/ 0 w 9"/>
                <a:gd name="T41" fmla="*/ 33 h 38"/>
                <a:gd name="T42" fmla="*/ 0 w 9"/>
                <a:gd name="T43" fmla="*/ 34 h 38"/>
                <a:gd name="T44" fmla="*/ 0 w 9"/>
                <a:gd name="T45" fmla="*/ 36 h 38"/>
                <a:gd name="T46" fmla="*/ 1 w 9"/>
                <a:gd name="T47" fmla="*/ 38 h 38"/>
                <a:gd name="T48" fmla="*/ 3 w 9"/>
                <a:gd name="T49" fmla="*/ 38 h 38"/>
                <a:gd name="T50" fmla="*/ 1 w 9"/>
                <a:gd name="T51" fmla="*/ 38 h 38"/>
                <a:gd name="T52" fmla="*/ 0 w 9"/>
                <a:gd name="T53" fmla="*/ 37 h 38"/>
                <a:gd name="T54" fmla="*/ 0 w 9"/>
                <a:gd name="T55" fmla="*/ 36 h 38"/>
                <a:gd name="T56" fmla="*/ 1 w 9"/>
                <a:gd name="T57" fmla="*/ 0 h 38"/>
                <a:gd name="T58" fmla="*/ 3 w 9"/>
                <a:gd name="T5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" h="38">
                  <a:moveTo>
                    <a:pt x="3" y="0"/>
                  </a:move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9" y="4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7" y="14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5" y="23"/>
                  </a:lnTo>
                  <a:lnTo>
                    <a:pt x="8" y="20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32"/>
                  </a:lnTo>
                  <a:lnTo>
                    <a:pt x="3" y="32"/>
                  </a:lnTo>
                  <a:lnTo>
                    <a:pt x="0" y="33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1" y="38"/>
                  </a:lnTo>
                  <a:lnTo>
                    <a:pt x="3" y="38"/>
                  </a:lnTo>
                  <a:lnTo>
                    <a:pt x="1" y="38"/>
                  </a:lnTo>
                  <a:lnTo>
                    <a:pt x="0" y="37"/>
                  </a:lnTo>
                  <a:lnTo>
                    <a:pt x="0" y="36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5" name="Rectangle 1035"/>
            <p:cNvSpPr>
              <a:spLocks noChangeArrowheads="1"/>
            </p:cNvSpPr>
            <p:nvPr/>
          </p:nvSpPr>
          <p:spPr bwMode="auto">
            <a:xfrm>
              <a:off x="5624513" y="293687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6" name="Freeform 1036"/>
            <p:cNvSpPr>
              <a:spLocks/>
            </p:cNvSpPr>
            <p:nvPr/>
          </p:nvSpPr>
          <p:spPr bwMode="auto">
            <a:xfrm>
              <a:off x="5616575" y="2903538"/>
              <a:ext cx="219075" cy="15875"/>
            </a:xfrm>
            <a:custGeom>
              <a:avLst/>
              <a:gdLst>
                <a:gd name="T0" fmla="*/ 4 w 138"/>
                <a:gd name="T1" fmla="*/ 0 h 10"/>
                <a:gd name="T2" fmla="*/ 15 w 138"/>
                <a:gd name="T3" fmla="*/ 1 h 10"/>
                <a:gd name="T4" fmla="*/ 26 w 138"/>
                <a:gd name="T5" fmla="*/ 1 h 10"/>
                <a:gd name="T6" fmla="*/ 70 w 138"/>
                <a:gd name="T7" fmla="*/ 1 h 10"/>
                <a:gd name="T8" fmla="*/ 103 w 138"/>
                <a:gd name="T9" fmla="*/ 2 h 10"/>
                <a:gd name="T10" fmla="*/ 136 w 138"/>
                <a:gd name="T11" fmla="*/ 2 h 10"/>
                <a:gd name="T12" fmla="*/ 137 w 138"/>
                <a:gd name="T13" fmla="*/ 4 h 10"/>
                <a:gd name="T14" fmla="*/ 138 w 138"/>
                <a:gd name="T15" fmla="*/ 4 h 10"/>
                <a:gd name="T16" fmla="*/ 137 w 138"/>
                <a:gd name="T17" fmla="*/ 4 h 10"/>
                <a:gd name="T18" fmla="*/ 134 w 138"/>
                <a:gd name="T19" fmla="*/ 4 h 10"/>
                <a:gd name="T20" fmla="*/ 133 w 138"/>
                <a:gd name="T21" fmla="*/ 5 h 10"/>
                <a:gd name="T22" fmla="*/ 133 w 138"/>
                <a:gd name="T23" fmla="*/ 6 h 10"/>
                <a:gd name="T24" fmla="*/ 133 w 138"/>
                <a:gd name="T25" fmla="*/ 10 h 10"/>
                <a:gd name="T26" fmla="*/ 117 w 138"/>
                <a:gd name="T27" fmla="*/ 9 h 10"/>
                <a:gd name="T28" fmla="*/ 117 w 138"/>
                <a:gd name="T29" fmla="*/ 9 h 10"/>
                <a:gd name="T30" fmla="*/ 116 w 138"/>
                <a:gd name="T31" fmla="*/ 9 h 10"/>
                <a:gd name="T32" fmla="*/ 116 w 138"/>
                <a:gd name="T33" fmla="*/ 9 h 10"/>
                <a:gd name="T34" fmla="*/ 106 w 138"/>
                <a:gd name="T35" fmla="*/ 9 h 10"/>
                <a:gd name="T36" fmla="*/ 104 w 138"/>
                <a:gd name="T37" fmla="*/ 9 h 10"/>
                <a:gd name="T38" fmla="*/ 104 w 138"/>
                <a:gd name="T39" fmla="*/ 9 h 10"/>
                <a:gd name="T40" fmla="*/ 103 w 138"/>
                <a:gd name="T41" fmla="*/ 9 h 10"/>
                <a:gd name="T42" fmla="*/ 94 w 138"/>
                <a:gd name="T43" fmla="*/ 9 h 10"/>
                <a:gd name="T44" fmla="*/ 93 w 138"/>
                <a:gd name="T45" fmla="*/ 9 h 10"/>
                <a:gd name="T46" fmla="*/ 93 w 138"/>
                <a:gd name="T47" fmla="*/ 9 h 10"/>
                <a:gd name="T48" fmla="*/ 91 w 138"/>
                <a:gd name="T49" fmla="*/ 9 h 10"/>
                <a:gd name="T50" fmla="*/ 81 w 138"/>
                <a:gd name="T51" fmla="*/ 9 h 10"/>
                <a:gd name="T52" fmla="*/ 79 w 138"/>
                <a:gd name="T53" fmla="*/ 9 h 10"/>
                <a:gd name="T54" fmla="*/ 79 w 138"/>
                <a:gd name="T55" fmla="*/ 9 h 10"/>
                <a:gd name="T56" fmla="*/ 79 w 138"/>
                <a:gd name="T57" fmla="*/ 9 h 10"/>
                <a:gd name="T58" fmla="*/ 70 w 138"/>
                <a:gd name="T59" fmla="*/ 9 h 10"/>
                <a:gd name="T60" fmla="*/ 70 w 138"/>
                <a:gd name="T61" fmla="*/ 8 h 10"/>
                <a:gd name="T62" fmla="*/ 69 w 138"/>
                <a:gd name="T63" fmla="*/ 8 h 10"/>
                <a:gd name="T64" fmla="*/ 66 w 138"/>
                <a:gd name="T65" fmla="*/ 9 h 10"/>
                <a:gd name="T66" fmla="*/ 24 w 138"/>
                <a:gd name="T67" fmla="*/ 8 h 10"/>
                <a:gd name="T68" fmla="*/ 24 w 138"/>
                <a:gd name="T69" fmla="*/ 8 h 10"/>
                <a:gd name="T70" fmla="*/ 24 w 138"/>
                <a:gd name="T71" fmla="*/ 6 h 10"/>
                <a:gd name="T72" fmla="*/ 23 w 138"/>
                <a:gd name="T73" fmla="*/ 6 h 10"/>
                <a:gd name="T74" fmla="*/ 21 w 138"/>
                <a:gd name="T75" fmla="*/ 8 h 10"/>
                <a:gd name="T76" fmla="*/ 15 w 138"/>
                <a:gd name="T77" fmla="*/ 8 h 10"/>
                <a:gd name="T78" fmla="*/ 15 w 138"/>
                <a:gd name="T79" fmla="*/ 8 h 10"/>
                <a:gd name="T80" fmla="*/ 15 w 138"/>
                <a:gd name="T81" fmla="*/ 6 h 10"/>
                <a:gd name="T82" fmla="*/ 14 w 138"/>
                <a:gd name="T83" fmla="*/ 6 h 10"/>
                <a:gd name="T84" fmla="*/ 11 w 138"/>
                <a:gd name="T85" fmla="*/ 8 h 10"/>
                <a:gd name="T86" fmla="*/ 6 w 138"/>
                <a:gd name="T87" fmla="*/ 6 h 10"/>
                <a:gd name="T88" fmla="*/ 1 w 138"/>
                <a:gd name="T89" fmla="*/ 6 h 10"/>
                <a:gd name="T90" fmla="*/ 0 w 138"/>
                <a:gd name="T91" fmla="*/ 5 h 10"/>
                <a:gd name="T92" fmla="*/ 0 w 138"/>
                <a:gd name="T93" fmla="*/ 4 h 10"/>
                <a:gd name="T94" fmla="*/ 0 w 138"/>
                <a:gd name="T95" fmla="*/ 2 h 10"/>
                <a:gd name="T96" fmla="*/ 0 w 138"/>
                <a:gd name="T97" fmla="*/ 2 h 10"/>
                <a:gd name="T98" fmla="*/ 0 w 138"/>
                <a:gd name="T99" fmla="*/ 1 h 10"/>
                <a:gd name="T100" fmla="*/ 0 w 138"/>
                <a:gd name="T101" fmla="*/ 1 h 10"/>
                <a:gd name="T102" fmla="*/ 0 w 138"/>
                <a:gd name="T103" fmla="*/ 0 h 10"/>
                <a:gd name="T104" fmla="*/ 1 w 138"/>
                <a:gd name="T105" fmla="*/ 0 h 10"/>
                <a:gd name="T106" fmla="*/ 4 w 138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8" h="10">
                  <a:moveTo>
                    <a:pt x="4" y="0"/>
                  </a:moveTo>
                  <a:lnTo>
                    <a:pt x="15" y="1"/>
                  </a:lnTo>
                  <a:lnTo>
                    <a:pt x="26" y="1"/>
                  </a:lnTo>
                  <a:lnTo>
                    <a:pt x="70" y="1"/>
                  </a:lnTo>
                  <a:lnTo>
                    <a:pt x="103" y="2"/>
                  </a:lnTo>
                  <a:lnTo>
                    <a:pt x="136" y="2"/>
                  </a:lnTo>
                  <a:lnTo>
                    <a:pt x="137" y="4"/>
                  </a:lnTo>
                  <a:lnTo>
                    <a:pt x="138" y="4"/>
                  </a:lnTo>
                  <a:lnTo>
                    <a:pt x="137" y="4"/>
                  </a:lnTo>
                  <a:lnTo>
                    <a:pt x="134" y="4"/>
                  </a:lnTo>
                  <a:lnTo>
                    <a:pt x="133" y="5"/>
                  </a:lnTo>
                  <a:lnTo>
                    <a:pt x="133" y="6"/>
                  </a:lnTo>
                  <a:lnTo>
                    <a:pt x="133" y="10"/>
                  </a:lnTo>
                  <a:lnTo>
                    <a:pt x="117" y="9"/>
                  </a:lnTo>
                  <a:lnTo>
                    <a:pt x="117" y="9"/>
                  </a:lnTo>
                  <a:lnTo>
                    <a:pt x="116" y="9"/>
                  </a:lnTo>
                  <a:lnTo>
                    <a:pt x="116" y="9"/>
                  </a:lnTo>
                  <a:lnTo>
                    <a:pt x="106" y="9"/>
                  </a:lnTo>
                  <a:lnTo>
                    <a:pt x="104" y="9"/>
                  </a:lnTo>
                  <a:lnTo>
                    <a:pt x="104" y="9"/>
                  </a:lnTo>
                  <a:lnTo>
                    <a:pt x="103" y="9"/>
                  </a:lnTo>
                  <a:lnTo>
                    <a:pt x="94" y="9"/>
                  </a:lnTo>
                  <a:lnTo>
                    <a:pt x="93" y="9"/>
                  </a:lnTo>
                  <a:lnTo>
                    <a:pt x="93" y="9"/>
                  </a:lnTo>
                  <a:lnTo>
                    <a:pt x="91" y="9"/>
                  </a:lnTo>
                  <a:lnTo>
                    <a:pt x="81" y="9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0" y="9"/>
                  </a:lnTo>
                  <a:lnTo>
                    <a:pt x="70" y="8"/>
                  </a:lnTo>
                  <a:lnTo>
                    <a:pt x="69" y="8"/>
                  </a:lnTo>
                  <a:lnTo>
                    <a:pt x="66" y="9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3" y="6"/>
                  </a:lnTo>
                  <a:lnTo>
                    <a:pt x="21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6"/>
                  </a:lnTo>
                  <a:lnTo>
                    <a:pt x="14" y="6"/>
                  </a:lnTo>
                  <a:lnTo>
                    <a:pt x="11" y="8"/>
                  </a:lnTo>
                  <a:lnTo>
                    <a:pt x="6" y="6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7" name="Freeform 1037"/>
            <p:cNvSpPr>
              <a:spLocks/>
            </p:cNvSpPr>
            <p:nvPr/>
          </p:nvSpPr>
          <p:spPr bwMode="auto">
            <a:xfrm>
              <a:off x="5826125" y="2909888"/>
              <a:ext cx="12700" cy="57150"/>
            </a:xfrm>
            <a:custGeom>
              <a:avLst/>
              <a:gdLst>
                <a:gd name="T0" fmla="*/ 5 w 8"/>
                <a:gd name="T1" fmla="*/ 0 h 36"/>
                <a:gd name="T2" fmla="*/ 6 w 8"/>
                <a:gd name="T3" fmla="*/ 0 h 36"/>
                <a:gd name="T4" fmla="*/ 6 w 8"/>
                <a:gd name="T5" fmla="*/ 0 h 36"/>
                <a:gd name="T6" fmla="*/ 6 w 8"/>
                <a:gd name="T7" fmla="*/ 0 h 36"/>
                <a:gd name="T8" fmla="*/ 8 w 8"/>
                <a:gd name="T9" fmla="*/ 1 h 36"/>
                <a:gd name="T10" fmla="*/ 8 w 8"/>
                <a:gd name="T11" fmla="*/ 2 h 36"/>
                <a:gd name="T12" fmla="*/ 8 w 8"/>
                <a:gd name="T13" fmla="*/ 19 h 36"/>
                <a:gd name="T14" fmla="*/ 6 w 8"/>
                <a:gd name="T15" fmla="*/ 35 h 36"/>
                <a:gd name="T16" fmla="*/ 6 w 8"/>
                <a:gd name="T17" fmla="*/ 36 h 36"/>
                <a:gd name="T18" fmla="*/ 6 w 8"/>
                <a:gd name="T19" fmla="*/ 35 h 36"/>
                <a:gd name="T20" fmla="*/ 5 w 8"/>
                <a:gd name="T21" fmla="*/ 34 h 36"/>
                <a:gd name="T22" fmla="*/ 4 w 8"/>
                <a:gd name="T23" fmla="*/ 32 h 36"/>
                <a:gd name="T24" fmla="*/ 2 w 8"/>
                <a:gd name="T25" fmla="*/ 31 h 36"/>
                <a:gd name="T26" fmla="*/ 0 w 8"/>
                <a:gd name="T27" fmla="*/ 31 h 36"/>
                <a:gd name="T28" fmla="*/ 1 w 8"/>
                <a:gd name="T29" fmla="*/ 14 h 36"/>
                <a:gd name="T30" fmla="*/ 2 w 8"/>
                <a:gd name="T31" fmla="*/ 12 h 36"/>
                <a:gd name="T32" fmla="*/ 2 w 8"/>
                <a:gd name="T33" fmla="*/ 10 h 36"/>
                <a:gd name="T34" fmla="*/ 1 w 8"/>
                <a:gd name="T35" fmla="*/ 10 h 36"/>
                <a:gd name="T36" fmla="*/ 1 w 8"/>
                <a:gd name="T37" fmla="*/ 10 h 36"/>
                <a:gd name="T38" fmla="*/ 1 w 8"/>
                <a:gd name="T39" fmla="*/ 6 h 36"/>
                <a:gd name="T40" fmla="*/ 1 w 8"/>
                <a:gd name="T41" fmla="*/ 2 h 36"/>
                <a:gd name="T42" fmla="*/ 1 w 8"/>
                <a:gd name="T43" fmla="*/ 1 h 36"/>
                <a:gd name="T44" fmla="*/ 2 w 8"/>
                <a:gd name="T45" fmla="*/ 0 h 36"/>
                <a:gd name="T46" fmla="*/ 5 w 8"/>
                <a:gd name="T4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" h="36">
                  <a:moveTo>
                    <a:pt x="5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8" y="2"/>
                  </a:lnTo>
                  <a:lnTo>
                    <a:pt x="8" y="19"/>
                  </a:lnTo>
                  <a:lnTo>
                    <a:pt x="6" y="35"/>
                  </a:lnTo>
                  <a:lnTo>
                    <a:pt x="6" y="36"/>
                  </a:lnTo>
                  <a:lnTo>
                    <a:pt x="6" y="35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2" y="31"/>
                  </a:lnTo>
                  <a:lnTo>
                    <a:pt x="0" y="31"/>
                  </a:lnTo>
                  <a:lnTo>
                    <a:pt x="1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6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8" name="Freeform 1038"/>
            <p:cNvSpPr>
              <a:spLocks/>
            </p:cNvSpPr>
            <p:nvPr/>
          </p:nvSpPr>
          <p:spPr bwMode="auto">
            <a:xfrm>
              <a:off x="5611813" y="2957513"/>
              <a:ext cx="223838" cy="14288"/>
            </a:xfrm>
            <a:custGeom>
              <a:avLst/>
              <a:gdLst>
                <a:gd name="T0" fmla="*/ 16 w 141"/>
                <a:gd name="T1" fmla="*/ 0 h 9"/>
                <a:gd name="T2" fmla="*/ 24 w 141"/>
                <a:gd name="T3" fmla="*/ 0 h 9"/>
                <a:gd name="T4" fmla="*/ 25 w 141"/>
                <a:gd name="T5" fmla="*/ 0 h 9"/>
                <a:gd name="T6" fmla="*/ 26 w 141"/>
                <a:gd name="T7" fmla="*/ 0 h 9"/>
                <a:gd name="T8" fmla="*/ 55 w 141"/>
                <a:gd name="T9" fmla="*/ 0 h 9"/>
                <a:gd name="T10" fmla="*/ 55 w 141"/>
                <a:gd name="T11" fmla="*/ 0 h 9"/>
                <a:gd name="T12" fmla="*/ 55 w 141"/>
                <a:gd name="T13" fmla="*/ 1 h 9"/>
                <a:gd name="T14" fmla="*/ 55 w 141"/>
                <a:gd name="T15" fmla="*/ 2 h 9"/>
                <a:gd name="T16" fmla="*/ 56 w 141"/>
                <a:gd name="T17" fmla="*/ 2 h 9"/>
                <a:gd name="T18" fmla="*/ 59 w 141"/>
                <a:gd name="T19" fmla="*/ 0 h 9"/>
                <a:gd name="T20" fmla="*/ 64 w 141"/>
                <a:gd name="T21" fmla="*/ 0 h 9"/>
                <a:gd name="T22" fmla="*/ 79 w 141"/>
                <a:gd name="T23" fmla="*/ 1 h 9"/>
                <a:gd name="T24" fmla="*/ 80 w 141"/>
                <a:gd name="T25" fmla="*/ 1 h 9"/>
                <a:gd name="T26" fmla="*/ 80 w 141"/>
                <a:gd name="T27" fmla="*/ 1 h 9"/>
                <a:gd name="T28" fmla="*/ 135 w 141"/>
                <a:gd name="T29" fmla="*/ 1 h 9"/>
                <a:gd name="T30" fmla="*/ 137 w 141"/>
                <a:gd name="T31" fmla="*/ 1 h 9"/>
                <a:gd name="T32" fmla="*/ 139 w 141"/>
                <a:gd name="T33" fmla="*/ 2 h 9"/>
                <a:gd name="T34" fmla="*/ 140 w 141"/>
                <a:gd name="T35" fmla="*/ 4 h 9"/>
                <a:gd name="T36" fmla="*/ 141 w 141"/>
                <a:gd name="T37" fmla="*/ 5 h 9"/>
                <a:gd name="T38" fmla="*/ 141 w 141"/>
                <a:gd name="T39" fmla="*/ 6 h 9"/>
                <a:gd name="T40" fmla="*/ 141 w 141"/>
                <a:gd name="T41" fmla="*/ 6 h 9"/>
                <a:gd name="T42" fmla="*/ 140 w 141"/>
                <a:gd name="T43" fmla="*/ 6 h 9"/>
                <a:gd name="T44" fmla="*/ 140 w 141"/>
                <a:gd name="T45" fmla="*/ 8 h 9"/>
                <a:gd name="T46" fmla="*/ 137 w 141"/>
                <a:gd name="T47" fmla="*/ 9 h 9"/>
                <a:gd name="T48" fmla="*/ 67 w 141"/>
                <a:gd name="T49" fmla="*/ 8 h 9"/>
                <a:gd name="T50" fmla="*/ 26 w 141"/>
                <a:gd name="T51" fmla="*/ 6 h 9"/>
                <a:gd name="T52" fmla="*/ 14 w 141"/>
                <a:gd name="T53" fmla="*/ 6 h 9"/>
                <a:gd name="T54" fmla="*/ 4 w 141"/>
                <a:gd name="T55" fmla="*/ 6 h 9"/>
                <a:gd name="T56" fmla="*/ 3 w 141"/>
                <a:gd name="T57" fmla="*/ 6 h 9"/>
                <a:gd name="T58" fmla="*/ 3 w 141"/>
                <a:gd name="T59" fmla="*/ 6 h 9"/>
                <a:gd name="T60" fmla="*/ 1 w 141"/>
                <a:gd name="T61" fmla="*/ 6 h 9"/>
                <a:gd name="T62" fmla="*/ 0 w 141"/>
                <a:gd name="T63" fmla="*/ 4 h 9"/>
                <a:gd name="T64" fmla="*/ 0 w 141"/>
                <a:gd name="T65" fmla="*/ 2 h 9"/>
                <a:gd name="T66" fmla="*/ 0 w 141"/>
                <a:gd name="T67" fmla="*/ 1 h 9"/>
                <a:gd name="T68" fmla="*/ 3 w 141"/>
                <a:gd name="T69" fmla="*/ 0 h 9"/>
                <a:gd name="T70" fmla="*/ 7 w 141"/>
                <a:gd name="T71" fmla="*/ 0 h 9"/>
                <a:gd name="T72" fmla="*/ 16 w 141"/>
                <a:gd name="T7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1" h="9">
                  <a:moveTo>
                    <a:pt x="16" y="0"/>
                  </a:moveTo>
                  <a:lnTo>
                    <a:pt x="24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1"/>
                  </a:lnTo>
                  <a:lnTo>
                    <a:pt x="55" y="2"/>
                  </a:lnTo>
                  <a:lnTo>
                    <a:pt x="56" y="2"/>
                  </a:lnTo>
                  <a:lnTo>
                    <a:pt x="59" y="0"/>
                  </a:lnTo>
                  <a:lnTo>
                    <a:pt x="64" y="0"/>
                  </a:lnTo>
                  <a:lnTo>
                    <a:pt x="79" y="1"/>
                  </a:lnTo>
                  <a:lnTo>
                    <a:pt x="80" y="1"/>
                  </a:lnTo>
                  <a:lnTo>
                    <a:pt x="80" y="1"/>
                  </a:lnTo>
                  <a:lnTo>
                    <a:pt x="135" y="1"/>
                  </a:lnTo>
                  <a:lnTo>
                    <a:pt x="137" y="1"/>
                  </a:lnTo>
                  <a:lnTo>
                    <a:pt x="139" y="2"/>
                  </a:lnTo>
                  <a:lnTo>
                    <a:pt x="140" y="4"/>
                  </a:lnTo>
                  <a:lnTo>
                    <a:pt x="141" y="5"/>
                  </a:lnTo>
                  <a:lnTo>
                    <a:pt x="141" y="6"/>
                  </a:lnTo>
                  <a:lnTo>
                    <a:pt x="141" y="6"/>
                  </a:lnTo>
                  <a:lnTo>
                    <a:pt x="140" y="6"/>
                  </a:lnTo>
                  <a:lnTo>
                    <a:pt x="140" y="8"/>
                  </a:lnTo>
                  <a:lnTo>
                    <a:pt x="137" y="9"/>
                  </a:lnTo>
                  <a:lnTo>
                    <a:pt x="67" y="8"/>
                  </a:lnTo>
                  <a:lnTo>
                    <a:pt x="26" y="6"/>
                  </a:lnTo>
                  <a:lnTo>
                    <a:pt x="14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3" y="0"/>
                  </a:lnTo>
                  <a:lnTo>
                    <a:pt x="7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9" name="Freeform 1039"/>
            <p:cNvSpPr>
              <a:spLocks/>
            </p:cNvSpPr>
            <p:nvPr/>
          </p:nvSpPr>
          <p:spPr bwMode="auto">
            <a:xfrm>
              <a:off x="5618163" y="2913063"/>
              <a:ext cx="211138" cy="47625"/>
            </a:xfrm>
            <a:custGeom>
              <a:avLst/>
              <a:gdLst>
                <a:gd name="T0" fmla="*/ 10 w 133"/>
                <a:gd name="T1" fmla="*/ 6 h 30"/>
                <a:gd name="T2" fmla="*/ 12 w 133"/>
                <a:gd name="T3" fmla="*/ 8 h 30"/>
                <a:gd name="T4" fmla="*/ 23 w 133"/>
                <a:gd name="T5" fmla="*/ 2 h 30"/>
                <a:gd name="T6" fmla="*/ 22 w 133"/>
                <a:gd name="T7" fmla="*/ 10 h 30"/>
                <a:gd name="T8" fmla="*/ 25 w 133"/>
                <a:gd name="T9" fmla="*/ 11 h 30"/>
                <a:gd name="T10" fmla="*/ 14 w 133"/>
                <a:gd name="T11" fmla="*/ 21 h 30"/>
                <a:gd name="T12" fmla="*/ 16 w 133"/>
                <a:gd name="T13" fmla="*/ 21 h 30"/>
                <a:gd name="T14" fmla="*/ 46 w 133"/>
                <a:gd name="T15" fmla="*/ 3 h 30"/>
                <a:gd name="T16" fmla="*/ 31 w 133"/>
                <a:gd name="T17" fmla="*/ 16 h 30"/>
                <a:gd name="T18" fmla="*/ 25 w 133"/>
                <a:gd name="T19" fmla="*/ 25 h 30"/>
                <a:gd name="T20" fmla="*/ 58 w 133"/>
                <a:gd name="T21" fmla="*/ 4 h 30"/>
                <a:gd name="T22" fmla="*/ 65 w 133"/>
                <a:gd name="T23" fmla="*/ 3 h 30"/>
                <a:gd name="T24" fmla="*/ 63 w 133"/>
                <a:gd name="T25" fmla="*/ 10 h 30"/>
                <a:gd name="T26" fmla="*/ 50 w 133"/>
                <a:gd name="T27" fmla="*/ 21 h 30"/>
                <a:gd name="T28" fmla="*/ 47 w 133"/>
                <a:gd name="T29" fmla="*/ 24 h 30"/>
                <a:gd name="T30" fmla="*/ 78 w 133"/>
                <a:gd name="T31" fmla="*/ 3 h 30"/>
                <a:gd name="T32" fmla="*/ 63 w 133"/>
                <a:gd name="T33" fmla="*/ 19 h 30"/>
                <a:gd name="T34" fmla="*/ 92 w 133"/>
                <a:gd name="T35" fmla="*/ 3 h 30"/>
                <a:gd name="T36" fmla="*/ 75 w 133"/>
                <a:gd name="T37" fmla="*/ 20 h 30"/>
                <a:gd name="T38" fmla="*/ 105 w 133"/>
                <a:gd name="T39" fmla="*/ 3 h 30"/>
                <a:gd name="T40" fmla="*/ 102 w 133"/>
                <a:gd name="T41" fmla="*/ 11 h 30"/>
                <a:gd name="T42" fmla="*/ 116 w 133"/>
                <a:gd name="T43" fmla="*/ 4 h 30"/>
                <a:gd name="T44" fmla="*/ 94 w 133"/>
                <a:gd name="T45" fmla="*/ 24 h 30"/>
                <a:gd name="T46" fmla="*/ 127 w 133"/>
                <a:gd name="T47" fmla="*/ 6 h 30"/>
                <a:gd name="T48" fmla="*/ 107 w 133"/>
                <a:gd name="T49" fmla="*/ 24 h 30"/>
                <a:gd name="T50" fmla="*/ 133 w 133"/>
                <a:gd name="T51" fmla="*/ 8 h 30"/>
                <a:gd name="T52" fmla="*/ 123 w 133"/>
                <a:gd name="T53" fmla="*/ 21 h 30"/>
                <a:gd name="T54" fmla="*/ 118 w 133"/>
                <a:gd name="T55" fmla="*/ 25 h 30"/>
                <a:gd name="T56" fmla="*/ 128 w 133"/>
                <a:gd name="T57" fmla="*/ 21 h 30"/>
                <a:gd name="T58" fmla="*/ 127 w 133"/>
                <a:gd name="T59" fmla="*/ 29 h 30"/>
                <a:gd name="T60" fmla="*/ 124 w 133"/>
                <a:gd name="T61" fmla="*/ 25 h 30"/>
                <a:gd name="T62" fmla="*/ 115 w 133"/>
                <a:gd name="T63" fmla="*/ 29 h 30"/>
                <a:gd name="T64" fmla="*/ 126 w 133"/>
                <a:gd name="T65" fmla="*/ 17 h 30"/>
                <a:gd name="T66" fmla="*/ 130 w 133"/>
                <a:gd name="T67" fmla="*/ 12 h 30"/>
                <a:gd name="T68" fmla="*/ 102 w 133"/>
                <a:gd name="T69" fmla="*/ 29 h 30"/>
                <a:gd name="T70" fmla="*/ 116 w 133"/>
                <a:gd name="T71" fmla="*/ 15 h 30"/>
                <a:gd name="T72" fmla="*/ 90 w 133"/>
                <a:gd name="T73" fmla="*/ 29 h 30"/>
                <a:gd name="T74" fmla="*/ 105 w 133"/>
                <a:gd name="T75" fmla="*/ 12 h 30"/>
                <a:gd name="T76" fmla="*/ 112 w 133"/>
                <a:gd name="T77" fmla="*/ 6 h 30"/>
                <a:gd name="T78" fmla="*/ 97 w 133"/>
                <a:gd name="T79" fmla="*/ 16 h 30"/>
                <a:gd name="T80" fmla="*/ 75 w 133"/>
                <a:gd name="T81" fmla="*/ 28 h 30"/>
                <a:gd name="T82" fmla="*/ 98 w 133"/>
                <a:gd name="T83" fmla="*/ 8 h 30"/>
                <a:gd name="T84" fmla="*/ 82 w 133"/>
                <a:gd name="T85" fmla="*/ 17 h 30"/>
                <a:gd name="T86" fmla="*/ 69 w 133"/>
                <a:gd name="T87" fmla="*/ 21 h 30"/>
                <a:gd name="T88" fmla="*/ 55 w 133"/>
                <a:gd name="T89" fmla="*/ 28 h 30"/>
                <a:gd name="T90" fmla="*/ 51 w 133"/>
                <a:gd name="T91" fmla="*/ 28 h 30"/>
                <a:gd name="T92" fmla="*/ 43 w 133"/>
                <a:gd name="T93" fmla="*/ 28 h 30"/>
                <a:gd name="T94" fmla="*/ 61 w 133"/>
                <a:gd name="T95" fmla="*/ 8 h 30"/>
                <a:gd name="T96" fmla="*/ 63 w 133"/>
                <a:gd name="T97" fmla="*/ 6 h 30"/>
                <a:gd name="T98" fmla="*/ 30 w 133"/>
                <a:gd name="T99" fmla="*/ 27 h 30"/>
                <a:gd name="T100" fmla="*/ 22 w 133"/>
                <a:gd name="T101" fmla="*/ 28 h 30"/>
                <a:gd name="T102" fmla="*/ 31 w 133"/>
                <a:gd name="T103" fmla="*/ 13 h 30"/>
                <a:gd name="T104" fmla="*/ 39 w 133"/>
                <a:gd name="T105" fmla="*/ 7 h 30"/>
                <a:gd name="T106" fmla="*/ 18 w 133"/>
                <a:gd name="T107" fmla="*/ 16 h 30"/>
                <a:gd name="T108" fmla="*/ 3 w 133"/>
                <a:gd name="T109" fmla="*/ 24 h 30"/>
                <a:gd name="T110" fmla="*/ 14 w 133"/>
                <a:gd name="T111" fmla="*/ 12 h 30"/>
                <a:gd name="T112" fmla="*/ 20 w 133"/>
                <a:gd name="T113" fmla="*/ 4 h 30"/>
                <a:gd name="T114" fmla="*/ 0 w 133"/>
                <a:gd name="T115" fmla="*/ 17 h 30"/>
                <a:gd name="T116" fmla="*/ 8 w 133"/>
                <a:gd name="T117" fmla="*/ 7 h 30"/>
                <a:gd name="T118" fmla="*/ 4 w 133"/>
                <a:gd name="T1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3" h="30">
                  <a:moveTo>
                    <a:pt x="13" y="0"/>
                  </a:moveTo>
                  <a:lnTo>
                    <a:pt x="14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0" y="6"/>
                  </a:lnTo>
                  <a:lnTo>
                    <a:pt x="8" y="11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12" y="8"/>
                  </a:lnTo>
                  <a:lnTo>
                    <a:pt x="20" y="2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18" y="10"/>
                  </a:lnTo>
                  <a:lnTo>
                    <a:pt x="13" y="16"/>
                  </a:lnTo>
                  <a:lnTo>
                    <a:pt x="6" y="21"/>
                  </a:lnTo>
                  <a:lnTo>
                    <a:pt x="13" y="16"/>
                  </a:lnTo>
                  <a:lnTo>
                    <a:pt x="22" y="10"/>
                  </a:lnTo>
                  <a:lnTo>
                    <a:pt x="30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4"/>
                  </a:lnTo>
                  <a:lnTo>
                    <a:pt x="25" y="11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7" y="19"/>
                  </a:lnTo>
                  <a:lnTo>
                    <a:pt x="16" y="20"/>
                  </a:lnTo>
                  <a:lnTo>
                    <a:pt x="14" y="21"/>
                  </a:lnTo>
                  <a:lnTo>
                    <a:pt x="14" y="23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4" y="23"/>
                  </a:lnTo>
                  <a:lnTo>
                    <a:pt x="16" y="21"/>
                  </a:lnTo>
                  <a:lnTo>
                    <a:pt x="23" y="16"/>
                  </a:lnTo>
                  <a:lnTo>
                    <a:pt x="30" y="11"/>
                  </a:lnTo>
                  <a:lnTo>
                    <a:pt x="38" y="6"/>
                  </a:lnTo>
                  <a:lnTo>
                    <a:pt x="44" y="3"/>
                  </a:lnTo>
                  <a:lnTo>
                    <a:pt x="46" y="3"/>
                  </a:lnTo>
                  <a:lnTo>
                    <a:pt x="46" y="3"/>
                  </a:lnTo>
                  <a:lnTo>
                    <a:pt x="46" y="4"/>
                  </a:lnTo>
                  <a:lnTo>
                    <a:pt x="39" y="10"/>
                  </a:lnTo>
                  <a:lnTo>
                    <a:pt x="33" y="15"/>
                  </a:lnTo>
                  <a:lnTo>
                    <a:pt x="31" y="16"/>
                  </a:lnTo>
                  <a:lnTo>
                    <a:pt x="30" y="19"/>
                  </a:lnTo>
                  <a:lnTo>
                    <a:pt x="27" y="20"/>
                  </a:lnTo>
                  <a:lnTo>
                    <a:pt x="26" y="23"/>
                  </a:lnTo>
                  <a:lnTo>
                    <a:pt x="25" y="24"/>
                  </a:lnTo>
                  <a:lnTo>
                    <a:pt x="25" y="25"/>
                  </a:lnTo>
                  <a:lnTo>
                    <a:pt x="40" y="15"/>
                  </a:lnTo>
                  <a:lnTo>
                    <a:pt x="56" y="3"/>
                  </a:lnTo>
                  <a:lnTo>
                    <a:pt x="56" y="3"/>
                  </a:lnTo>
                  <a:lnTo>
                    <a:pt x="58" y="3"/>
                  </a:lnTo>
                  <a:lnTo>
                    <a:pt x="58" y="4"/>
                  </a:lnTo>
                  <a:lnTo>
                    <a:pt x="52" y="10"/>
                  </a:lnTo>
                  <a:lnTo>
                    <a:pt x="46" y="16"/>
                  </a:lnTo>
                  <a:lnTo>
                    <a:pt x="39" y="21"/>
                  </a:lnTo>
                  <a:lnTo>
                    <a:pt x="52" y="11"/>
                  </a:lnTo>
                  <a:lnTo>
                    <a:pt x="65" y="3"/>
                  </a:lnTo>
                  <a:lnTo>
                    <a:pt x="68" y="2"/>
                  </a:lnTo>
                  <a:lnTo>
                    <a:pt x="69" y="2"/>
                  </a:lnTo>
                  <a:lnTo>
                    <a:pt x="69" y="3"/>
                  </a:lnTo>
                  <a:lnTo>
                    <a:pt x="69" y="3"/>
                  </a:lnTo>
                  <a:lnTo>
                    <a:pt x="63" y="10"/>
                  </a:lnTo>
                  <a:lnTo>
                    <a:pt x="56" y="17"/>
                  </a:lnTo>
                  <a:lnTo>
                    <a:pt x="55" y="17"/>
                  </a:lnTo>
                  <a:lnTo>
                    <a:pt x="54" y="19"/>
                  </a:lnTo>
                  <a:lnTo>
                    <a:pt x="52" y="20"/>
                  </a:lnTo>
                  <a:lnTo>
                    <a:pt x="50" y="21"/>
                  </a:lnTo>
                  <a:lnTo>
                    <a:pt x="48" y="23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50" y="23"/>
                  </a:lnTo>
                  <a:lnTo>
                    <a:pt x="64" y="12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80" y="3"/>
                  </a:lnTo>
                  <a:lnTo>
                    <a:pt x="80" y="3"/>
                  </a:lnTo>
                  <a:lnTo>
                    <a:pt x="80" y="4"/>
                  </a:lnTo>
                  <a:lnTo>
                    <a:pt x="71" y="11"/>
                  </a:lnTo>
                  <a:lnTo>
                    <a:pt x="63" y="19"/>
                  </a:lnTo>
                  <a:lnTo>
                    <a:pt x="58" y="24"/>
                  </a:lnTo>
                  <a:lnTo>
                    <a:pt x="59" y="24"/>
                  </a:lnTo>
                  <a:lnTo>
                    <a:pt x="90" y="3"/>
                  </a:lnTo>
                  <a:lnTo>
                    <a:pt x="92" y="3"/>
                  </a:lnTo>
                  <a:lnTo>
                    <a:pt x="92" y="3"/>
                  </a:lnTo>
                  <a:lnTo>
                    <a:pt x="93" y="3"/>
                  </a:lnTo>
                  <a:lnTo>
                    <a:pt x="93" y="4"/>
                  </a:lnTo>
                  <a:lnTo>
                    <a:pt x="88" y="10"/>
                  </a:lnTo>
                  <a:lnTo>
                    <a:pt x="81" y="16"/>
                  </a:lnTo>
                  <a:lnTo>
                    <a:pt x="75" y="20"/>
                  </a:lnTo>
                  <a:lnTo>
                    <a:pt x="89" y="11"/>
                  </a:lnTo>
                  <a:lnTo>
                    <a:pt x="102" y="3"/>
                  </a:lnTo>
                  <a:lnTo>
                    <a:pt x="103" y="3"/>
                  </a:lnTo>
                  <a:lnTo>
                    <a:pt x="103" y="3"/>
                  </a:lnTo>
                  <a:lnTo>
                    <a:pt x="105" y="3"/>
                  </a:lnTo>
                  <a:lnTo>
                    <a:pt x="105" y="4"/>
                  </a:lnTo>
                  <a:lnTo>
                    <a:pt x="93" y="16"/>
                  </a:lnTo>
                  <a:lnTo>
                    <a:pt x="78" y="27"/>
                  </a:lnTo>
                  <a:lnTo>
                    <a:pt x="90" y="19"/>
                  </a:lnTo>
                  <a:lnTo>
                    <a:pt x="102" y="11"/>
                  </a:lnTo>
                  <a:lnTo>
                    <a:pt x="115" y="3"/>
                  </a:lnTo>
                  <a:lnTo>
                    <a:pt x="115" y="3"/>
                  </a:lnTo>
                  <a:lnTo>
                    <a:pt x="116" y="3"/>
                  </a:lnTo>
                  <a:lnTo>
                    <a:pt x="116" y="3"/>
                  </a:lnTo>
                  <a:lnTo>
                    <a:pt x="116" y="4"/>
                  </a:lnTo>
                  <a:lnTo>
                    <a:pt x="110" y="10"/>
                  </a:lnTo>
                  <a:lnTo>
                    <a:pt x="103" y="16"/>
                  </a:lnTo>
                  <a:lnTo>
                    <a:pt x="101" y="19"/>
                  </a:lnTo>
                  <a:lnTo>
                    <a:pt x="97" y="21"/>
                  </a:lnTo>
                  <a:lnTo>
                    <a:pt x="94" y="24"/>
                  </a:lnTo>
                  <a:lnTo>
                    <a:pt x="93" y="25"/>
                  </a:lnTo>
                  <a:lnTo>
                    <a:pt x="109" y="15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27" y="6"/>
                  </a:lnTo>
                  <a:lnTo>
                    <a:pt x="123" y="10"/>
                  </a:lnTo>
                  <a:lnTo>
                    <a:pt x="120" y="13"/>
                  </a:lnTo>
                  <a:lnTo>
                    <a:pt x="115" y="17"/>
                  </a:lnTo>
                  <a:lnTo>
                    <a:pt x="111" y="20"/>
                  </a:lnTo>
                  <a:lnTo>
                    <a:pt x="107" y="24"/>
                  </a:lnTo>
                  <a:lnTo>
                    <a:pt x="109" y="23"/>
                  </a:lnTo>
                  <a:lnTo>
                    <a:pt x="115" y="19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133" y="8"/>
                  </a:lnTo>
                  <a:lnTo>
                    <a:pt x="133" y="10"/>
                  </a:lnTo>
                  <a:lnTo>
                    <a:pt x="132" y="12"/>
                  </a:lnTo>
                  <a:lnTo>
                    <a:pt x="128" y="16"/>
                  </a:lnTo>
                  <a:lnTo>
                    <a:pt x="123" y="21"/>
                  </a:lnTo>
                  <a:lnTo>
                    <a:pt x="123" y="21"/>
                  </a:lnTo>
                  <a:lnTo>
                    <a:pt x="122" y="23"/>
                  </a:lnTo>
                  <a:lnTo>
                    <a:pt x="120" y="24"/>
                  </a:lnTo>
                  <a:lnTo>
                    <a:pt x="119" y="24"/>
                  </a:lnTo>
                  <a:lnTo>
                    <a:pt x="119" y="25"/>
                  </a:lnTo>
                  <a:lnTo>
                    <a:pt x="118" y="25"/>
                  </a:lnTo>
                  <a:lnTo>
                    <a:pt x="119" y="25"/>
                  </a:lnTo>
                  <a:lnTo>
                    <a:pt x="120" y="25"/>
                  </a:lnTo>
                  <a:lnTo>
                    <a:pt x="127" y="21"/>
                  </a:lnTo>
                  <a:lnTo>
                    <a:pt x="127" y="21"/>
                  </a:lnTo>
                  <a:lnTo>
                    <a:pt x="128" y="21"/>
                  </a:lnTo>
                  <a:lnTo>
                    <a:pt x="128" y="24"/>
                  </a:lnTo>
                  <a:lnTo>
                    <a:pt x="128" y="25"/>
                  </a:lnTo>
                  <a:lnTo>
                    <a:pt x="128" y="27"/>
                  </a:lnTo>
                  <a:lnTo>
                    <a:pt x="128" y="28"/>
                  </a:lnTo>
                  <a:lnTo>
                    <a:pt x="127" y="29"/>
                  </a:lnTo>
                  <a:lnTo>
                    <a:pt x="126" y="29"/>
                  </a:lnTo>
                  <a:lnTo>
                    <a:pt x="126" y="28"/>
                  </a:lnTo>
                  <a:lnTo>
                    <a:pt x="126" y="27"/>
                  </a:lnTo>
                  <a:lnTo>
                    <a:pt x="126" y="25"/>
                  </a:lnTo>
                  <a:lnTo>
                    <a:pt x="124" y="25"/>
                  </a:lnTo>
                  <a:lnTo>
                    <a:pt x="122" y="25"/>
                  </a:lnTo>
                  <a:lnTo>
                    <a:pt x="120" y="27"/>
                  </a:lnTo>
                  <a:lnTo>
                    <a:pt x="118" y="28"/>
                  </a:lnTo>
                  <a:lnTo>
                    <a:pt x="116" y="28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4" y="28"/>
                  </a:lnTo>
                  <a:lnTo>
                    <a:pt x="114" y="28"/>
                  </a:lnTo>
                  <a:lnTo>
                    <a:pt x="120" y="23"/>
                  </a:lnTo>
                  <a:lnTo>
                    <a:pt x="126" y="17"/>
                  </a:lnTo>
                  <a:lnTo>
                    <a:pt x="126" y="16"/>
                  </a:lnTo>
                  <a:lnTo>
                    <a:pt x="127" y="15"/>
                  </a:lnTo>
                  <a:lnTo>
                    <a:pt x="128" y="15"/>
                  </a:lnTo>
                  <a:lnTo>
                    <a:pt x="130" y="13"/>
                  </a:lnTo>
                  <a:lnTo>
                    <a:pt x="130" y="12"/>
                  </a:lnTo>
                  <a:lnTo>
                    <a:pt x="130" y="12"/>
                  </a:lnTo>
                  <a:lnTo>
                    <a:pt x="128" y="12"/>
                  </a:lnTo>
                  <a:lnTo>
                    <a:pt x="126" y="13"/>
                  </a:lnTo>
                  <a:lnTo>
                    <a:pt x="102" y="29"/>
                  </a:lnTo>
                  <a:lnTo>
                    <a:pt x="102" y="29"/>
                  </a:lnTo>
                  <a:lnTo>
                    <a:pt x="101" y="28"/>
                  </a:lnTo>
                  <a:lnTo>
                    <a:pt x="102" y="28"/>
                  </a:lnTo>
                  <a:lnTo>
                    <a:pt x="107" y="23"/>
                  </a:lnTo>
                  <a:lnTo>
                    <a:pt x="112" y="17"/>
                  </a:lnTo>
                  <a:lnTo>
                    <a:pt x="116" y="15"/>
                  </a:lnTo>
                  <a:lnTo>
                    <a:pt x="120" y="11"/>
                  </a:lnTo>
                  <a:lnTo>
                    <a:pt x="122" y="10"/>
                  </a:lnTo>
                  <a:lnTo>
                    <a:pt x="123" y="8"/>
                  </a:lnTo>
                  <a:lnTo>
                    <a:pt x="107" y="19"/>
                  </a:lnTo>
                  <a:lnTo>
                    <a:pt x="90" y="29"/>
                  </a:lnTo>
                  <a:lnTo>
                    <a:pt x="89" y="28"/>
                  </a:lnTo>
                  <a:lnTo>
                    <a:pt x="89" y="28"/>
                  </a:lnTo>
                  <a:lnTo>
                    <a:pt x="94" y="21"/>
                  </a:lnTo>
                  <a:lnTo>
                    <a:pt x="99" y="17"/>
                  </a:lnTo>
                  <a:lnTo>
                    <a:pt x="105" y="12"/>
                  </a:lnTo>
                  <a:lnTo>
                    <a:pt x="106" y="11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1" y="7"/>
                  </a:lnTo>
                  <a:lnTo>
                    <a:pt x="112" y="6"/>
                  </a:lnTo>
                  <a:lnTo>
                    <a:pt x="112" y="6"/>
                  </a:lnTo>
                  <a:lnTo>
                    <a:pt x="112" y="6"/>
                  </a:lnTo>
                  <a:lnTo>
                    <a:pt x="110" y="7"/>
                  </a:lnTo>
                  <a:lnTo>
                    <a:pt x="107" y="10"/>
                  </a:lnTo>
                  <a:lnTo>
                    <a:pt x="97" y="16"/>
                  </a:lnTo>
                  <a:lnTo>
                    <a:pt x="88" y="24"/>
                  </a:lnTo>
                  <a:lnTo>
                    <a:pt x="76" y="29"/>
                  </a:lnTo>
                  <a:lnTo>
                    <a:pt x="76" y="29"/>
                  </a:lnTo>
                  <a:lnTo>
                    <a:pt x="75" y="29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81" y="23"/>
                  </a:lnTo>
                  <a:lnTo>
                    <a:pt x="89" y="17"/>
                  </a:lnTo>
                  <a:lnTo>
                    <a:pt x="94" y="13"/>
                  </a:lnTo>
                  <a:lnTo>
                    <a:pt x="98" y="8"/>
                  </a:lnTo>
                  <a:lnTo>
                    <a:pt x="101" y="7"/>
                  </a:lnTo>
                  <a:lnTo>
                    <a:pt x="101" y="6"/>
                  </a:lnTo>
                  <a:lnTo>
                    <a:pt x="101" y="6"/>
                  </a:lnTo>
                  <a:lnTo>
                    <a:pt x="98" y="7"/>
                  </a:lnTo>
                  <a:lnTo>
                    <a:pt x="82" y="17"/>
                  </a:lnTo>
                  <a:lnTo>
                    <a:pt x="65" y="28"/>
                  </a:lnTo>
                  <a:lnTo>
                    <a:pt x="64" y="28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9" y="21"/>
                  </a:lnTo>
                  <a:lnTo>
                    <a:pt x="75" y="17"/>
                  </a:lnTo>
                  <a:lnTo>
                    <a:pt x="80" y="15"/>
                  </a:lnTo>
                  <a:lnTo>
                    <a:pt x="84" y="11"/>
                  </a:lnTo>
                  <a:lnTo>
                    <a:pt x="89" y="7"/>
                  </a:lnTo>
                  <a:lnTo>
                    <a:pt x="55" y="28"/>
                  </a:lnTo>
                  <a:lnTo>
                    <a:pt x="52" y="30"/>
                  </a:lnTo>
                  <a:lnTo>
                    <a:pt x="51" y="30"/>
                  </a:lnTo>
                  <a:lnTo>
                    <a:pt x="51" y="29"/>
                  </a:lnTo>
                  <a:lnTo>
                    <a:pt x="51" y="28"/>
                  </a:lnTo>
                  <a:lnTo>
                    <a:pt x="51" y="28"/>
                  </a:lnTo>
                  <a:lnTo>
                    <a:pt x="59" y="20"/>
                  </a:lnTo>
                  <a:lnTo>
                    <a:pt x="65" y="13"/>
                  </a:lnTo>
                  <a:lnTo>
                    <a:pt x="55" y="20"/>
                  </a:lnTo>
                  <a:lnTo>
                    <a:pt x="44" y="28"/>
                  </a:lnTo>
                  <a:lnTo>
                    <a:pt x="43" y="28"/>
                  </a:lnTo>
                  <a:lnTo>
                    <a:pt x="43" y="27"/>
                  </a:lnTo>
                  <a:lnTo>
                    <a:pt x="43" y="27"/>
                  </a:lnTo>
                  <a:lnTo>
                    <a:pt x="51" y="19"/>
                  </a:lnTo>
                  <a:lnTo>
                    <a:pt x="60" y="11"/>
                  </a:lnTo>
                  <a:lnTo>
                    <a:pt x="61" y="8"/>
                  </a:lnTo>
                  <a:lnTo>
                    <a:pt x="64" y="7"/>
                  </a:lnTo>
                  <a:lnTo>
                    <a:pt x="64" y="6"/>
                  </a:lnTo>
                  <a:lnTo>
                    <a:pt x="65" y="4"/>
                  </a:lnTo>
                  <a:lnTo>
                    <a:pt x="64" y="6"/>
                  </a:lnTo>
                  <a:lnTo>
                    <a:pt x="63" y="6"/>
                  </a:lnTo>
                  <a:lnTo>
                    <a:pt x="60" y="8"/>
                  </a:lnTo>
                  <a:lnTo>
                    <a:pt x="46" y="19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7"/>
                  </a:lnTo>
                  <a:lnTo>
                    <a:pt x="35" y="21"/>
                  </a:lnTo>
                  <a:lnTo>
                    <a:pt x="40" y="16"/>
                  </a:lnTo>
                  <a:lnTo>
                    <a:pt x="31" y="23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1" y="28"/>
                  </a:lnTo>
                  <a:lnTo>
                    <a:pt x="21" y="27"/>
                  </a:lnTo>
                  <a:lnTo>
                    <a:pt x="21" y="27"/>
                  </a:lnTo>
                  <a:lnTo>
                    <a:pt x="26" y="20"/>
                  </a:lnTo>
                  <a:lnTo>
                    <a:pt x="31" y="13"/>
                  </a:lnTo>
                  <a:lnTo>
                    <a:pt x="39" y="7"/>
                  </a:lnTo>
                  <a:lnTo>
                    <a:pt x="42" y="6"/>
                  </a:lnTo>
                  <a:lnTo>
                    <a:pt x="42" y="4"/>
                  </a:lnTo>
                  <a:lnTo>
                    <a:pt x="42" y="6"/>
                  </a:lnTo>
                  <a:lnTo>
                    <a:pt x="39" y="7"/>
                  </a:lnTo>
                  <a:lnTo>
                    <a:pt x="25" y="17"/>
                  </a:lnTo>
                  <a:lnTo>
                    <a:pt x="12" y="27"/>
                  </a:lnTo>
                  <a:lnTo>
                    <a:pt x="10" y="27"/>
                  </a:lnTo>
                  <a:lnTo>
                    <a:pt x="10" y="25"/>
                  </a:lnTo>
                  <a:lnTo>
                    <a:pt x="18" y="16"/>
                  </a:lnTo>
                  <a:lnTo>
                    <a:pt x="13" y="19"/>
                  </a:lnTo>
                  <a:lnTo>
                    <a:pt x="9" y="23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8" y="17"/>
                  </a:lnTo>
                  <a:lnTo>
                    <a:pt x="13" y="13"/>
                  </a:lnTo>
                  <a:lnTo>
                    <a:pt x="14" y="12"/>
                  </a:lnTo>
                  <a:lnTo>
                    <a:pt x="16" y="10"/>
                  </a:lnTo>
                  <a:lnTo>
                    <a:pt x="17" y="8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2" y="11"/>
                  </a:lnTo>
                  <a:lnTo>
                    <a:pt x="4" y="16"/>
                  </a:lnTo>
                  <a:lnTo>
                    <a:pt x="1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4" y="12"/>
                  </a:lnTo>
                  <a:lnTo>
                    <a:pt x="6" y="8"/>
                  </a:lnTo>
                  <a:lnTo>
                    <a:pt x="10" y="3"/>
                  </a:lnTo>
                  <a:lnTo>
                    <a:pt x="8" y="7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4"/>
                  </a:lnTo>
                  <a:lnTo>
                    <a:pt x="10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80" name="그룹 579"/>
          <p:cNvGrpSpPr/>
          <p:nvPr/>
        </p:nvGrpSpPr>
        <p:grpSpPr>
          <a:xfrm>
            <a:off x="897787" y="134120"/>
            <a:ext cx="357321" cy="379308"/>
            <a:chOff x="5218112" y="220662"/>
            <a:chExt cx="265113" cy="247650"/>
          </a:xfrm>
        </p:grpSpPr>
        <p:sp>
          <p:nvSpPr>
            <p:cNvPr id="581" name="Rectangle 1051"/>
            <p:cNvSpPr>
              <a:spLocks noChangeArrowheads="1"/>
            </p:cNvSpPr>
            <p:nvPr/>
          </p:nvSpPr>
          <p:spPr bwMode="auto">
            <a:xfrm>
              <a:off x="5230812" y="350837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2" name="Freeform 1052"/>
            <p:cNvSpPr>
              <a:spLocks/>
            </p:cNvSpPr>
            <p:nvPr/>
          </p:nvSpPr>
          <p:spPr bwMode="auto">
            <a:xfrm>
              <a:off x="5218112" y="315912"/>
              <a:ext cx="12700" cy="60325"/>
            </a:xfrm>
            <a:custGeom>
              <a:avLst/>
              <a:gdLst>
                <a:gd name="T0" fmla="*/ 1 w 8"/>
                <a:gd name="T1" fmla="*/ 0 h 38"/>
                <a:gd name="T2" fmla="*/ 0 w 8"/>
                <a:gd name="T3" fmla="*/ 3 h 38"/>
                <a:gd name="T4" fmla="*/ 0 w 8"/>
                <a:gd name="T5" fmla="*/ 4 h 38"/>
                <a:gd name="T6" fmla="*/ 1 w 8"/>
                <a:gd name="T7" fmla="*/ 5 h 38"/>
                <a:gd name="T8" fmla="*/ 4 w 8"/>
                <a:gd name="T9" fmla="*/ 7 h 38"/>
                <a:gd name="T10" fmla="*/ 8 w 8"/>
                <a:gd name="T11" fmla="*/ 7 h 38"/>
                <a:gd name="T12" fmla="*/ 8 w 8"/>
                <a:gd name="T13" fmla="*/ 15 h 38"/>
                <a:gd name="T14" fmla="*/ 6 w 8"/>
                <a:gd name="T15" fmla="*/ 17 h 38"/>
                <a:gd name="T16" fmla="*/ 6 w 8"/>
                <a:gd name="T17" fmla="*/ 19 h 38"/>
                <a:gd name="T18" fmla="*/ 6 w 8"/>
                <a:gd name="T19" fmla="*/ 19 h 38"/>
                <a:gd name="T20" fmla="*/ 8 w 8"/>
                <a:gd name="T21" fmla="*/ 19 h 38"/>
                <a:gd name="T22" fmla="*/ 8 w 8"/>
                <a:gd name="T23" fmla="*/ 19 h 38"/>
                <a:gd name="T24" fmla="*/ 8 w 8"/>
                <a:gd name="T25" fmla="*/ 20 h 38"/>
                <a:gd name="T26" fmla="*/ 5 w 8"/>
                <a:gd name="T27" fmla="*/ 25 h 38"/>
                <a:gd name="T28" fmla="*/ 5 w 8"/>
                <a:gd name="T29" fmla="*/ 26 h 38"/>
                <a:gd name="T30" fmla="*/ 5 w 8"/>
                <a:gd name="T31" fmla="*/ 26 h 38"/>
                <a:gd name="T32" fmla="*/ 6 w 8"/>
                <a:gd name="T33" fmla="*/ 26 h 38"/>
                <a:gd name="T34" fmla="*/ 8 w 8"/>
                <a:gd name="T35" fmla="*/ 25 h 38"/>
                <a:gd name="T36" fmla="*/ 8 w 8"/>
                <a:gd name="T37" fmla="*/ 30 h 38"/>
                <a:gd name="T38" fmla="*/ 8 w 8"/>
                <a:gd name="T39" fmla="*/ 32 h 38"/>
                <a:gd name="T40" fmla="*/ 6 w 8"/>
                <a:gd name="T41" fmla="*/ 33 h 38"/>
                <a:gd name="T42" fmla="*/ 5 w 8"/>
                <a:gd name="T43" fmla="*/ 33 h 38"/>
                <a:gd name="T44" fmla="*/ 2 w 8"/>
                <a:gd name="T45" fmla="*/ 33 h 38"/>
                <a:gd name="T46" fmla="*/ 1 w 8"/>
                <a:gd name="T47" fmla="*/ 34 h 38"/>
                <a:gd name="T48" fmla="*/ 1 w 8"/>
                <a:gd name="T49" fmla="*/ 36 h 38"/>
                <a:gd name="T50" fmla="*/ 2 w 8"/>
                <a:gd name="T51" fmla="*/ 38 h 38"/>
                <a:gd name="T52" fmla="*/ 1 w 8"/>
                <a:gd name="T53" fmla="*/ 37 h 38"/>
                <a:gd name="T54" fmla="*/ 1 w 8"/>
                <a:gd name="T55" fmla="*/ 36 h 38"/>
                <a:gd name="T56" fmla="*/ 0 w 8"/>
                <a:gd name="T57" fmla="*/ 3 h 38"/>
                <a:gd name="T58" fmla="*/ 0 w 8"/>
                <a:gd name="T59" fmla="*/ 2 h 38"/>
                <a:gd name="T60" fmla="*/ 1 w 8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" h="38">
                  <a:moveTo>
                    <a:pt x="1" y="0"/>
                  </a:move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20"/>
                  </a:lnTo>
                  <a:lnTo>
                    <a:pt x="5" y="25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6" y="26"/>
                  </a:lnTo>
                  <a:lnTo>
                    <a:pt x="8" y="25"/>
                  </a:lnTo>
                  <a:lnTo>
                    <a:pt x="8" y="30"/>
                  </a:lnTo>
                  <a:lnTo>
                    <a:pt x="8" y="32"/>
                  </a:lnTo>
                  <a:lnTo>
                    <a:pt x="6" y="33"/>
                  </a:lnTo>
                  <a:lnTo>
                    <a:pt x="5" y="33"/>
                  </a:lnTo>
                  <a:lnTo>
                    <a:pt x="2" y="33"/>
                  </a:lnTo>
                  <a:lnTo>
                    <a:pt x="1" y="34"/>
                  </a:lnTo>
                  <a:lnTo>
                    <a:pt x="1" y="36"/>
                  </a:lnTo>
                  <a:lnTo>
                    <a:pt x="2" y="38"/>
                  </a:lnTo>
                  <a:lnTo>
                    <a:pt x="1" y="37"/>
                  </a:lnTo>
                  <a:lnTo>
                    <a:pt x="1" y="3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3" name="Freeform 1053"/>
            <p:cNvSpPr>
              <a:spLocks/>
            </p:cNvSpPr>
            <p:nvPr/>
          </p:nvSpPr>
          <p:spPr bwMode="auto">
            <a:xfrm>
              <a:off x="5473700" y="327025"/>
              <a:ext cx="9525" cy="57150"/>
            </a:xfrm>
            <a:custGeom>
              <a:avLst/>
              <a:gdLst>
                <a:gd name="T0" fmla="*/ 6 w 6"/>
                <a:gd name="T1" fmla="*/ 0 h 36"/>
                <a:gd name="T2" fmla="*/ 6 w 6"/>
                <a:gd name="T3" fmla="*/ 1 h 36"/>
                <a:gd name="T4" fmla="*/ 6 w 6"/>
                <a:gd name="T5" fmla="*/ 34 h 36"/>
                <a:gd name="T6" fmla="*/ 6 w 6"/>
                <a:gd name="T7" fmla="*/ 35 h 36"/>
                <a:gd name="T8" fmla="*/ 5 w 6"/>
                <a:gd name="T9" fmla="*/ 36 h 36"/>
                <a:gd name="T10" fmla="*/ 4 w 6"/>
                <a:gd name="T11" fmla="*/ 36 h 36"/>
                <a:gd name="T12" fmla="*/ 1 w 6"/>
                <a:gd name="T13" fmla="*/ 36 h 36"/>
                <a:gd name="T14" fmla="*/ 2 w 6"/>
                <a:gd name="T15" fmla="*/ 35 h 36"/>
                <a:gd name="T16" fmla="*/ 4 w 6"/>
                <a:gd name="T17" fmla="*/ 34 h 36"/>
                <a:gd name="T18" fmla="*/ 4 w 6"/>
                <a:gd name="T19" fmla="*/ 33 h 36"/>
                <a:gd name="T20" fmla="*/ 2 w 6"/>
                <a:gd name="T21" fmla="*/ 31 h 36"/>
                <a:gd name="T22" fmla="*/ 0 w 6"/>
                <a:gd name="T23" fmla="*/ 30 h 36"/>
                <a:gd name="T24" fmla="*/ 0 w 6"/>
                <a:gd name="T25" fmla="*/ 30 h 36"/>
                <a:gd name="T26" fmla="*/ 0 w 6"/>
                <a:gd name="T27" fmla="*/ 4 h 36"/>
                <a:gd name="T28" fmla="*/ 2 w 6"/>
                <a:gd name="T29" fmla="*/ 4 h 36"/>
                <a:gd name="T30" fmla="*/ 5 w 6"/>
                <a:gd name="T31" fmla="*/ 4 h 36"/>
                <a:gd name="T32" fmla="*/ 6 w 6"/>
                <a:gd name="T33" fmla="*/ 2 h 36"/>
                <a:gd name="T34" fmla="*/ 6 w 6"/>
                <a:gd name="T3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36">
                  <a:moveTo>
                    <a:pt x="6" y="0"/>
                  </a:moveTo>
                  <a:lnTo>
                    <a:pt x="6" y="1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6"/>
                  </a:lnTo>
                  <a:lnTo>
                    <a:pt x="2" y="35"/>
                  </a:lnTo>
                  <a:lnTo>
                    <a:pt x="4" y="34"/>
                  </a:lnTo>
                  <a:lnTo>
                    <a:pt x="4" y="33"/>
                  </a:lnTo>
                  <a:lnTo>
                    <a:pt x="2" y="31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4"/>
                  </a:lnTo>
                  <a:lnTo>
                    <a:pt x="2" y="4"/>
                  </a:lnTo>
                  <a:lnTo>
                    <a:pt x="5" y="4"/>
                  </a:lnTo>
                  <a:lnTo>
                    <a:pt x="6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4" name="Freeform 1054"/>
            <p:cNvSpPr>
              <a:spLocks/>
            </p:cNvSpPr>
            <p:nvPr/>
          </p:nvSpPr>
          <p:spPr bwMode="auto">
            <a:xfrm>
              <a:off x="5321300" y="265112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5" name="Freeform 1055"/>
            <p:cNvSpPr>
              <a:spLocks noEditPoints="1"/>
            </p:cNvSpPr>
            <p:nvPr/>
          </p:nvSpPr>
          <p:spPr bwMode="auto">
            <a:xfrm>
              <a:off x="5311775" y="220662"/>
              <a:ext cx="76200" cy="76200"/>
            </a:xfrm>
            <a:custGeom>
              <a:avLst/>
              <a:gdLst>
                <a:gd name="T0" fmla="*/ 27 w 48"/>
                <a:gd name="T1" fmla="*/ 7 h 48"/>
                <a:gd name="T2" fmla="*/ 27 w 48"/>
                <a:gd name="T3" fmla="*/ 7 h 48"/>
                <a:gd name="T4" fmla="*/ 26 w 48"/>
                <a:gd name="T5" fmla="*/ 8 h 48"/>
                <a:gd name="T6" fmla="*/ 23 w 48"/>
                <a:gd name="T7" fmla="*/ 7 h 48"/>
                <a:gd name="T8" fmla="*/ 19 w 48"/>
                <a:gd name="T9" fmla="*/ 8 h 48"/>
                <a:gd name="T10" fmla="*/ 14 w 48"/>
                <a:gd name="T11" fmla="*/ 9 h 48"/>
                <a:gd name="T12" fmla="*/ 11 w 48"/>
                <a:gd name="T13" fmla="*/ 12 h 48"/>
                <a:gd name="T14" fmla="*/ 9 w 48"/>
                <a:gd name="T15" fmla="*/ 16 h 48"/>
                <a:gd name="T16" fmla="*/ 7 w 48"/>
                <a:gd name="T17" fmla="*/ 20 h 48"/>
                <a:gd name="T18" fmla="*/ 6 w 48"/>
                <a:gd name="T19" fmla="*/ 20 h 48"/>
                <a:gd name="T20" fmla="*/ 6 w 48"/>
                <a:gd name="T21" fmla="*/ 21 h 48"/>
                <a:gd name="T22" fmla="*/ 6 w 48"/>
                <a:gd name="T23" fmla="*/ 21 h 48"/>
                <a:gd name="T24" fmla="*/ 7 w 48"/>
                <a:gd name="T25" fmla="*/ 21 h 48"/>
                <a:gd name="T26" fmla="*/ 7 w 48"/>
                <a:gd name="T27" fmla="*/ 25 h 48"/>
                <a:gd name="T28" fmla="*/ 4 w 48"/>
                <a:gd name="T29" fmla="*/ 29 h 48"/>
                <a:gd name="T30" fmla="*/ 2 w 48"/>
                <a:gd name="T31" fmla="*/ 30 h 48"/>
                <a:gd name="T32" fmla="*/ 4 w 48"/>
                <a:gd name="T33" fmla="*/ 31 h 48"/>
                <a:gd name="T34" fmla="*/ 7 w 48"/>
                <a:gd name="T35" fmla="*/ 30 h 48"/>
                <a:gd name="T36" fmla="*/ 9 w 48"/>
                <a:gd name="T37" fmla="*/ 33 h 48"/>
                <a:gd name="T38" fmla="*/ 10 w 48"/>
                <a:gd name="T39" fmla="*/ 34 h 48"/>
                <a:gd name="T40" fmla="*/ 10 w 48"/>
                <a:gd name="T41" fmla="*/ 35 h 48"/>
                <a:gd name="T42" fmla="*/ 10 w 48"/>
                <a:gd name="T43" fmla="*/ 35 h 48"/>
                <a:gd name="T44" fmla="*/ 10 w 48"/>
                <a:gd name="T45" fmla="*/ 37 h 48"/>
                <a:gd name="T46" fmla="*/ 11 w 48"/>
                <a:gd name="T47" fmla="*/ 37 h 48"/>
                <a:gd name="T48" fmla="*/ 13 w 48"/>
                <a:gd name="T49" fmla="*/ 37 h 48"/>
                <a:gd name="T50" fmla="*/ 14 w 48"/>
                <a:gd name="T51" fmla="*/ 38 h 48"/>
                <a:gd name="T52" fmla="*/ 17 w 48"/>
                <a:gd name="T53" fmla="*/ 39 h 48"/>
                <a:gd name="T54" fmla="*/ 17 w 48"/>
                <a:gd name="T55" fmla="*/ 41 h 48"/>
                <a:gd name="T56" fmla="*/ 18 w 48"/>
                <a:gd name="T57" fmla="*/ 41 h 48"/>
                <a:gd name="T58" fmla="*/ 18 w 48"/>
                <a:gd name="T59" fmla="*/ 41 h 48"/>
                <a:gd name="T60" fmla="*/ 21 w 48"/>
                <a:gd name="T61" fmla="*/ 41 h 48"/>
                <a:gd name="T62" fmla="*/ 26 w 48"/>
                <a:gd name="T63" fmla="*/ 41 h 48"/>
                <a:gd name="T64" fmla="*/ 30 w 48"/>
                <a:gd name="T65" fmla="*/ 39 h 48"/>
                <a:gd name="T66" fmla="*/ 34 w 48"/>
                <a:gd name="T67" fmla="*/ 37 h 48"/>
                <a:gd name="T68" fmla="*/ 38 w 48"/>
                <a:gd name="T69" fmla="*/ 33 h 48"/>
                <a:gd name="T70" fmla="*/ 40 w 48"/>
                <a:gd name="T71" fmla="*/ 30 h 48"/>
                <a:gd name="T72" fmla="*/ 42 w 48"/>
                <a:gd name="T73" fmla="*/ 25 h 48"/>
                <a:gd name="T74" fmla="*/ 42 w 48"/>
                <a:gd name="T75" fmla="*/ 20 h 48"/>
                <a:gd name="T76" fmla="*/ 40 w 48"/>
                <a:gd name="T77" fmla="*/ 16 h 48"/>
                <a:gd name="T78" fmla="*/ 38 w 48"/>
                <a:gd name="T79" fmla="*/ 13 h 48"/>
                <a:gd name="T80" fmla="*/ 38 w 48"/>
                <a:gd name="T81" fmla="*/ 12 h 48"/>
                <a:gd name="T82" fmla="*/ 36 w 48"/>
                <a:gd name="T83" fmla="*/ 12 h 48"/>
                <a:gd name="T84" fmla="*/ 32 w 48"/>
                <a:gd name="T85" fmla="*/ 9 h 48"/>
                <a:gd name="T86" fmla="*/ 28 w 48"/>
                <a:gd name="T87" fmla="*/ 8 h 48"/>
                <a:gd name="T88" fmla="*/ 27 w 48"/>
                <a:gd name="T89" fmla="*/ 7 h 48"/>
                <a:gd name="T90" fmla="*/ 27 w 48"/>
                <a:gd name="T91" fmla="*/ 0 h 48"/>
                <a:gd name="T92" fmla="*/ 39 w 48"/>
                <a:gd name="T93" fmla="*/ 5 h 48"/>
                <a:gd name="T94" fmla="*/ 47 w 48"/>
                <a:gd name="T95" fmla="*/ 13 h 48"/>
                <a:gd name="T96" fmla="*/ 48 w 48"/>
                <a:gd name="T97" fmla="*/ 25 h 48"/>
                <a:gd name="T98" fmla="*/ 43 w 48"/>
                <a:gd name="T99" fmla="*/ 38 h 48"/>
                <a:gd name="T100" fmla="*/ 34 w 48"/>
                <a:gd name="T101" fmla="*/ 45 h 48"/>
                <a:gd name="T102" fmla="*/ 21 w 48"/>
                <a:gd name="T103" fmla="*/ 48 h 48"/>
                <a:gd name="T104" fmla="*/ 21 w 48"/>
                <a:gd name="T105" fmla="*/ 47 h 48"/>
                <a:gd name="T106" fmla="*/ 21 w 48"/>
                <a:gd name="T107" fmla="*/ 47 h 48"/>
                <a:gd name="T108" fmla="*/ 19 w 48"/>
                <a:gd name="T109" fmla="*/ 47 h 48"/>
                <a:gd name="T110" fmla="*/ 19 w 48"/>
                <a:gd name="T111" fmla="*/ 47 h 48"/>
                <a:gd name="T112" fmla="*/ 9 w 48"/>
                <a:gd name="T113" fmla="*/ 43 h 48"/>
                <a:gd name="T114" fmla="*/ 2 w 48"/>
                <a:gd name="T115" fmla="*/ 35 h 48"/>
                <a:gd name="T116" fmla="*/ 0 w 48"/>
                <a:gd name="T117" fmla="*/ 25 h 48"/>
                <a:gd name="T118" fmla="*/ 2 w 48"/>
                <a:gd name="T119" fmla="*/ 16 h 48"/>
                <a:gd name="T120" fmla="*/ 7 w 48"/>
                <a:gd name="T121" fmla="*/ 7 h 48"/>
                <a:gd name="T122" fmla="*/ 15 w 48"/>
                <a:gd name="T123" fmla="*/ 1 h 48"/>
                <a:gd name="T124" fmla="*/ 27 w 48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48">
                  <a:moveTo>
                    <a:pt x="27" y="7"/>
                  </a:moveTo>
                  <a:lnTo>
                    <a:pt x="27" y="7"/>
                  </a:lnTo>
                  <a:lnTo>
                    <a:pt x="26" y="8"/>
                  </a:lnTo>
                  <a:lnTo>
                    <a:pt x="23" y="7"/>
                  </a:lnTo>
                  <a:lnTo>
                    <a:pt x="19" y="8"/>
                  </a:lnTo>
                  <a:lnTo>
                    <a:pt x="14" y="9"/>
                  </a:lnTo>
                  <a:lnTo>
                    <a:pt x="11" y="12"/>
                  </a:lnTo>
                  <a:lnTo>
                    <a:pt x="9" y="16"/>
                  </a:lnTo>
                  <a:lnTo>
                    <a:pt x="7" y="20"/>
                  </a:lnTo>
                  <a:lnTo>
                    <a:pt x="6" y="20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7" y="21"/>
                  </a:lnTo>
                  <a:lnTo>
                    <a:pt x="7" y="25"/>
                  </a:lnTo>
                  <a:lnTo>
                    <a:pt x="4" y="29"/>
                  </a:lnTo>
                  <a:lnTo>
                    <a:pt x="2" y="30"/>
                  </a:lnTo>
                  <a:lnTo>
                    <a:pt x="4" y="31"/>
                  </a:lnTo>
                  <a:lnTo>
                    <a:pt x="7" y="30"/>
                  </a:lnTo>
                  <a:lnTo>
                    <a:pt x="9" y="33"/>
                  </a:lnTo>
                  <a:lnTo>
                    <a:pt x="10" y="34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0" y="37"/>
                  </a:lnTo>
                  <a:lnTo>
                    <a:pt x="11" y="37"/>
                  </a:lnTo>
                  <a:lnTo>
                    <a:pt x="13" y="37"/>
                  </a:lnTo>
                  <a:lnTo>
                    <a:pt x="14" y="38"/>
                  </a:lnTo>
                  <a:lnTo>
                    <a:pt x="17" y="39"/>
                  </a:lnTo>
                  <a:lnTo>
                    <a:pt x="17" y="41"/>
                  </a:lnTo>
                  <a:lnTo>
                    <a:pt x="18" y="41"/>
                  </a:lnTo>
                  <a:lnTo>
                    <a:pt x="18" y="41"/>
                  </a:lnTo>
                  <a:lnTo>
                    <a:pt x="21" y="41"/>
                  </a:lnTo>
                  <a:lnTo>
                    <a:pt x="26" y="41"/>
                  </a:lnTo>
                  <a:lnTo>
                    <a:pt x="30" y="39"/>
                  </a:lnTo>
                  <a:lnTo>
                    <a:pt x="34" y="37"/>
                  </a:lnTo>
                  <a:lnTo>
                    <a:pt x="38" y="33"/>
                  </a:lnTo>
                  <a:lnTo>
                    <a:pt x="40" y="30"/>
                  </a:lnTo>
                  <a:lnTo>
                    <a:pt x="42" y="25"/>
                  </a:lnTo>
                  <a:lnTo>
                    <a:pt x="42" y="20"/>
                  </a:lnTo>
                  <a:lnTo>
                    <a:pt x="40" y="16"/>
                  </a:lnTo>
                  <a:lnTo>
                    <a:pt x="38" y="13"/>
                  </a:lnTo>
                  <a:lnTo>
                    <a:pt x="38" y="12"/>
                  </a:lnTo>
                  <a:lnTo>
                    <a:pt x="36" y="12"/>
                  </a:lnTo>
                  <a:lnTo>
                    <a:pt x="32" y="9"/>
                  </a:lnTo>
                  <a:lnTo>
                    <a:pt x="28" y="8"/>
                  </a:lnTo>
                  <a:lnTo>
                    <a:pt x="27" y="7"/>
                  </a:lnTo>
                  <a:close/>
                  <a:moveTo>
                    <a:pt x="27" y="0"/>
                  </a:moveTo>
                  <a:lnTo>
                    <a:pt x="39" y="5"/>
                  </a:lnTo>
                  <a:lnTo>
                    <a:pt x="47" y="13"/>
                  </a:lnTo>
                  <a:lnTo>
                    <a:pt x="48" y="25"/>
                  </a:lnTo>
                  <a:lnTo>
                    <a:pt x="43" y="38"/>
                  </a:lnTo>
                  <a:lnTo>
                    <a:pt x="34" y="45"/>
                  </a:lnTo>
                  <a:lnTo>
                    <a:pt x="21" y="48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9" y="47"/>
                  </a:lnTo>
                  <a:lnTo>
                    <a:pt x="9" y="43"/>
                  </a:lnTo>
                  <a:lnTo>
                    <a:pt x="2" y="35"/>
                  </a:lnTo>
                  <a:lnTo>
                    <a:pt x="0" y="25"/>
                  </a:lnTo>
                  <a:lnTo>
                    <a:pt x="2" y="16"/>
                  </a:lnTo>
                  <a:lnTo>
                    <a:pt x="7" y="7"/>
                  </a:lnTo>
                  <a:lnTo>
                    <a:pt x="15" y="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6" name="Freeform 1056"/>
            <p:cNvSpPr>
              <a:spLocks/>
            </p:cNvSpPr>
            <p:nvPr/>
          </p:nvSpPr>
          <p:spPr bwMode="auto">
            <a:xfrm>
              <a:off x="5218112" y="314325"/>
              <a:ext cx="265113" cy="19050"/>
            </a:xfrm>
            <a:custGeom>
              <a:avLst/>
              <a:gdLst>
                <a:gd name="T0" fmla="*/ 51 w 167"/>
                <a:gd name="T1" fmla="*/ 0 h 12"/>
                <a:gd name="T2" fmla="*/ 97 w 167"/>
                <a:gd name="T3" fmla="*/ 0 h 12"/>
                <a:gd name="T4" fmla="*/ 131 w 167"/>
                <a:gd name="T5" fmla="*/ 3 h 12"/>
                <a:gd name="T6" fmla="*/ 165 w 167"/>
                <a:gd name="T7" fmla="*/ 5 h 12"/>
                <a:gd name="T8" fmla="*/ 166 w 167"/>
                <a:gd name="T9" fmla="*/ 6 h 12"/>
                <a:gd name="T10" fmla="*/ 167 w 167"/>
                <a:gd name="T11" fmla="*/ 6 h 12"/>
                <a:gd name="T12" fmla="*/ 167 w 167"/>
                <a:gd name="T13" fmla="*/ 8 h 12"/>
                <a:gd name="T14" fmla="*/ 167 w 167"/>
                <a:gd name="T15" fmla="*/ 10 h 12"/>
                <a:gd name="T16" fmla="*/ 166 w 167"/>
                <a:gd name="T17" fmla="*/ 12 h 12"/>
                <a:gd name="T18" fmla="*/ 163 w 167"/>
                <a:gd name="T19" fmla="*/ 12 h 12"/>
                <a:gd name="T20" fmla="*/ 161 w 167"/>
                <a:gd name="T21" fmla="*/ 12 h 12"/>
                <a:gd name="T22" fmla="*/ 159 w 167"/>
                <a:gd name="T23" fmla="*/ 12 h 12"/>
                <a:gd name="T24" fmla="*/ 158 w 167"/>
                <a:gd name="T25" fmla="*/ 12 h 12"/>
                <a:gd name="T26" fmla="*/ 158 w 167"/>
                <a:gd name="T27" fmla="*/ 12 h 12"/>
                <a:gd name="T28" fmla="*/ 144 w 167"/>
                <a:gd name="T29" fmla="*/ 9 h 12"/>
                <a:gd name="T30" fmla="*/ 144 w 167"/>
                <a:gd name="T31" fmla="*/ 9 h 12"/>
                <a:gd name="T32" fmla="*/ 142 w 167"/>
                <a:gd name="T33" fmla="*/ 9 h 12"/>
                <a:gd name="T34" fmla="*/ 142 w 167"/>
                <a:gd name="T35" fmla="*/ 9 h 12"/>
                <a:gd name="T36" fmla="*/ 123 w 167"/>
                <a:gd name="T37" fmla="*/ 8 h 12"/>
                <a:gd name="T38" fmla="*/ 123 w 167"/>
                <a:gd name="T39" fmla="*/ 8 h 12"/>
                <a:gd name="T40" fmla="*/ 121 w 167"/>
                <a:gd name="T41" fmla="*/ 8 h 12"/>
                <a:gd name="T42" fmla="*/ 121 w 167"/>
                <a:gd name="T43" fmla="*/ 8 h 12"/>
                <a:gd name="T44" fmla="*/ 89 w 167"/>
                <a:gd name="T45" fmla="*/ 8 h 12"/>
                <a:gd name="T46" fmla="*/ 63 w 167"/>
                <a:gd name="T47" fmla="*/ 6 h 12"/>
                <a:gd name="T48" fmla="*/ 61 w 167"/>
                <a:gd name="T49" fmla="*/ 6 h 12"/>
                <a:gd name="T50" fmla="*/ 61 w 167"/>
                <a:gd name="T51" fmla="*/ 6 h 12"/>
                <a:gd name="T52" fmla="*/ 60 w 167"/>
                <a:gd name="T53" fmla="*/ 6 h 12"/>
                <a:gd name="T54" fmla="*/ 55 w 167"/>
                <a:gd name="T55" fmla="*/ 6 h 12"/>
                <a:gd name="T56" fmla="*/ 53 w 167"/>
                <a:gd name="T57" fmla="*/ 6 h 12"/>
                <a:gd name="T58" fmla="*/ 53 w 167"/>
                <a:gd name="T59" fmla="*/ 6 h 12"/>
                <a:gd name="T60" fmla="*/ 52 w 167"/>
                <a:gd name="T61" fmla="*/ 6 h 12"/>
                <a:gd name="T62" fmla="*/ 43 w 167"/>
                <a:gd name="T63" fmla="*/ 6 h 12"/>
                <a:gd name="T64" fmla="*/ 43 w 167"/>
                <a:gd name="T65" fmla="*/ 6 h 12"/>
                <a:gd name="T66" fmla="*/ 43 w 167"/>
                <a:gd name="T67" fmla="*/ 6 h 12"/>
                <a:gd name="T68" fmla="*/ 42 w 167"/>
                <a:gd name="T69" fmla="*/ 8 h 12"/>
                <a:gd name="T70" fmla="*/ 32 w 167"/>
                <a:gd name="T71" fmla="*/ 8 h 12"/>
                <a:gd name="T72" fmla="*/ 31 w 167"/>
                <a:gd name="T73" fmla="*/ 6 h 12"/>
                <a:gd name="T74" fmla="*/ 31 w 167"/>
                <a:gd name="T75" fmla="*/ 6 h 12"/>
                <a:gd name="T76" fmla="*/ 29 w 167"/>
                <a:gd name="T77" fmla="*/ 8 h 12"/>
                <a:gd name="T78" fmla="*/ 19 w 167"/>
                <a:gd name="T79" fmla="*/ 8 h 12"/>
                <a:gd name="T80" fmla="*/ 21 w 167"/>
                <a:gd name="T81" fmla="*/ 6 h 12"/>
                <a:gd name="T82" fmla="*/ 19 w 167"/>
                <a:gd name="T83" fmla="*/ 5 h 12"/>
                <a:gd name="T84" fmla="*/ 19 w 167"/>
                <a:gd name="T85" fmla="*/ 5 h 12"/>
                <a:gd name="T86" fmla="*/ 15 w 167"/>
                <a:gd name="T87" fmla="*/ 8 h 12"/>
                <a:gd name="T88" fmla="*/ 8 w 167"/>
                <a:gd name="T89" fmla="*/ 8 h 12"/>
                <a:gd name="T90" fmla="*/ 4 w 167"/>
                <a:gd name="T91" fmla="*/ 8 h 12"/>
                <a:gd name="T92" fmla="*/ 1 w 167"/>
                <a:gd name="T93" fmla="*/ 6 h 12"/>
                <a:gd name="T94" fmla="*/ 0 w 167"/>
                <a:gd name="T95" fmla="*/ 5 h 12"/>
                <a:gd name="T96" fmla="*/ 0 w 167"/>
                <a:gd name="T97" fmla="*/ 4 h 12"/>
                <a:gd name="T98" fmla="*/ 1 w 167"/>
                <a:gd name="T99" fmla="*/ 1 h 12"/>
                <a:gd name="T100" fmla="*/ 1 w 167"/>
                <a:gd name="T101" fmla="*/ 1 h 12"/>
                <a:gd name="T102" fmla="*/ 1 w 167"/>
                <a:gd name="T103" fmla="*/ 1 h 12"/>
                <a:gd name="T104" fmla="*/ 2 w 167"/>
                <a:gd name="T105" fmla="*/ 1 h 12"/>
                <a:gd name="T106" fmla="*/ 4 w 167"/>
                <a:gd name="T107" fmla="*/ 0 h 12"/>
                <a:gd name="T108" fmla="*/ 51 w 167"/>
                <a:gd name="T10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7" h="12">
                  <a:moveTo>
                    <a:pt x="51" y="0"/>
                  </a:moveTo>
                  <a:lnTo>
                    <a:pt x="97" y="0"/>
                  </a:lnTo>
                  <a:lnTo>
                    <a:pt x="131" y="3"/>
                  </a:lnTo>
                  <a:lnTo>
                    <a:pt x="165" y="5"/>
                  </a:lnTo>
                  <a:lnTo>
                    <a:pt x="166" y="6"/>
                  </a:lnTo>
                  <a:lnTo>
                    <a:pt x="167" y="6"/>
                  </a:lnTo>
                  <a:lnTo>
                    <a:pt x="167" y="8"/>
                  </a:lnTo>
                  <a:lnTo>
                    <a:pt x="167" y="10"/>
                  </a:lnTo>
                  <a:lnTo>
                    <a:pt x="166" y="12"/>
                  </a:lnTo>
                  <a:lnTo>
                    <a:pt x="163" y="12"/>
                  </a:lnTo>
                  <a:lnTo>
                    <a:pt x="161" y="12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58" y="12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2" y="9"/>
                  </a:lnTo>
                  <a:lnTo>
                    <a:pt x="142" y="9"/>
                  </a:lnTo>
                  <a:lnTo>
                    <a:pt x="123" y="8"/>
                  </a:lnTo>
                  <a:lnTo>
                    <a:pt x="123" y="8"/>
                  </a:lnTo>
                  <a:lnTo>
                    <a:pt x="121" y="8"/>
                  </a:lnTo>
                  <a:lnTo>
                    <a:pt x="121" y="8"/>
                  </a:lnTo>
                  <a:lnTo>
                    <a:pt x="89" y="8"/>
                  </a:lnTo>
                  <a:lnTo>
                    <a:pt x="63" y="6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60" y="6"/>
                  </a:lnTo>
                  <a:lnTo>
                    <a:pt x="55" y="6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2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2" y="8"/>
                  </a:lnTo>
                  <a:lnTo>
                    <a:pt x="32" y="8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29" y="8"/>
                  </a:lnTo>
                  <a:lnTo>
                    <a:pt x="19" y="8"/>
                  </a:lnTo>
                  <a:lnTo>
                    <a:pt x="21" y="6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5" y="8"/>
                  </a:lnTo>
                  <a:lnTo>
                    <a:pt x="8" y="8"/>
                  </a:lnTo>
                  <a:lnTo>
                    <a:pt x="4" y="8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4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7" name="Freeform 1057"/>
            <p:cNvSpPr>
              <a:spLocks/>
            </p:cNvSpPr>
            <p:nvPr/>
          </p:nvSpPr>
          <p:spPr bwMode="auto">
            <a:xfrm>
              <a:off x="5219700" y="368300"/>
              <a:ext cx="260350" cy="15875"/>
            </a:xfrm>
            <a:custGeom>
              <a:avLst/>
              <a:gdLst>
                <a:gd name="T0" fmla="*/ 5 w 164"/>
                <a:gd name="T1" fmla="*/ 0 h 10"/>
                <a:gd name="T2" fmla="*/ 7 w 164"/>
                <a:gd name="T3" fmla="*/ 0 h 10"/>
                <a:gd name="T4" fmla="*/ 17 w 164"/>
                <a:gd name="T5" fmla="*/ 0 h 10"/>
                <a:gd name="T6" fmla="*/ 16 w 164"/>
                <a:gd name="T7" fmla="*/ 0 h 10"/>
                <a:gd name="T8" fmla="*/ 17 w 164"/>
                <a:gd name="T9" fmla="*/ 1 h 10"/>
                <a:gd name="T10" fmla="*/ 31 w 164"/>
                <a:gd name="T11" fmla="*/ 0 h 10"/>
                <a:gd name="T12" fmla="*/ 38 w 164"/>
                <a:gd name="T13" fmla="*/ 0 h 10"/>
                <a:gd name="T14" fmla="*/ 38 w 164"/>
                <a:gd name="T15" fmla="*/ 1 h 10"/>
                <a:gd name="T16" fmla="*/ 47 w 164"/>
                <a:gd name="T17" fmla="*/ 0 h 10"/>
                <a:gd name="T18" fmla="*/ 48 w 164"/>
                <a:gd name="T19" fmla="*/ 1 h 10"/>
                <a:gd name="T20" fmla="*/ 54 w 164"/>
                <a:gd name="T21" fmla="*/ 0 h 10"/>
                <a:gd name="T22" fmla="*/ 54 w 164"/>
                <a:gd name="T23" fmla="*/ 1 h 10"/>
                <a:gd name="T24" fmla="*/ 55 w 164"/>
                <a:gd name="T25" fmla="*/ 3 h 10"/>
                <a:gd name="T26" fmla="*/ 69 w 164"/>
                <a:gd name="T27" fmla="*/ 1 h 10"/>
                <a:gd name="T28" fmla="*/ 71 w 164"/>
                <a:gd name="T29" fmla="*/ 3 h 10"/>
                <a:gd name="T30" fmla="*/ 79 w 164"/>
                <a:gd name="T31" fmla="*/ 1 h 10"/>
                <a:gd name="T32" fmla="*/ 80 w 164"/>
                <a:gd name="T33" fmla="*/ 3 h 10"/>
                <a:gd name="T34" fmla="*/ 86 w 164"/>
                <a:gd name="T35" fmla="*/ 1 h 10"/>
                <a:gd name="T36" fmla="*/ 86 w 164"/>
                <a:gd name="T37" fmla="*/ 3 h 10"/>
                <a:gd name="T38" fmla="*/ 88 w 164"/>
                <a:gd name="T39" fmla="*/ 4 h 10"/>
                <a:gd name="T40" fmla="*/ 101 w 164"/>
                <a:gd name="T41" fmla="*/ 3 h 10"/>
                <a:gd name="T42" fmla="*/ 100 w 164"/>
                <a:gd name="T43" fmla="*/ 4 h 10"/>
                <a:gd name="T44" fmla="*/ 101 w 164"/>
                <a:gd name="T45" fmla="*/ 4 h 10"/>
                <a:gd name="T46" fmla="*/ 120 w 164"/>
                <a:gd name="T47" fmla="*/ 4 h 10"/>
                <a:gd name="T48" fmla="*/ 122 w 164"/>
                <a:gd name="T49" fmla="*/ 4 h 10"/>
                <a:gd name="T50" fmla="*/ 130 w 164"/>
                <a:gd name="T51" fmla="*/ 4 h 10"/>
                <a:gd name="T52" fmla="*/ 132 w 164"/>
                <a:gd name="T53" fmla="*/ 4 h 10"/>
                <a:gd name="T54" fmla="*/ 160 w 164"/>
                <a:gd name="T55" fmla="*/ 4 h 10"/>
                <a:gd name="T56" fmla="*/ 164 w 164"/>
                <a:gd name="T57" fmla="*/ 7 h 10"/>
                <a:gd name="T58" fmla="*/ 162 w 164"/>
                <a:gd name="T59" fmla="*/ 9 h 10"/>
                <a:gd name="T60" fmla="*/ 160 w 164"/>
                <a:gd name="T61" fmla="*/ 10 h 10"/>
                <a:gd name="T62" fmla="*/ 4 w 164"/>
                <a:gd name="T63" fmla="*/ 7 h 10"/>
                <a:gd name="T64" fmla="*/ 1 w 164"/>
                <a:gd name="T65" fmla="*/ 5 h 10"/>
                <a:gd name="T66" fmla="*/ 1 w 164"/>
                <a:gd name="T67" fmla="*/ 5 h 10"/>
                <a:gd name="T68" fmla="*/ 0 w 164"/>
                <a:gd name="T69" fmla="*/ 1 h 10"/>
                <a:gd name="T70" fmla="*/ 4 w 164"/>
                <a:gd name="T7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4" h="10">
                  <a:moveTo>
                    <a:pt x="4" y="0"/>
                  </a:move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2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8" y="0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41" y="0"/>
                  </a:lnTo>
                  <a:lnTo>
                    <a:pt x="47" y="0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4" y="3"/>
                  </a:lnTo>
                  <a:lnTo>
                    <a:pt x="55" y="3"/>
                  </a:lnTo>
                  <a:lnTo>
                    <a:pt x="58" y="1"/>
                  </a:lnTo>
                  <a:lnTo>
                    <a:pt x="69" y="1"/>
                  </a:lnTo>
                  <a:lnTo>
                    <a:pt x="69" y="3"/>
                  </a:lnTo>
                  <a:lnTo>
                    <a:pt x="71" y="3"/>
                  </a:lnTo>
                  <a:lnTo>
                    <a:pt x="71" y="1"/>
                  </a:lnTo>
                  <a:lnTo>
                    <a:pt x="79" y="1"/>
                  </a:lnTo>
                  <a:lnTo>
                    <a:pt x="79" y="3"/>
                  </a:lnTo>
                  <a:lnTo>
                    <a:pt x="80" y="3"/>
                  </a:lnTo>
                  <a:lnTo>
                    <a:pt x="80" y="1"/>
                  </a:lnTo>
                  <a:lnTo>
                    <a:pt x="86" y="1"/>
                  </a:lnTo>
                  <a:lnTo>
                    <a:pt x="86" y="3"/>
                  </a:lnTo>
                  <a:lnTo>
                    <a:pt x="86" y="3"/>
                  </a:lnTo>
                  <a:lnTo>
                    <a:pt x="86" y="4"/>
                  </a:lnTo>
                  <a:lnTo>
                    <a:pt x="88" y="4"/>
                  </a:lnTo>
                  <a:lnTo>
                    <a:pt x="89" y="3"/>
                  </a:lnTo>
                  <a:lnTo>
                    <a:pt x="101" y="3"/>
                  </a:lnTo>
                  <a:lnTo>
                    <a:pt x="100" y="3"/>
                  </a:lnTo>
                  <a:lnTo>
                    <a:pt x="100" y="4"/>
                  </a:lnTo>
                  <a:lnTo>
                    <a:pt x="100" y="4"/>
                  </a:lnTo>
                  <a:lnTo>
                    <a:pt x="101" y="4"/>
                  </a:lnTo>
                  <a:lnTo>
                    <a:pt x="103" y="3"/>
                  </a:lnTo>
                  <a:lnTo>
                    <a:pt x="120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1" y="4"/>
                  </a:lnTo>
                  <a:lnTo>
                    <a:pt x="132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2" y="5"/>
                  </a:lnTo>
                  <a:lnTo>
                    <a:pt x="164" y="7"/>
                  </a:lnTo>
                  <a:lnTo>
                    <a:pt x="164" y="8"/>
                  </a:lnTo>
                  <a:lnTo>
                    <a:pt x="162" y="9"/>
                  </a:lnTo>
                  <a:lnTo>
                    <a:pt x="161" y="10"/>
                  </a:lnTo>
                  <a:lnTo>
                    <a:pt x="160" y="10"/>
                  </a:lnTo>
                  <a:lnTo>
                    <a:pt x="82" y="9"/>
                  </a:lnTo>
                  <a:lnTo>
                    <a:pt x="4" y="7"/>
                  </a:lnTo>
                  <a:lnTo>
                    <a:pt x="3" y="7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8" name="Freeform 1058"/>
            <p:cNvSpPr>
              <a:spLocks noEditPoints="1"/>
            </p:cNvSpPr>
            <p:nvPr/>
          </p:nvSpPr>
          <p:spPr bwMode="auto">
            <a:xfrm>
              <a:off x="5308600" y="407987"/>
              <a:ext cx="65088" cy="60325"/>
            </a:xfrm>
            <a:custGeom>
              <a:avLst/>
              <a:gdLst>
                <a:gd name="T0" fmla="*/ 24 w 41"/>
                <a:gd name="T1" fmla="*/ 2 h 38"/>
                <a:gd name="T2" fmla="*/ 16 w 41"/>
                <a:gd name="T3" fmla="*/ 6 h 38"/>
                <a:gd name="T4" fmla="*/ 13 w 41"/>
                <a:gd name="T5" fmla="*/ 8 h 38"/>
                <a:gd name="T6" fmla="*/ 11 w 41"/>
                <a:gd name="T7" fmla="*/ 9 h 38"/>
                <a:gd name="T8" fmla="*/ 9 w 41"/>
                <a:gd name="T9" fmla="*/ 9 h 38"/>
                <a:gd name="T10" fmla="*/ 9 w 41"/>
                <a:gd name="T11" fmla="*/ 10 h 38"/>
                <a:gd name="T12" fmla="*/ 9 w 41"/>
                <a:gd name="T13" fmla="*/ 10 h 38"/>
                <a:gd name="T14" fmla="*/ 8 w 41"/>
                <a:gd name="T15" fmla="*/ 14 h 38"/>
                <a:gd name="T16" fmla="*/ 7 w 41"/>
                <a:gd name="T17" fmla="*/ 18 h 38"/>
                <a:gd name="T18" fmla="*/ 7 w 41"/>
                <a:gd name="T19" fmla="*/ 18 h 38"/>
                <a:gd name="T20" fmla="*/ 7 w 41"/>
                <a:gd name="T21" fmla="*/ 18 h 38"/>
                <a:gd name="T22" fmla="*/ 7 w 41"/>
                <a:gd name="T23" fmla="*/ 19 h 38"/>
                <a:gd name="T24" fmla="*/ 8 w 41"/>
                <a:gd name="T25" fmla="*/ 23 h 38"/>
                <a:gd name="T26" fmla="*/ 12 w 41"/>
                <a:gd name="T27" fmla="*/ 27 h 38"/>
                <a:gd name="T28" fmla="*/ 15 w 41"/>
                <a:gd name="T29" fmla="*/ 30 h 38"/>
                <a:gd name="T30" fmla="*/ 20 w 41"/>
                <a:gd name="T31" fmla="*/ 30 h 38"/>
                <a:gd name="T32" fmla="*/ 24 w 41"/>
                <a:gd name="T33" fmla="*/ 30 h 38"/>
                <a:gd name="T34" fmla="*/ 26 w 41"/>
                <a:gd name="T35" fmla="*/ 30 h 38"/>
                <a:gd name="T36" fmla="*/ 26 w 41"/>
                <a:gd name="T37" fmla="*/ 30 h 38"/>
                <a:gd name="T38" fmla="*/ 28 w 41"/>
                <a:gd name="T39" fmla="*/ 30 h 38"/>
                <a:gd name="T40" fmla="*/ 28 w 41"/>
                <a:gd name="T41" fmla="*/ 29 h 38"/>
                <a:gd name="T42" fmla="*/ 33 w 41"/>
                <a:gd name="T43" fmla="*/ 23 h 38"/>
                <a:gd name="T44" fmla="*/ 34 w 41"/>
                <a:gd name="T45" fmla="*/ 16 h 38"/>
                <a:gd name="T46" fmla="*/ 30 w 41"/>
                <a:gd name="T47" fmla="*/ 9 h 38"/>
                <a:gd name="T48" fmla="*/ 23 w 41"/>
                <a:gd name="T49" fmla="*/ 6 h 38"/>
                <a:gd name="T50" fmla="*/ 25 w 41"/>
                <a:gd name="T51" fmla="*/ 4 h 38"/>
                <a:gd name="T52" fmla="*/ 25 w 41"/>
                <a:gd name="T53" fmla="*/ 2 h 38"/>
                <a:gd name="T54" fmla="*/ 24 w 41"/>
                <a:gd name="T55" fmla="*/ 2 h 38"/>
                <a:gd name="T56" fmla="*/ 19 w 41"/>
                <a:gd name="T57" fmla="*/ 0 h 38"/>
                <a:gd name="T58" fmla="*/ 19 w 41"/>
                <a:gd name="T59" fmla="*/ 0 h 38"/>
                <a:gd name="T60" fmla="*/ 29 w 41"/>
                <a:gd name="T61" fmla="*/ 0 h 38"/>
                <a:gd name="T62" fmla="*/ 37 w 41"/>
                <a:gd name="T63" fmla="*/ 5 h 38"/>
                <a:gd name="T64" fmla="*/ 41 w 41"/>
                <a:gd name="T65" fmla="*/ 16 h 38"/>
                <a:gd name="T66" fmla="*/ 40 w 41"/>
                <a:gd name="T67" fmla="*/ 26 h 38"/>
                <a:gd name="T68" fmla="*/ 34 w 41"/>
                <a:gd name="T69" fmla="*/ 34 h 38"/>
                <a:gd name="T70" fmla="*/ 25 w 41"/>
                <a:gd name="T71" fmla="*/ 38 h 38"/>
                <a:gd name="T72" fmla="*/ 16 w 41"/>
                <a:gd name="T73" fmla="*/ 36 h 38"/>
                <a:gd name="T74" fmla="*/ 8 w 41"/>
                <a:gd name="T75" fmla="*/ 34 h 38"/>
                <a:gd name="T76" fmla="*/ 3 w 41"/>
                <a:gd name="T77" fmla="*/ 27 h 38"/>
                <a:gd name="T78" fmla="*/ 0 w 41"/>
                <a:gd name="T79" fmla="*/ 19 h 38"/>
                <a:gd name="T80" fmla="*/ 0 w 41"/>
                <a:gd name="T81" fmla="*/ 14 h 38"/>
                <a:gd name="T82" fmla="*/ 2 w 41"/>
                <a:gd name="T83" fmla="*/ 9 h 38"/>
                <a:gd name="T84" fmla="*/ 4 w 41"/>
                <a:gd name="T85" fmla="*/ 5 h 38"/>
                <a:gd name="T86" fmla="*/ 8 w 41"/>
                <a:gd name="T87" fmla="*/ 2 h 38"/>
                <a:gd name="T88" fmla="*/ 13 w 41"/>
                <a:gd name="T89" fmla="*/ 0 h 38"/>
                <a:gd name="T90" fmla="*/ 19 w 41"/>
                <a:gd name="T9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" h="38">
                  <a:moveTo>
                    <a:pt x="24" y="2"/>
                  </a:moveTo>
                  <a:lnTo>
                    <a:pt x="16" y="6"/>
                  </a:lnTo>
                  <a:lnTo>
                    <a:pt x="13" y="8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8" y="14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9"/>
                  </a:lnTo>
                  <a:lnTo>
                    <a:pt x="8" y="23"/>
                  </a:lnTo>
                  <a:lnTo>
                    <a:pt x="12" y="27"/>
                  </a:lnTo>
                  <a:lnTo>
                    <a:pt x="15" y="30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28" y="29"/>
                  </a:lnTo>
                  <a:lnTo>
                    <a:pt x="33" y="23"/>
                  </a:lnTo>
                  <a:lnTo>
                    <a:pt x="34" y="16"/>
                  </a:lnTo>
                  <a:lnTo>
                    <a:pt x="30" y="9"/>
                  </a:lnTo>
                  <a:lnTo>
                    <a:pt x="23" y="6"/>
                  </a:lnTo>
                  <a:lnTo>
                    <a:pt x="25" y="4"/>
                  </a:lnTo>
                  <a:lnTo>
                    <a:pt x="25" y="2"/>
                  </a:lnTo>
                  <a:lnTo>
                    <a:pt x="24" y="2"/>
                  </a:lnTo>
                  <a:close/>
                  <a:moveTo>
                    <a:pt x="19" y="0"/>
                  </a:moveTo>
                  <a:lnTo>
                    <a:pt x="19" y="0"/>
                  </a:lnTo>
                  <a:lnTo>
                    <a:pt x="29" y="0"/>
                  </a:lnTo>
                  <a:lnTo>
                    <a:pt x="37" y="5"/>
                  </a:lnTo>
                  <a:lnTo>
                    <a:pt x="41" y="16"/>
                  </a:lnTo>
                  <a:lnTo>
                    <a:pt x="40" y="26"/>
                  </a:lnTo>
                  <a:lnTo>
                    <a:pt x="34" y="34"/>
                  </a:lnTo>
                  <a:lnTo>
                    <a:pt x="25" y="38"/>
                  </a:lnTo>
                  <a:lnTo>
                    <a:pt x="16" y="36"/>
                  </a:lnTo>
                  <a:lnTo>
                    <a:pt x="8" y="34"/>
                  </a:lnTo>
                  <a:lnTo>
                    <a:pt x="3" y="27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9" name="Freeform 1059"/>
            <p:cNvSpPr>
              <a:spLocks/>
            </p:cNvSpPr>
            <p:nvPr/>
          </p:nvSpPr>
          <p:spPr bwMode="auto">
            <a:xfrm>
              <a:off x="5314950" y="231775"/>
              <a:ext cx="58738" cy="53975"/>
            </a:xfrm>
            <a:custGeom>
              <a:avLst/>
              <a:gdLst>
                <a:gd name="T0" fmla="*/ 26 w 37"/>
                <a:gd name="T1" fmla="*/ 1 h 34"/>
                <a:gd name="T2" fmla="*/ 22 w 37"/>
                <a:gd name="T3" fmla="*/ 6 h 34"/>
                <a:gd name="T4" fmla="*/ 15 w 37"/>
                <a:gd name="T5" fmla="*/ 13 h 34"/>
                <a:gd name="T6" fmla="*/ 5 w 37"/>
                <a:gd name="T7" fmla="*/ 21 h 34"/>
                <a:gd name="T8" fmla="*/ 5 w 37"/>
                <a:gd name="T9" fmla="*/ 21 h 34"/>
                <a:gd name="T10" fmla="*/ 34 w 37"/>
                <a:gd name="T11" fmla="*/ 5 h 34"/>
                <a:gd name="T12" fmla="*/ 36 w 37"/>
                <a:gd name="T13" fmla="*/ 5 h 34"/>
                <a:gd name="T14" fmla="*/ 36 w 37"/>
                <a:gd name="T15" fmla="*/ 6 h 34"/>
                <a:gd name="T16" fmla="*/ 24 w 37"/>
                <a:gd name="T17" fmla="*/ 21 h 34"/>
                <a:gd name="T18" fmla="*/ 34 w 37"/>
                <a:gd name="T19" fmla="*/ 14 h 34"/>
                <a:gd name="T20" fmla="*/ 36 w 37"/>
                <a:gd name="T21" fmla="*/ 15 h 34"/>
                <a:gd name="T22" fmla="*/ 25 w 37"/>
                <a:gd name="T23" fmla="*/ 24 h 34"/>
                <a:gd name="T24" fmla="*/ 28 w 37"/>
                <a:gd name="T25" fmla="*/ 24 h 34"/>
                <a:gd name="T26" fmla="*/ 36 w 37"/>
                <a:gd name="T27" fmla="*/ 21 h 34"/>
                <a:gd name="T28" fmla="*/ 34 w 37"/>
                <a:gd name="T29" fmla="*/ 24 h 34"/>
                <a:gd name="T30" fmla="*/ 28 w 37"/>
                <a:gd name="T31" fmla="*/ 30 h 34"/>
                <a:gd name="T32" fmla="*/ 26 w 37"/>
                <a:gd name="T33" fmla="*/ 28 h 34"/>
                <a:gd name="T34" fmla="*/ 30 w 37"/>
                <a:gd name="T35" fmla="*/ 26 h 34"/>
                <a:gd name="T36" fmla="*/ 25 w 37"/>
                <a:gd name="T37" fmla="*/ 28 h 34"/>
                <a:gd name="T38" fmla="*/ 16 w 37"/>
                <a:gd name="T39" fmla="*/ 34 h 34"/>
                <a:gd name="T40" fmla="*/ 15 w 37"/>
                <a:gd name="T41" fmla="*/ 32 h 34"/>
                <a:gd name="T42" fmla="*/ 19 w 37"/>
                <a:gd name="T43" fmla="*/ 27 h 34"/>
                <a:gd name="T44" fmla="*/ 29 w 37"/>
                <a:gd name="T45" fmla="*/ 19 h 34"/>
                <a:gd name="T46" fmla="*/ 16 w 37"/>
                <a:gd name="T47" fmla="*/ 26 h 34"/>
                <a:gd name="T48" fmla="*/ 9 w 37"/>
                <a:gd name="T49" fmla="*/ 30 h 34"/>
                <a:gd name="T50" fmla="*/ 8 w 37"/>
                <a:gd name="T51" fmla="*/ 28 h 34"/>
                <a:gd name="T52" fmla="*/ 8 w 37"/>
                <a:gd name="T53" fmla="*/ 27 h 34"/>
                <a:gd name="T54" fmla="*/ 28 w 37"/>
                <a:gd name="T55" fmla="*/ 10 h 34"/>
                <a:gd name="T56" fmla="*/ 5 w 37"/>
                <a:gd name="T57" fmla="*/ 23 h 34"/>
                <a:gd name="T58" fmla="*/ 0 w 37"/>
                <a:gd name="T59" fmla="*/ 23 h 34"/>
                <a:gd name="T60" fmla="*/ 5 w 37"/>
                <a:gd name="T61" fmla="*/ 18 h 34"/>
                <a:gd name="T62" fmla="*/ 15 w 37"/>
                <a:gd name="T63" fmla="*/ 11 h 34"/>
                <a:gd name="T64" fmla="*/ 22 w 37"/>
                <a:gd name="T65" fmla="*/ 3 h 34"/>
                <a:gd name="T66" fmla="*/ 5 w 37"/>
                <a:gd name="T67" fmla="*/ 14 h 34"/>
                <a:gd name="T68" fmla="*/ 4 w 37"/>
                <a:gd name="T69" fmla="*/ 14 h 34"/>
                <a:gd name="T70" fmla="*/ 5 w 37"/>
                <a:gd name="T71" fmla="*/ 13 h 34"/>
                <a:gd name="T72" fmla="*/ 25 w 37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" h="34">
                  <a:moveTo>
                    <a:pt x="25" y="0"/>
                  </a:moveTo>
                  <a:lnTo>
                    <a:pt x="26" y="1"/>
                  </a:lnTo>
                  <a:lnTo>
                    <a:pt x="26" y="1"/>
                  </a:lnTo>
                  <a:lnTo>
                    <a:pt x="22" y="6"/>
                  </a:lnTo>
                  <a:lnTo>
                    <a:pt x="19" y="10"/>
                  </a:lnTo>
                  <a:lnTo>
                    <a:pt x="15" y="13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4" y="22"/>
                  </a:lnTo>
                  <a:lnTo>
                    <a:pt x="5" y="21"/>
                  </a:lnTo>
                  <a:lnTo>
                    <a:pt x="20" y="13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13" y="26"/>
                  </a:lnTo>
                  <a:lnTo>
                    <a:pt x="24" y="21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0" y="21"/>
                  </a:lnTo>
                  <a:lnTo>
                    <a:pt x="25" y="24"/>
                  </a:lnTo>
                  <a:lnTo>
                    <a:pt x="20" y="30"/>
                  </a:lnTo>
                  <a:lnTo>
                    <a:pt x="28" y="24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7" y="21"/>
                  </a:lnTo>
                  <a:lnTo>
                    <a:pt x="34" y="24"/>
                  </a:lnTo>
                  <a:lnTo>
                    <a:pt x="32" y="27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6" y="28"/>
                  </a:lnTo>
                  <a:lnTo>
                    <a:pt x="30" y="26"/>
                  </a:lnTo>
                  <a:lnTo>
                    <a:pt x="33" y="23"/>
                  </a:lnTo>
                  <a:lnTo>
                    <a:pt x="25" y="28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5" y="34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9" y="27"/>
                  </a:lnTo>
                  <a:lnTo>
                    <a:pt x="24" y="23"/>
                  </a:lnTo>
                  <a:lnTo>
                    <a:pt x="29" y="19"/>
                  </a:lnTo>
                  <a:lnTo>
                    <a:pt x="22" y="22"/>
                  </a:lnTo>
                  <a:lnTo>
                    <a:pt x="16" y="26"/>
                  </a:lnTo>
                  <a:lnTo>
                    <a:pt x="11" y="30"/>
                  </a:lnTo>
                  <a:lnTo>
                    <a:pt x="9" y="30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27"/>
                  </a:lnTo>
                  <a:lnTo>
                    <a:pt x="19" y="18"/>
                  </a:lnTo>
                  <a:lnTo>
                    <a:pt x="28" y="10"/>
                  </a:lnTo>
                  <a:lnTo>
                    <a:pt x="17" y="17"/>
                  </a:lnTo>
                  <a:lnTo>
                    <a:pt x="5" y="23"/>
                  </a:lnTo>
                  <a:lnTo>
                    <a:pt x="2" y="24"/>
                  </a:lnTo>
                  <a:lnTo>
                    <a:pt x="0" y="23"/>
                  </a:lnTo>
                  <a:lnTo>
                    <a:pt x="2" y="22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3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24" y="1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0" name="Freeform 1060"/>
            <p:cNvSpPr>
              <a:spLocks/>
            </p:cNvSpPr>
            <p:nvPr/>
          </p:nvSpPr>
          <p:spPr bwMode="auto">
            <a:xfrm>
              <a:off x="5226050" y="322262"/>
              <a:ext cx="247650" cy="52388"/>
            </a:xfrm>
            <a:custGeom>
              <a:avLst/>
              <a:gdLst>
                <a:gd name="T0" fmla="*/ 4 w 156"/>
                <a:gd name="T1" fmla="*/ 16 h 33"/>
                <a:gd name="T2" fmla="*/ 17 w 156"/>
                <a:gd name="T3" fmla="*/ 7 h 33"/>
                <a:gd name="T4" fmla="*/ 21 w 156"/>
                <a:gd name="T5" fmla="*/ 15 h 33"/>
                <a:gd name="T6" fmla="*/ 18 w 156"/>
                <a:gd name="T7" fmla="*/ 25 h 33"/>
                <a:gd name="T8" fmla="*/ 21 w 156"/>
                <a:gd name="T9" fmla="*/ 24 h 33"/>
                <a:gd name="T10" fmla="*/ 50 w 156"/>
                <a:gd name="T11" fmla="*/ 5 h 33"/>
                <a:gd name="T12" fmla="*/ 41 w 156"/>
                <a:gd name="T13" fmla="*/ 21 h 33"/>
                <a:gd name="T14" fmla="*/ 67 w 156"/>
                <a:gd name="T15" fmla="*/ 3 h 33"/>
                <a:gd name="T16" fmla="*/ 47 w 156"/>
                <a:gd name="T17" fmla="*/ 25 h 33"/>
                <a:gd name="T18" fmla="*/ 68 w 156"/>
                <a:gd name="T19" fmla="*/ 7 h 33"/>
                <a:gd name="T20" fmla="*/ 55 w 156"/>
                <a:gd name="T21" fmla="*/ 28 h 33"/>
                <a:gd name="T22" fmla="*/ 65 w 156"/>
                <a:gd name="T23" fmla="*/ 20 h 33"/>
                <a:gd name="T24" fmla="*/ 72 w 156"/>
                <a:gd name="T25" fmla="*/ 25 h 33"/>
                <a:gd name="T26" fmla="*/ 75 w 156"/>
                <a:gd name="T27" fmla="*/ 22 h 33"/>
                <a:gd name="T28" fmla="*/ 84 w 156"/>
                <a:gd name="T29" fmla="*/ 22 h 33"/>
                <a:gd name="T30" fmla="*/ 116 w 156"/>
                <a:gd name="T31" fmla="*/ 3 h 33"/>
                <a:gd name="T32" fmla="*/ 127 w 156"/>
                <a:gd name="T33" fmla="*/ 4 h 33"/>
                <a:gd name="T34" fmla="*/ 137 w 156"/>
                <a:gd name="T35" fmla="*/ 4 h 33"/>
                <a:gd name="T36" fmla="*/ 144 w 156"/>
                <a:gd name="T37" fmla="*/ 7 h 33"/>
                <a:gd name="T38" fmla="*/ 153 w 156"/>
                <a:gd name="T39" fmla="*/ 7 h 33"/>
                <a:gd name="T40" fmla="*/ 143 w 156"/>
                <a:gd name="T41" fmla="*/ 29 h 33"/>
                <a:gd name="T42" fmla="*/ 149 w 156"/>
                <a:gd name="T43" fmla="*/ 22 h 33"/>
                <a:gd name="T44" fmla="*/ 149 w 156"/>
                <a:gd name="T45" fmla="*/ 29 h 33"/>
                <a:gd name="T46" fmla="*/ 153 w 156"/>
                <a:gd name="T47" fmla="*/ 32 h 33"/>
                <a:gd name="T48" fmla="*/ 150 w 156"/>
                <a:gd name="T49" fmla="*/ 24 h 33"/>
                <a:gd name="T50" fmla="*/ 139 w 156"/>
                <a:gd name="T51" fmla="*/ 33 h 33"/>
                <a:gd name="T52" fmla="*/ 150 w 156"/>
                <a:gd name="T53" fmla="*/ 9 h 33"/>
                <a:gd name="T54" fmla="*/ 128 w 156"/>
                <a:gd name="T55" fmla="*/ 33 h 33"/>
                <a:gd name="T56" fmla="*/ 141 w 156"/>
                <a:gd name="T57" fmla="*/ 13 h 33"/>
                <a:gd name="T58" fmla="*/ 116 w 156"/>
                <a:gd name="T59" fmla="*/ 32 h 33"/>
                <a:gd name="T60" fmla="*/ 133 w 156"/>
                <a:gd name="T61" fmla="*/ 9 h 33"/>
                <a:gd name="T62" fmla="*/ 126 w 156"/>
                <a:gd name="T63" fmla="*/ 7 h 33"/>
                <a:gd name="T64" fmla="*/ 97 w 156"/>
                <a:gd name="T65" fmla="*/ 32 h 33"/>
                <a:gd name="T66" fmla="*/ 115 w 156"/>
                <a:gd name="T67" fmla="*/ 5 h 33"/>
                <a:gd name="T68" fmla="*/ 82 w 156"/>
                <a:gd name="T69" fmla="*/ 32 h 33"/>
                <a:gd name="T70" fmla="*/ 97 w 156"/>
                <a:gd name="T71" fmla="*/ 13 h 33"/>
                <a:gd name="T72" fmla="*/ 82 w 156"/>
                <a:gd name="T73" fmla="*/ 22 h 33"/>
                <a:gd name="T74" fmla="*/ 96 w 156"/>
                <a:gd name="T75" fmla="*/ 5 h 33"/>
                <a:gd name="T76" fmla="*/ 65 w 156"/>
                <a:gd name="T77" fmla="*/ 30 h 33"/>
                <a:gd name="T78" fmla="*/ 82 w 156"/>
                <a:gd name="T79" fmla="*/ 7 h 33"/>
                <a:gd name="T80" fmla="*/ 50 w 156"/>
                <a:gd name="T81" fmla="*/ 32 h 33"/>
                <a:gd name="T82" fmla="*/ 72 w 156"/>
                <a:gd name="T83" fmla="*/ 5 h 33"/>
                <a:gd name="T84" fmla="*/ 43 w 156"/>
                <a:gd name="T85" fmla="*/ 29 h 33"/>
                <a:gd name="T86" fmla="*/ 61 w 156"/>
                <a:gd name="T87" fmla="*/ 7 h 33"/>
                <a:gd name="T88" fmla="*/ 34 w 156"/>
                <a:gd name="T89" fmla="*/ 30 h 33"/>
                <a:gd name="T90" fmla="*/ 52 w 156"/>
                <a:gd name="T91" fmla="*/ 5 h 33"/>
                <a:gd name="T92" fmla="*/ 27 w 156"/>
                <a:gd name="T93" fmla="*/ 28 h 33"/>
                <a:gd name="T94" fmla="*/ 41 w 156"/>
                <a:gd name="T95" fmla="*/ 9 h 33"/>
                <a:gd name="T96" fmla="*/ 13 w 156"/>
                <a:gd name="T97" fmla="*/ 30 h 33"/>
                <a:gd name="T98" fmla="*/ 29 w 156"/>
                <a:gd name="T99" fmla="*/ 12 h 33"/>
                <a:gd name="T100" fmla="*/ 31 w 156"/>
                <a:gd name="T101" fmla="*/ 8 h 33"/>
                <a:gd name="T102" fmla="*/ 9 w 156"/>
                <a:gd name="T103" fmla="*/ 20 h 33"/>
                <a:gd name="T104" fmla="*/ 3 w 156"/>
                <a:gd name="T105" fmla="*/ 21 h 33"/>
                <a:gd name="T106" fmla="*/ 12 w 156"/>
                <a:gd name="T107" fmla="*/ 4 h 33"/>
                <a:gd name="T108" fmla="*/ 3 w 156"/>
                <a:gd name="T109" fmla="*/ 15 h 33"/>
                <a:gd name="T110" fmla="*/ 14 w 156"/>
                <a:gd name="T1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6" h="33">
                  <a:moveTo>
                    <a:pt x="14" y="0"/>
                  </a:moveTo>
                  <a:lnTo>
                    <a:pt x="14" y="0"/>
                  </a:lnTo>
                  <a:lnTo>
                    <a:pt x="16" y="1"/>
                  </a:lnTo>
                  <a:lnTo>
                    <a:pt x="14" y="3"/>
                  </a:lnTo>
                  <a:lnTo>
                    <a:pt x="10" y="8"/>
                  </a:lnTo>
                  <a:lnTo>
                    <a:pt x="6" y="13"/>
                  </a:lnTo>
                  <a:lnTo>
                    <a:pt x="5" y="15"/>
                  </a:lnTo>
                  <a:lnTo>
                    <a:pt x="4" y="16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10" y="12"/>
                  </a:lnTo>
                  <a:lnTo>
                    <a:pt x="17" y="7"/>
                  </a:lnTo>
                  <a:lnTo>
                    <a:pt x="24" y="3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3"/>
                  </a:lnTo>
                  <a:lnTo>
                    <a:pt x="26" y="3"/>
                  </a:lnTo>
                  <a:lnTo>
                    <a:pt x="17" y="16"/>
                  </a:lnTo>
                  <a:lnTo>
                    <a:pt x="5" y="26"/>
                  </a:lnTo>
                  <a:lnTo>
                    <a:pt x="21" y="15"/>
                  </a:lnTo>
                  <a:lnTo>
                    <a:pt x="37" y="3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3"/>
                  </a:lnTo>
                  <a:lnTo>
                    <a:pt x="33" y="11"/>
                  </a:lnTo>
                  <a:lnTo>
                    <a:pt x="26" y="17"/>
                  </a:lnTo>
                  <a:lnTo>
                    <a:pt x="18" y="25"/>
                  </a:lnTo>
                  <a:lnTo>
                    <a:pt x="17" y="26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8" y="26"/>
                  </a:lnTo>
                  <a:lnTo>
                    <a:pt x="20" y="25"/>
                  </a:lnTo>
                  <a:lnTo>
                    <a:pt x="21" y="25"/>
                  </a:lnTo>
                  <a:lnTo>
                    <a:pt x="21" y="24"/>
                  </a:lnTo>
                  <a:lnTo>
                    <a:pt x="34" y="13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50" y="1"/>
                  </a:lnTo>
                  <a:lnTo>
                    <a:pt x="48" y="3"/>
                  </a:lnTo>
                  <a:lnTo>
                    <a:pt x="44" y="9"/>
                  </a:lnTo>
                  <a:lnTo>
                    <a:pt x="50" y="5"/>
                  </a:lnTo>
                  <a:lnTo>
                    <a:pt x="55" y="1"/>
                  </a:lnTo>
                  <a:lnTo>
                    <a:pt x="56" y="1"/>
                  </a:lnTo>
                  <a:lnTo>
                    <a:pt x="56" y="1"/>
                  </a:lnTo>
                  <a:lnTo>
                    <a:pt x="58" y="1"/>
                  </a:lnTo>
                  <a:lnTo>
                    <a:pt x="58" y="3"/>
                  </a:lnTo>
                  <a:lnTo>
                    <a:pt x="48" y="11"/>
                  </a:lnTo>
                  <a:lnTo>
                    <a:pt x="42" y="20"/>
                  </a:lnTo>
                  <a:lnTo>
                    <a:pt x="41" y="21"/>
                  </a:lnTo>
                  <a:lnTo>
                    <a:pt x="39" y="24"/>
                  </a:lnTo>
                  <a:lnTo>
                    <a:pt x="38" y="25"/>
                  </a:lnTo>
                  <a:lnTo>
                    <a:pt x="37" y="26"/>
                  </a:lnTo>
                  <a:lnTo>
                    <a:pt x="44" y="21"/>
                  </a:lnTo>
                  <a:lnTo>
                    <a:pt x="54" y="11"/>
                  </a:lnTo>
                  <a:lnTo>
                    <a:pt x="65" y="3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7" y="4"/>
                  </a:lnTo>
                  <a:lnTo>
                    <a:pt x="60" y="11"/>
                  </a:lnTo>
                  <a:lnTo>
                    <a:pt x="54" y="17"/>
                  </a:lnTo>
                  <a:lnTo>
                    <a:pt x="52" y="18"/>
                  </a:lnTo>
                  <a:lnTo>
                    <a:pt x="51" y="20"/>
                  </a:lnTo>
                  <a:lnTo>
                    <a:pt x="50" y="21"/>
                  </a:lnTo>
                  <a:lnTo>
                    <a:pt x="48" y="22"/>
                  </a:lnTo>
                  <a:lnTo>
                    <a:pt x="47" y="25"/>
                  </a:lnTo>
                  <a:lnTo>
                    <a:pt x="47" y="25"/>
                  </a:lnTo>
                  <a:lnTo>
                    <a:pt x="46" y="26"/>
                  </a:lnTo>
                  <a:lnTo>
                    <a:pt x="47" y="26"/>
                  </a:lnTo>
                  <a:lnTo>
                    <a:pt x="48" y="25"/>
                  </a:lnTo>
                  <a:lnTo>
                    <a:pt x="54" y="20"/>
                  </a:lnTo>
                  <a:lnTo>
                    <a:pt x="58" y="16"/>
                  </a:lnTo>
                  <a:lnTo>
                    <a:pt x="63" y="11"/>
                  </a:lnTo>
                  <a:lnTo>
                    <a:pt x="68" y="7"/>
                  </a:lnTo>
                  <a:lnTo>
                    <a:pt x="73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4"/>
                  </a:lnTo>
                  <a:lnTo>
                    <a:pt x="67" y="15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5" y="28"/>
                  </a:lnTo>
                  <a:lnTo>
                    <a:pt x="55" y="28"/>
                  </a:lnTo>
                  <a:lnTo>
                    <a:pt x="56" y="26"/>
                  </a:lnTo>
                  <a:lnTo>
                    <a:pt x="58" y="26"/>
                  </a:lnTo>
                  <a:lnTo>
                    <a:pt x="59" y="25"/>
                  </a:lnTo>
                  <a:lnTo>
                    <a:pt x="61" y="24"/>
                  </a:lnTo>
                  <a:lnTo>
                    <a:pt x="63" y="22"/>
                  </a:lnTo>
                  <a:lnTo>
                    <a:pt x="64" y="21"/>
                  </a:lnTo>
                  <a:lnTo>
                    <a:pt x="65" y="20"/>
                  </a:lnTo>
                  <a:lnTo>
                    <a:pt x="69" y="16"/>
                  </a:lnTo>
                  <a:lnTo>
                    <a:pt x="75" y="11"/>
                  </a:lnTo>
                  <a:lnTo>
                    <a:pt x="80" y="7"/>
                  </a:lnTo>
                  <a:lnTo>
                    <a:pt x="85" y="4"/>
                  </a:lnTo>
                  <a:lnTo>
                    <a:pt x="86" y="4"/>
                  </a:lnTo>
                  <a:lnTo>
                    <a:pt x="86" y="5"/>
                  </a:lnTo>
                  <a:lnTo>
                    <a:pt x="78" y="15"/>
                  </a:lnTo>
                  <a:lnTo>
                    <a:pt x="72" y="25"/>
                  </a:lnTo>
                  <a:lnTo>
                    <a:pt x="71" y="26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71" y="26"/>
                  </a:lnTo>
                  <a:lnTo>
                    <a:pt x="72" y="25"/>
                  </a:lnTo>
                  <a:lnTo>
                    <a:pt x="73" y="24"/>
                  </a:lnTo>
                  <a:lnTo>
                    <a:pt x="75" y="22"/>
                  </a:lnTo>
                  <a:lnTo>
                    <a:pt x="75" y="21"/>
                  </a:lnTo>
                  <a:lnTo>
                    <a:pt x="86" y="11"/>
                  </a:lnTo>
                  <a:lnTo>
                    <a:pt x="98" y="3"/>
                  </a:lnTo>
                  <a:lnTo>
                    <a:pt x="99" y="3"/>
                  </a:lnTo>
                  <a:lnTo>
                    <a:pt x="99" y="4"/>
                  </a:lnTo>
                  <a:lnTo>
                    <a:pt x="93" y="12"/>
                  </a:lnTo>
                  <a:lnTo>
                    <a:pt x="85" y="21"/>
                  </a:lnTo>
                  <a:lnTo>
                    <a:pt x="84" y="22"/>
                  </a:lnTo>
                  <a:lnTo>
                    <a:pt x="96" y="12"/>
                  </a:lnTo>
                  <a:lnTo>
                    <a:pt x="107" y="4"/>
                  </a:lnTo>
                  <a:lnTo>
                    <a:pt x="109" y="4"/>
                  </a:lnTo>
                  <a:lnTo>
                    <a:pt x="109" y="5"/>
                  </a:lnTo>
                  <a:lnTo>
                    <a:pt x="102" y="13"/>
                  </a:lnTo>
                  <a:lnTo>
                    <a:pt x="109" y="8"/>
                  </a:lnTo>
                  <a:lnTo>
                    <a:pt x="116" y="3"/>
                  </a:lnTo>
                  <a:lnTo>
                    <a:pt x="116" y="3"/>
                  </a:lnTo>
                  <a:lnTo>
                    <a:pt x="118" y="3"/>
                  </a:lnTo>
                  <a:lnTo>
                    <a:pt x="118" y="3"/>
                  </a:lnTo>
                  <a:lnTo>
                    <a:pt x="118" y="4"/>
                  </a:lnTo>
                  <a:lnTo>
                    <a:pt x="115" y="12"/>
                  </a:lnTo>
                  <a:lnTo>
                    <a:pt x="110" y="20"/>
                  </a:lnTo>
                  <a:lnTo>
                    <a:pt x="114" y="15"/>
                  </a:lnTo>
                  <a:lnTo>
                    <a:pt x="120" y="9"/>
                  </a:lnTo>
                  <a:lnTo>
                    <a:pt x="127" y="4"/>
                  </a:lnTo>
                  <a:lnTo>
                    <a:pt x="128" y="4"/>
                  </a:lnTo>
                  <a:lnTo>
                    <a:pt x="128" y="5"/>
                  </a:lnTo>
                  <a:lnTo>
                    <a:pt x="118" y="21"/>
                  </a:lnTo>
                  <a:lnTo>
                    <a:pt x="116" y="22"/>
                  </a:lnTo>
                  <a:lnTo>
                    <a:pt x="115" y="24"/>
                  </a:lnTo>
                  <a:lnTo>
                    <a:pt x="126" y="13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9" y="4"/>
                  </a:lnTo>
                  <a:lnTo>
                    <a:pt x="139" y="4"/>
                  </a:lnTo>
                  <a:lnTo>
                    <a:pt x="139" y="5"/>
                  </a:lnTo>
                  <a:lnTo>
                    <a:pt x="131" y="17"/>
                  </a:lnTo>
                  <a:lnTo>
                    <a:pt x="120" y="29"/>
                  </a:lnTo>
                  <a:lnTo>
                    <a:pt x="131" y="17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45" y="7"/>
                  </a:lnTo>
                  <a:lnTo>
                    <a:pt x="145" y="7"/>
                  </a:lnTo>
                  <a:lnTo>
                    <a:pt x="143" y="15"/>
                  </a:lnTo>
                  <a:lnTo>
                    <a:pt x="137" y="21"/>
                  </a:lnTo>
                  <a:lnTo>
                    <a:pt x="136" y="24"/>
                  </a:lnTo>
                  <a:lnTo>
                    <a:pt x="141" y="18"/>
                  </a:lnTo>
                  <a:lnTo>
                    <a:pt x="147" y="12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4" y="7"/>
                  </a:lnTo>
                  <a:lnTo>
                    <a:pt x="154" y="8"/>
                  </a:lnTo>
                  <a:lnTo>
                    <a:pt x="152" y="15"/>
                  </a:lnTo>
                  <a:lnTo>
                    <a:pt x="148" y="21"/>
                  </a:lnTo>
                  <a:lnTo>
                    <a:pt x="144" y="26"/>
                  </a:lnTo>
                  <a:lnTo>
                    <a:pt x="143" y="29"/>
                  </a:lnTo>
                  <a:lnTo>
                    <a:pt x="141" y="29"/>
                  </a:lnTo>
                  <a:lnTo>
                    <a:pt x="143" y="29"/>
                  </a:lnTo>
                  <a:lnTo>
                    <a:pt x="143" y="28"/>
                  </a:lnTo>
                  <a:lnTo>
                    <a:pt x="144" y="26"/>
                  </a:lnTo>
                  <a:lnTo>
                    <a:pt x="145" y="25"/>
                  </a:lnTo>
                  <a:lnTo>
                    <a:pt x="147" y="24"/>
                  </a:lnTo>
                  <a:lnTo>
                    <a:pt x="148" y="22"/>
                  </a:lnTo>
                  <a:lnTo>
                    <a:pt x="149" y="22"/>
                  </a:lnTo>
                  <a:lnTo>
                    <a:pt x="150" y="21"/>
                  </a:lnTo>
                  <a:lnTo>
                    <a:pt x="152" y="20"/>
                  </a:lnTo>
                  <a:lnTo>
                    <a:pt x="153" y="18"/>
                  </a:lnTo>
                  <a:lnTo>
                    <a:pt x="154" y="18"/>
                  </a:lnTo>
                  <a:lnTo>
                    <a:pt x="156" y="18"/>
                  </a:lnTo>
                  <a:lnTo>
                    <a:pt x="156" y="18"/>
                  </a:lnTo>
                  <a:lnTo>
                    <a:pt x="153" y="25"/>
                  </a:lnTo>
                  <a:lnTo>
                    <a:pt x="149" y="29"/>
                  </a:lnTo>
                  <a:lnTo>
                    <a:pt x="149" y="30"/>
                  </a:lnTo>
                  <a:lnTo>
                    <a:pt x="150" y="30"/>
                  </a:lnTo>
                  <a:lnTo>
                    <a:pt x="150" y="30"/>
                  </a:lnTo>
                  <a:lnTo>
                    <a:pt x="152" y="30"/>
                  </a:lnTo>
                  <a:lnTo>
                    <a:pt x="153" y="29"/>
                  </a:lnTo>
                  <a:lnTo>
                    <a:pt x="154" y="30"/>
                  </a:lnTo>
                  <a:lnTo>
                    <a:pt x="154" y="30"/>
                  </a:lnTo>
                  <a:lnTo>
                    <a:pt x="153" y="32"/>
                  </a:lnTo>
                  <a:lnTo>
                    <a:pt x="150" y="32"/>
                  </a:lnTo>
                  <a:lnTo>
                    <a:pt x="147" y="33"/>
                  </a:lnTo>
                  <a:lnTo>
                    <a:pt x="145" y="32"/>
                  </a:lnTo>
                  <a:lnTo>
                    <a:pt x="147" y="32"/>
                  </a:lnTo>
                  <a:lnTo>
                    <a:pt x="149" y="28"/>
                  </a:lnTo>
                  <a:lnTo>
                    <a:pt x="150" y="26"/>
                  </a:lnTo>
                  <a:lnTo>
                    <a:pt x="150" y="25"/>
                  </a:lnTo>
                  <a:lnTo>
                    <a:pt x="150" y="24"/>
                  </a:lnTo>
                  <a:lnTo>
                    <a:pt x="149" y="25"/>
                  </a:lnTo>
                  <a:lnTo>
                    <a:pt x="148" y="25"/>
                  </a:lnTo>
                  <a:lnTo>
                    <a:pt x="147" y="26"/>
                  </a:lnTo>
                  <a:lnTo>
                    <a:pt x="144" y="28"/>
                  </a:lnTo>
                  <a:lnTo>
                    <a:pt x="143" y="29"/>
                  </a:lnTo>
                  <a:lnTo>
                    <a:pt x="141" y="30"/>
                  </a:lnTo>
                  <a:lnTo>
                    <a:pt x="140" y="32"/>
                  </a:lnTo>
                  <a:lnTo>
                    <a:pt x="139" y="33"/>
                  </a:lnTo>
                  <a:lnTo>
                    <a:pt x="137" y="33"/>
                  </a:lnTo>
                  <a:lnTo>
                    <a:pt x="137" y="32"/>
                  </a:lnTo>
                  <a:lnTo>
                    <a:pt x="137" y="32"/>
                  </a:lnTo>
                  <a:lnTo>
                    <a:pt x="144" y="22"/>
                  </a:lnTo>
                  <a:lnTo>
                    <a:pt x="150" y="13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50" y="9"/>
                  </a:lnTo>
                  <a:lnTo>
                    <a:pt x="150" y="11"/>
                  </a:lnTo>
                  <a:lnTo>
                    <a:pt x="149" y="12"/>
                  </a:lnTo>
                  <a:lnTo>
                    <a:pt x="148" y="12"/>
                  </a:lnTo>
                  <a:lnTo>
                    <a:pt x="148" y="13"/>
                  </a:lnTo>
                  <a:lnTo>
                    <a:pt x="147" y="15"/>
                  </a:lnTo>
                  <a:lnTo>
                    <a:pt x="141" y="21"/>
                  </a:lnTo>
                  <a:lnTo>
                    <a:pt x="135" y="28"/>
                  </a:lnTo>
                  <a:lnTo>
                    <a:pt x="128" y="33"/>
                  </a:lnTo>
                  <a:lnTo>
                    <a:pt x="127" y="33"/>
                  </a:lnTo>
                  <a:lnTo>
                    <a:pt x="126" y="33"/>
                  </a:lnTo>
                  <a:lnTo>
                    <a:pt x="126" y="33"/>
                  </a:lnTo>
                  <a:lnTo>
                    <a:pt x="126" y="32"/>
                  </a:lnTo>
                  <a:lnTo>
                    <a:pt x="131" y="28"/>
                  </a:lnTo>
                  <a:lnTo>
                    <a:pt x="135" y="22"/>
                  </a:lnTo>
                  <a:lnTo>
                    <a:pt x="139" y="17"/>
                  </a:lnTo>
                  <a:lnTo>
                    <a:pt x="141" y="13"/>
                  </a:lnTo>
                  <a:lnTo>
                    <a:pt x="143" y="9"/>
                  </a:lnTo>
                  <a:lnTo>
                    <a:pt x="137" y="15"/>
                  </a:lnTo>
                  <a:lnTo>
                    <a:pt x="131" y="21"/>
                  </a:lnTo>
                  <a:lnTo>
                    <a:pt x="124" y="26"/>
                  </a:lnTo>
                  <a:lnTo>
                    <a:pt x="118" y="33"/>
                  </a:lnTo>
                  <a:lnTo>
                    <a:pt x="118" y="33"/>
                  </a:lnTo>
                  <a:lnTo>
                    <a:pt x="116" y="33"/>
                  </a:lnTo>
                  <a:lnTo>
                    <a:pt x="116" y="32"/>
                  </a:lnTo>
                  <a:lnTo>
                    <a:pt x="116" y="32"/>
                  </a:lnTo>
                  <a:lnTo>
                    <a:pt x="127" y="20"/>
                  </a:lnTo>
                  <a:lnTo>
                    <a:pt x="133" y="11"/>
                  </a:lnTo>
                  <a:lnTo>
                    <a:pt x="135" y="8"/>
                  </a:lnTo>
                  <a:lnTo>
                    <a:pt x="136" y="8"/>
                  </a:lnTo>
                  <a:lnTo>
                    <a:pt x="136" y="7"/>
                  </a:lnTo>
                  <a:lnTo>
                    <a:pt x="135" y="8"/>
                  </a:lnTo>
                  <a:lnTo>
                    <a:pt x="133" y="9"/>
                  </a:lnTo>
                  <a:lnTo>
                    <a:pt x="111" y="32"/>
                  </a:lnTo>
                  <a:lnTo>
                    <a:pt x="110" y="32"/>
                  </a:lnTo>
                  <a:lnTo>
                    <a:pt x="110" y="30"/>
                  </a:lnTo>
                  <a:lnTo>
                    <a:pt x="110" y="30"/>
                  </a:lnTo>
                  <a:lnTo>
                    <a:pt x="120" y="13"/>
                  </a:lnTo>
                  <a:lnTo>
                    <a:pt x="122" y="12"/>
                  </a:lnTo>
                  <a:lnTo>
                    <a:pt x="124" y="9"/>
                  </a:lnTo>
                  <a:lnTo>
                    <a:pt x="126" y="7"/>
                  </a:lnTo>
                  <a:lnTo>
                    <a:pt x="118" y="13"/>
                  </a:lnTo>
                  <a:lnTo>
                    <a:pt x="109" y="22"/>
                  </a:lnTo>
                  <a:lnTo>
                    <a:pt x="99" y="32"/>
                  </a:lnTo>
                  <a:lnTo>
                    <a:pt x="97" y="33"/>
                  </a:lnTo>
                  <a:lnTo>
                    <a:pt x="96" y="33"/>
                  </a:lnTo>
                  <a:lnTo>
                    <a:pt x="96" y="33"/>
                  </a:lnTo>
                  <a:lnTo>
                    <a:pt x="96" y="32"/>
                  </a:lnTo>
                  <a:lnTo>
                    <a:pt x="97" y="32"/>
                  </a:lnTo>
                  <a:lnTo>
                    <a:pt x="102" y="26"/>
                  </a:lnTo>
                  <a:lnTo>
                    <a:pt x="107" y="20"/>
                  </a:lnTo>
                  <a:lnTo>
                    <a:pt x="111" y="15"/>
                  </a:lnTo>
                  <a:lnTo>
                    <a:pt x="111" y="13"/>
                  </a:lnTo>
                  <a:lnTo>
                    <a:pt x="113" y="11"/>
                  </a:lnTo>
                  <a:lnTo>
                    <a:pt x="114" y="8"/>
                  </a:lnTo>
                  <a:lnTo>
                    <a:pt x="114" y="7"/>
                  </a:lnTo>
                  <a:lnTo>
                    <a:pt x="115" y="5"/>
                  </a:lnTo>
                  <a:lnTo>
                    <a:pt x="111" y="8"/>
                  </a:lnTo>
                  <a:lnTo>
                    <a:pt x="107" y="12"/>
                  </a:lnTo>
                  <a:lnTo>
                    <a:pt x="97" y="21"/>
                  </a:lnTo>
                  <a:lnTo>
                    <a:pt x="85" y="32"/>
                  </a:lnTo>
                  <a:lnTo>
                    <a:pt x="84" y="33"/>
                  </a:lnTo>
                  <a:lnTo>
                    <a:pt x="82" y="33"/>
                  </a:lnTo>
                  <a:lnTo>
                    <a:pt x="82" y="32"/>
                  </a:lnTo>
                  <a:lnTo>
                    <a:pt x="82" y="32"/>
                  </a:lnTo>
                  <a:lnTo>
                    <a:pt x="82" y="30"/>
                  </a:lnTo>
                  <a:lnTo>
                    <a:pt x="90" y="24"/>
                  </a:lnTo>
                  <a:lnTo>
                    <a:pt x="97" y="16"/>
                  </a:lnTo>
                  <a:lnTo>
                    <a:pt x="99" y="13"/>
                  </a:lnTo>
                  <a:lnTo>
                    <a:pt x="102" y="9"/>
                  </a:lnTo>
                  <a:lnTo>
                    <a:pt x="105" y="7"/>
                  </a:lnTo>
                  <a:lnTo>
                    <a:pt x="101" y="9"/>
                  </a:lnTo>
                  <a:lnTo>
                    <a:pt x="97" y="13"/>
                  </a:lnTo>
                  <a:lnTo>
                    <a:pt x="90" y="18"/>
                  </a:lnTo>
                  <a:lnTo>
                    <a:pt x="84" y="25"/>
                  </a:lnTo>
                  <a:lnTo>
                    <a:pt x="76" y="30"/>
                  </a:lnTo>
                  <a:lnTo>
                    <a:pt x="76" y="32"/>
                  </a:lnTo>
                  <a:lnTo>
                    <a:pt x="75" y="32"/>
                  </a:lnTo>
                  <a:lnTo>
                    <a:pt x="75" y="30"/>
                  </a:lnTo>
                  <a:lnTo>
                    <a:pt x="75" y="30"/>
                  </a:lnTo>
                  <a:lnTo>
                    <a:pt x="82" y="22"/>
                  </a:lnTo>
                  <a:lnTo>
                    <a:pt x="89" y="13"/>
                  </a:lnTo>
                  <a:lnTo>
                    <a:pt x="90" y="13"/>
                  </a:lnTo>
                  <a:lnTo>
                    <a:pt x="90" y="12"/>
                  </a:lnTo>
                  <a:lnTo>
                    <a:pt x="93" y="11"/>
                  </a:lnTo>
                  <a:lnTo>
                    <a:pt x="94" y="9"/>
                  </a:lnTo>
                  <a:lnTo>
                    <a:pt x="96" y="8"/>
                  </a:lnTo>
                  <a:lnTo>
                    <a:pt x="96" y="7"/>
                  </a:lnTo>
                  <a:lnTo>
                    <a:pt x="96" y="5"/>
                  </a:lnTo>
                  <a:lnTo>
                    <a:pt x="96" y="7"/>
                  </a:lnTo>
                  <a:lnTo>
                    <a:pt x="93" y="8"/>
                  </a:lnTo>
                  <a:lnTo>
                    <a:pt x="80" y="18"/>
                  </a:lnTo>
                  <a:lnTo>
                    <a:pt x="67" y="30"/>
                  </a:lnTo>
                  <a:lnTo>
                    <a:pt x="67" y="32"/>
                  </a:lnTo>
                  <a:lnTo>
                    <a:pt x="65" y="32"/>
                  </a:lnTo>
                  <a:lnTo>
                    <a:pt x="65" y="30"/>
                  </a:lnTo>
                  <a:lnTo>
                    <a:pt x="65" y="30"/>
                  </a:lnTo>
                  <a:lnTo>
                    <a:pt x="73" y="20"/>
                  </a:lnTo>
                  <a:lnTo>
                    <a:pt x="80" y="11"/>
                  </a:lnTo>
                  <a:lnTo>
                    <a:pt x="81" y="9"/>
                  </a:lnTo>
                  <a:lnTo>
                    <a:pt x="81" y="9"/>
                  </a:lnTo>
                  <a:lnTo>
                    <a:pt x="82" y="8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2" y="7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3" y="15"/>
                  </a:lnTo>
                  <a:lnTo>
                    <a:pt x="67" y="21"/>
                  </a:lnTo>
                  <a:lnTo>
                    <a:pt x="61" y="25"/>
                  </a:lnTo>
                  <a:lnTo>
                    <a:pt x="54" y="30"/>
                  </a:lnTo>
                  <a:lnTo>
                    <a:pt x="51" y="32"/>
                  </a:lnTo>
                  <a:lnTo>
                    <a:pt x="50" y="32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50" y="29"/>
                  </a:lnTo>
                  <a:lnTo>
                    <a:pt x="58" y="21"/>
                  </a:lnTo>
                  <a:lnTo>
                    <a:pt x="65" y="13"/>
                  </a:lnTo>
                  <a:lnTo>
                    <a:pt x="67" y="11"/>
                  </a:lnTo>
                  <a:lnTo>
                    <a:pt x="69" y="8"/>
                  </a:lnTo>
                  <a:lnTo>
                    <a:pt x="72" y="5"/>
                  </a:lnTo>
                  <a:lnTo>
                    <a:pt x="64" y="12"/>
                  </a:lnTo>
                  <a:lnTo>
                    <a:pt x="58" y="18"/>
                  </a:lnTo>
                  <a:lnTo>
                    <a:pt x="52" y="24"/>
                  </a:lnTo>
                  <a:lnTo>
                    <a:pt x="44" y="29"/>
                  </a:lnTo>
                  <a:lnTo>
                    <a:pt x="44" y="30"/>
                  </a:lnTo>
                  <a:lnTo>
                    <a:pt x="43" y="30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8" y="21"/>
                  </a:lnTo>
                  <a:lnTo>
                    <a:pt x="55" y="13"/>
                  </a:lnTo>
                  <a:lnTo>
                    <a:pt x="55" y="12"/>
                  </a:lnTo>
                  <a:lnTo>
                    <a:pt x="56" y="12"/>
                  </a:lnTo>
                  <a:lnTo>
                    <a:pt x="58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3" y="5"/>
                  </a:lnTo>
                  <a:lnTo>
                    <a:pt x="63" y="5"/>
                  </a:lnTo>
                  <a:lnTo>
                    <a:pt x="61" y="7"/>
                  </a:lnTo>
                  <a:lnTo>
                    <a:pt x="60" y="8"/>
                  </a:lnTo>
                  <a:lnTo>
                    <a:pt x="58" y="11"/>
                  </a:lnTo>
                  <a:lnTo>
                    <a:pt x="47" y="20"/>
                  </a:lnTo>
                  <a:lnTo>
                    <a:pt x="37" y="29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8" y="22"/>
                  </a:lnTo>
                  <a:lnTo>
                    <a:pt x="43" y="16"/>
                  </a:lnTo>
                  <a:lnTo>
                    <a:pt x="46" y="11"/>
                  </a:lnTo>
                  <a:lnTo>
                    <a:pt x="51" y="7"/>
                  </a:lnTo>
                  <a:lnTo>
                    <a:pt x="52" y="5"/>
                  </a:lnTo>
                  <a:lnTo>
                    <a:pt x="54" y="4"/>
                  </a:lnTo>
                  <a:lnTo>
                    <a:pt x="52" y="4"/>
                  </a:lnTo>
                  <a:lnTo>
                    <a:pt x="51" y="5"/>
                  </a:lnTo>
                  <a:lnTo>
                    <a:pt x="39" y="17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7" y="29"/>
                  </a:lnTo>
                  <a:lnTo>
                    <a:pt x="27" y="28"/>
                  </a:lnTo>
                  <a:lnTo>
                    <a:pt x="27" y="28"/>
                  </a:lnTo>
                  <a:lnTo>
                    <a:pt x="44" y="5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4" y="5"/>
                  </a:lnTo>
                  <a:lnTo>
                    <a:pt x="43" y="7"/>
                  </a:lnTo>
                  <a:lnTo>
                    <a:pt x="42" y="8"/>
                  </a:lnTo>
                  <a:lnTo>
                    <a:pt x="41" y="9"/>
                  </a:lnTo>
                  <a:lnTo>
                    <a:pt x="39" y="9"/>
                  </a:lnTo>
                  <a:lnTo>
                    <a:pt x="39" y="11"/>
                  </a:lnTo>
                  <a:lnTo>
                    <a:pt x="34" y="15"/>
                  </a:lnTo>
                  <a:lnTo>
                    <a:pt x="29" y="2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2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8" y="22"/>
                  </a:lnTo>
                  <a:lnTo>
                    <a:pt x="25" y="16"/>
                  </a:lnTo>
                  <a:lnTo>
                    <a:pt x="26" y="16"/>
                  </a:lnTo>
                  <a:lnTo>
                    <a:pt x="27" y="15"/>
                  </a:lnTo>
                  <a:lnTo>
                    <a:pt x="29" y="12"/>
                  </a:lnTo>
                  <a:lnTo>
                    <a:pt x="30" y="11"/>
                  </a:lnTo>
                  <a:lnTo>
                    <a:pt x="31" y="9"/>
                  </a:lnTo>
                  <a:lnTo>
                    <a:pt x="33" y="8"/>
                  </a:lnTo>
                  <a:lnTo>
                    <a:pt x="34" y="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5"/>
                  </a:lnTo>
                  <a:lnTo>
                    <a:pt x="31" y="8"/>
                  </a:lnTo>
                  <a:lnTo>
                    <a:pt x="18" y="18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3" y="29"/>
                  </a:lnTo>
                  <a:lnTo>
                    <a:pt x="1" y="29"/>
                  </a:lnTo>
                  <a:lnTo>
                    <a:pt x="3" y="28"/>
                  </a:lnTo>
                  <a:lnTo>
                    <a:pt x="3" y="26"/>
                  </a:lnTo>
                  <a:lnTo>
                    <a:pt x="9" y="20"/>
                  </a:lnTo>
                  <a:lnTo>
                    <a:pt x="16" y="13"/>
                  </a:lnTo>
                  <a:lnTo>
                    <a:pt x="21" y="7"/>
                  </a:lnTo>
                  <a:lnTo>
                    <a:pt x="22" y="5"/>
                  </a:lnTo>
                  <a:lnTo>
                    <a:pt x="24" y="4"/>
                  </a:lnTo>
                  <a:lnTo>
                    <a:pt x="22" y="5"/>
                  </a:lnTo>
                  <a:lnTo>
                    <a:pt x="20" y="7"/>
                  </a:lnTo>
                  <a:lnTo>
                    <a:pt x="12" y="13"/>
                  </a:lnTo>
                  <a:lnTo>
                    <a:pt x="3" y="21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3" y="16"/>
                  </a:lnTo>
                  <a:lnTo>
                    <a:pt x="9" y="7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9" y="5"/>
                  </a:lnTo>
                  <a:lnTo>
                    <a:pt x="8" y="8"/>
                  </a:lnTo>
                  <a:lnTo>
                    <a:pt x="6" y="9"/>
                  </a:lnTo>
                  <a:lnTo>
                    <a:pt x="5" y="11"/>
                  </a:lnTo>
                  <a:lnTo>
                    <a:pt x="4" y="13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3"/>
                  </a:lnTo>
                  <a:lnTo>
                    <a:pt x="3" y="11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1" name="Freeform 1061"/>
            <p:cNvSpPr>
              <a:spLocks/>
            </p:cNvSpPr>
            <p:nvPr/>
          </p:nvSpPr>
          <p:spPr bwMode="auto">
            <a:xfrm>
              <a:off x="5319712" y="411162"/>
              <a:ext cx="41275" cy="44450"/>
            </a:xfrm>
            <a:custGeom>
              <a:avLst/>
              <a:gdLst>
                <a:gd name="T0" fmla="*/ 17 w 26"/>
                <a:gd name="T1" fmla="*/ 0 h 28"/>
                <a:gd name="T2" fmla="*/ 18 w 26"/>
                <a:gd name="T3" fmla="*/ 0 h 28"/>
                <a:gd name="T4" fmla="*/ 18 w 26"/>
                <a:gd name="T5" fmla="*/ 2 h 28"/>
                <a:gd name="T6" fmla="*/ 16 w 26"/>
                <a:gd name="T7" fmla="*/ 4 h 28"/>
                <a:gd name="T8" fmla="*/ 12 w 26"/>
                <a:gd name="T9" fmla="*/ 8 h 28"/>
                <a:gd name="T10" fmla="*/ 8 w 26"/>
                <a:gd name="T11" fmla="*/ 12 h 28"/>
                <a:gd name="T12" fmla="*/ 13 w 26"/>
                <a:gd name="T13" fmla="*/ 10 h 28"/>
                <a:gd name="T14" fmla="*/ 19 w 26"/>
                <a:gd name="T15" fmla="*/ 6 h 28"/>
                <a:gd name="T16" fmla="*/ 21 w 26"/>
                <a:gd name="T17" fmla="*/ 7 h 28"/>
                <a:gd name="T18" fmla="*/ 21 w 26"/>
                <a:gd name="T19" fmla="*/ 7 h 28"/>
                <a:gd name="T20" fmla="*/ 21 w 26"/>
                <a:gd name="T21" fmla="*/ 8 h 28"/>
                <a:gd name="T22" fmla="*/ 16 w 26"/>
                <a:gd name="T23" fmla="*/ 12 h 28"/>
                <a:gd name="T24" fmla="*/ 10 w 26"/>
                <a:gd name="T25" fmla="*/ 17 h 28"/>
                <a:gd name="T26" fmla="*/ 16 w 26"/>
                <a:gd name="T27" fmla="*/ 14 h 28"/>
                <a:gd name="T28" fmla="*/ 22 w 26"/>
                <a:gd name="T29" fmla="*/ 11 h 28"/>
                <a:gd name="T30" fmla="*/ 22 w 26"/>
                <a:gd name="T31" fmla="*/ 11 h 28"/>
                <a:gd name="T32" fmla="*/ 23 w 26"/>
                <a:gd name="T33" fmla="*/ 12 h 28"/>
                <a:gd name="T34" fmla="*/ 19 w 26"/>
                <a:gd name="T35" fmla="*/ 16 h 28"/>
                <a:gd name="T36" fmla="*/ 17 w 26"/>
                <a:gd name="T37" fmla="*/ 20 h 28"/>
                <a:gd name="T38" fmla="*/ 13 w 26"/>
                <a:gd name="T39" fmla="*/ 23 h 28"/>
                <a:gd name="T40" fmla="*/ 19 w 26"/>
                <a:gd name="T41" fmla="*/ 20 h 28"/>
                <a:gd name="T42" fmla="*/ 25 w 26"/>
                <a:gd name="T43" fmla="*/ 17 h 28"/>
                <a:gd name="T44" fmla="*/ 26 w 26"/>
                <a:gd name="T45" fmla="*/ 19 h 28"/>
                <a:gd name="T46" fmla="*/ 26 w 26"/>
                <a:gd name="T47" fmla="*/ 19 h 28"/>
                <a:gd name="T48" fmla="*/ 23 w 26"/>
                <a:gd name="T49" fmla="*/ 24 h 28"/>
                <a:gd name="T50" fmla="*/ 21 w 26"/>
                <a:gd name="T51" fmla="*/ 27 h 28"/>
                <a:gd name="T52" fmla="*/ 21 w 26"/>
                <a:gd name="T53" fmla="*/ 28 h 28"/>
                <a:gd name="T54" fmla="*/ 19 w 26"/>
                <a:gd name="T55" fmla="*/ 28 h 28"/>
                <a:gd name="T56" fmla="*/ 19 w 26"/>
                <a:gd name="T57" fmla="*/ 28 h 28"/>
                <a:gd name="T58" fmla="*/ 18 w 26"/>
                <a:gd name="T59" fmla="*/ 27 h 28"/>
                <a:gd name="T60" fmla="*/ 19 w 26"/>
                <a:gd name="T61" fmla="*/ 27 h 28"/>
                <a:gd name="T62" fmla="*/ 21 w 26"/>
                <a:gd name="T63" fmla="*/ 24 h 28"/>
                <a:gd name="T64" fmla="*/ 23 w 26"/>
                <a:gd name="T65" fmla="*/ 20 h 28"/>
                <a:gd name="T66" fmla="*/ 17 w 26"/>
                <a:gd name="T67" fmla="*/ 23 h 28"/>
                <a:gd name="T68" fmla="*/ 10 w 26"/>
                <a:gd name="T69" fmla="*/ 27 h 28"/>
                <a:gd name="T70" fmla="*/ 10 w 26"/>
                <a:gd name="T71" fmla="*/ 27 h 28"/>
                <a:gd name="T72" fmla="*/ 9 w 26"/>
                <a:gd name="T73" fmla="*/ 25 h 28"/>
                <a:gd name="T74" fmla="*/ 13 w 26"/>
                <a:gd name="T75" fmla="*/ 21 h 28"/>
                <a:gd name="T76" fmla="*/ 16 w 26"/>
                <a:gd name="T77" fmla="*/ 17 h 28"/>
                <a:gd name="T78" fmla="*/ 19 w 26"/>
                <a:gd name="T79" fmla="*/ 15 h 28"/>
                <a:gd name="T80" fmla="*/ 12 w 26"/>
                <a:gd name="T81" fmla="*/ 19 h 28"/>
                <a:gd name="T82" fmla="*/ 5 w 26"/>
                <a:gd name="T83" fmla="*/ 23 h 28"/>
                <a:gd name="T84" fmla="*/ 4 w 26"/>
                <a:gd name="T85" fmla="*/ 23 h 28"/>
                <a:gd name="T86" fmla="*/ 4 w 26"/>
                <a:gd name="T87" fmla="*/ 23 h 28"/>
                <a:gd name="T88" fmla="*/ 4 w 26"/>
                <a:gd name="T89" fmla="*/ 21 h 28"/>
                <a:gd name="T90" fmla="*/ 10 w 26"/>
                <a:gd name="T91" fmla="*/ 16 h 28"/>
                <a:gd name="T92" fmla="*/ 16 w 26"/>
                <a:gd name="T93" fmla="*/ 10 h 28"/>
                <a:gd name="T94" fmla="*/ 9 w 26"/>
                <a:gd name="T95" fmla="*/ 14 h 28"/>
                <a:gd name="T96" fmla="*/ 1 w 26"/>
                <a:gd name="T97" fmla="*/ 17 h 28"/>
                <a:gd name="T98" fmla="*/ 0 w 26"/>
                <a:gd name="T99" fmla="*/ 17 h 28"/>
                <a:gd name="T100" fmla="*/ 0 w 26"/>
                <a:gd name="T101" fmla="*/ 16 h 28"/>
                <a:gd name="T102" fmla="*/ 0 w 26"/>
                <a:gd name="T103" fmla="*/ 16 h 28"/>
                <a:gd name="T104" fmla="*/ 0 w 26"/>
                <a:gd name="T105" fmla="*/ 16 h 28"/>
                <a:gd name="T106" fmla="*/ 8 w 26"/>
                <a:gd name="T107" fmla="*/ 10 h 28"/>
                <a:gd name="T108" fmla="*/ 13 w 26"/>
                <a:gd name="T109" fmla="*/ 4 h 28"/>
                <a:gd name="T110" fmla="*/ 4 w 26"/>
                <a:gd name="T111" fmla="*/ 10 h 28"/>
                <a:gd name="T112" fmla="*/ 2 w 26"/>
                <a:gd name="T113" fmla="*/ 10 h 28"/>
                <a:gd name="T114" fmla="*/ 2 w 26"/>
                <a:gd name="T115" fmla="*/ 8 h 28"/>
                <a:gd name="T116" fmla="*/ 2 w 26"/>
                <a:gd name="T117" fmla="*/ 8 h 28"/>
                <a:gd name="T118" fmla="*/ 2 w 26"/>
                <a:gd name="T119" fmla="*/ 7 h 28"/>
                <a:gd name="T120" fmla="*/ 4 w 26"/>
                <a:gd name="T121" fmla="*/ 7 h 28"/>
                <a:gd name="T122" fmla="*/ 9 w 26"/>
                <a:gd name="T123" fmla="*/ 4 h 28"/>
                <a:gd name="T124" fmla="*/ 17 w 26"/>
                <a:gd name="T12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" h="28">
                  <a:moveTo>
                    <a:pt x="17" y="0"/>
                  </a:moveTo>
                  <a:lnTo>
                    <a:pt x="18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8"/>
                  </a:lnTo>
                  <a:lnTo>
                    <a:pt x="8" y="12"/>
                  </a:lnTo>
                  <a:lnTo>
                    <a:pt x="13" y="10"/>
                  </a:lnTo>
                  <a:lnTo>
                    <a:pt x="19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8"/>
                  </a:lnTo>
                  <a:lnTo>
                    <a:pt x="16" y="12"/>
                  </a:lnTo>
                  <a:lnTo>
                    <a:pt x="10" y="17"/>
                  </a:lnTo>
                  <a:lnTo>
                    <a:pt x="16" y="14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3" y="12"/>
                  </a:lnTo>
                  <a:lnTo>
                    <a:pt x="19" y="16"/>
                  </a:lnTo>
                  <a:lnTo>
                    <a:pt x="17" y="20"/>
                  </a:lnTo>
                  <a:lnTo>
                    <a:pt x="13" y="23"/>
                  </a:lnTo>
                  <a:lnTo>
                    <a:pt x="19" y="20"/>
                  </a:lnTo>
                  <a:lnTo>
                    <a:pt x="25" y="17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3" y="24"/>
                  </a:lnTo>
                  <a:lnTo>
                    <a:pt x="21" y="27"/>
                  </a:lnTo>
                  <a:lnTo>
                    <a:pt x="21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8" y="27"/>
                  </a:lnTo>
                  <a:lnTo>
                    <a:pt x="19" y="27"/>
                  </a:lnTo>
                  <a:lnTo>
                    <a:pt x="21" y="24"/>
                  </a:lnTo>
                  <a:lnTo>
                    <a:pt x="23" y="20"/>
                  </a:lnTo>
                  <a:lnTo>
                    <a:pt x="17" y="23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9" y="25"/>
                  </a:lnTo>
                  <a:lnTo>
                    <a:pt x="13" y="21"/>
                  </a:lnTo>
                  <a:lnTo>
                    <a:pt x="16" y="17"/>
                  </a:lnTo>
                  <a:lnTo>
                    <a:pt x="19" y="15"/>
                  </a:lnTo>
                  <a:lnTo>
                    <a:pt x="12" y="19"/>
                  </a:lnTo>
                  <a:lnTo>
                    <a:pt x="5" y="23"/>
                  </a:lnTo>
                  <a:lnTo>
                    <a:pt x="4" y="23"/>
                  </a:lnTo>
                  <a:lnTo>
                    <a:pt x="4" y="23"/>
                  </a:lnTo>
                  <a:lnTo>
                    <a:pt x="4" y="21"/>
                  </a:lnTo>
                  <a:lnTo>
                    <a:pt x="10" y="16"/>
                  </a:lnTo>
                  <a:lnTo>
                    <a:pt x="16" y="10"/>
                  </a:lnTo>
                  <a:lnTo>
                    <a:pt x="9" y="14"/>
                  </a:lnTo>
                  <a:lnTo>
                    <a:pt x="1" y="17"/>
                  </a:lnTo>
                  <a:lnTo>
                    <a:pt x="0" y="17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8" y="10"/>
                  </a:lnTo>
                  <a:lnTo>
                    <a:pt x="13" y="4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7"/>
                  </a:lnTo>
                  <a:lnTo>
                    <a:pt x="4" y="7"/>
                  </a:lnTo>
                  <a:lnTo>
                    <a:pt x="9" y="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92" name="그룹 591"/>
          <p:cNvGrpSpPr/>
          <p:nvPr/>
        </p:nvGrpSpPr>
        <p:grpSpPr>
          <a:xfrm>
            <a:off x="394062" y="2533833"/>
            <a:ext cx="357321" cy="379308"/>
            <a:chOff x="5218112" y="220662"/>
            <a:chExt cx="265113" cy="247650"/>
          </a:xfrm>
        </p:grpSpPr>
        <p:sp>
          <p:nvSpPr>
            <p:cNvPr id="593" name="Rectangle 1051"/>
            <p:cNvSpPr>
              <a:spLocks noChangeArrowheads="1"/>
            </p:cNvSpPr>
            <p:nvPr/>
          </p:nvSpPr>
          <p:spPr bwMode="auto">
            <a:xfrm>
              <a:off x="5230812" y="350837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4" name="Freeform 1052"/>
            <p:cNvSpPr>
              <a:spLocks/>
            </p:cNvSpPr>
            <p:nvPr/>
          </p:nvSpPr>
          <p:spPr bwMode="auto">
            <a:xfrm>
              <a:off x="5218112" y="315912"/>
              <a:ext cx="12700" cy="60325"/>
            </a:xfrm>
            <a:custGeom>
              <a:avLst/>
              <a:gdLst>
                <a:gd name="T0" fmla="*/ 1 w 8"/>
                <a:gd name="T1" fmla="*/ 0 h 38"/>
                <a:gd name="T2" fmla="*/ 0 w 8"/>
                <a:gd name="T3" fmla="*/ 3 h 38"/>
                <a:gd name="T4" fmla="*/ 0 w 8"/>
                <a:gd name="T5" fmla="*/ 4 h 38"/>
                <a:gd name="T6" fmla="*/ 1 w 8"/>
                <a:gd name="T7" fmla="*/ 5 h 38"/>
                <a:gd name="T8" fmla="*/ 4 w 8"/>
                <a:gd name="T9" fmla="*/ 7 h 38"/>
                <a:gd name="T10" fmla="*/ 8 w 8"/>
                <a:gd name="T11" fmla="*/ 7 h 38"/>
                <a:gd name="T12" fmla="*/ 8 w 8"/>
                <a:gd name="T13" fmla="*/ 15 h 38"/>
                <a:gd name="T14" fmla="*/ 6 w 8"/>
                <a:gd name="T15" fmla="*/ 17 h 38"/>
                <a:gd name="T16" fmla="*/ 6 w 8"/>
                <a:gd name="T17" fmla="*/ 19 h 38"/>
                <a:gd name="T18" fmla="*/ 6 w 8"/>
                <a:gd name="T19" fmla="*/ 19 h 38"/>
                <a:gd name="T20" fmla="*/ 8 w 8"/>
                <a:gd name="T21" fmla="*/ 19 h 38"/>
                <a:gd name="T22" fmla="*/ 8 w 8"/>
                <a:gd name="T23" fmla="*/ 19 h 38"/>
                <a:gd name="T24" fmla="*/ 8 w 8"/>
                <a:gd name="T25" fmla="*/ 20 h 38"/>
                <a:gd name="T26" fmla="*/ 5 w 8"/>
                <a:gd name="T27" fmla="*/ 25 h 38"/>
                <a:gd name="T28" fmla="*/ 5 w 8"/>
                <a:gd name="T29" fmla="*/ 26 h 38"/>
                <a:gd name="T30" fmla="*/ 5 w 8"/>
                <a:gd name="T31" fmla="*/ 26 h 38"/>
                <a:gd name="T32" fmla="*/ 6 w 8"/>
                <a:gd name="T33" fmla="*/ 26 h 38"/>
                <a:gd name="T34" fmla="*/ 8 w 8"/>
                <a:gd name="T35" fmla="*/ 25 h 38"/>
                <a:gd name="T36" fmla="*/ 8 w 8"/>
                <a:gd name="T37" fmla="*/ 30 h 38"/>
                <a:gd name="T38" fmla="*/ 8 w 8"/>
                <a:gd name="T39" fmla="*/ 32 h 38"/>
                <a:gd name="T40" fmla="*/ 6 w 8"/>
                <a:gd name="T41" fmla="*/ 33 h 38"/>
                <a:gd name="T42" fmla="*/ 5 w 8"/>
                <a:gd name="T43" fmla="*/ 33 h 38"/>
                <a:gd name="T44" fmla="*/ 2 w 8"/>
                <a:gd name="T45" fmla="*/ 33 h 38"/>
                <a:gd name="T46" fmla="*/ 1 w 8"/>
                <a:gd name="T47" fmla="*/ 34 h 38"/>
                <a:gd name="T48" fmla="*/ 1 w 8"/>
                <a:gd name="T49" fmla="*/ 36 h 38"/>
                <a:gd name="T50" fmla="*/ 2 w 8"/>
                <a:gd name="T51" fmla="*/ 38 h 38"/>
                <a:gd name="T52" fmla="*/ 1 w 8"/>
                <a:gd name="T53" fmla="*/ 37 h 38"/>
                <a:gd name="T54" fmla="*/ 1 w 8"/>
                <a:gd name="T55" fmla="*/ 36 h 38"/>
                <a:gd name="T56" fmla="*/ 0 w 8"/>
                <a:gd name="T57" fmla="*/ 3 h 38"/>
                <a:gd name="T58" fmla="*/ 0 w 8"/>
                <a:gd name="T59" fmla="*/ 2 h 38"/>
                <a:gd name="T60" fmla="*/ 1 w 8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" h="38">
                  <a:moveTo>
                    <a:pt x="1" y="0"/>
                  </a:move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20"/>
                  </a:lnTo>
                  <a:lnTo>
                    <a:pt x="5" y="25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6" y="26"/>
                  </a:lnTo>
                  <a:lnTo>
                    <a:pt x="8" y="25"/>
                  </a:lnTo>
                  <a:lnTo>
                    <a:pt x="8" y="30"/>
                  </a:lnTo>
                  <a:lnTo>
                    <a:pt x="8" y="32"/>
                  </a:lnTo>
                  <a:lnTo>
                    <a:pt x="6" y="33"/>
                  </a:lnTo>
                  <a:lnTo>
                    <a:pt x="5" y="33"/>
                  </a:lnTo>
                  <a:lnTo>
                    <a:pt x="2" y="33"/>
                  </a:lnTo>
                  <a:lnTo>
                    <a:pt x="1" y="34"/>
                  </a:lnTo>
                  <a:lnTo>
                    <a:pt x="1" y="36"/>
                  </a:lnTo>
                  <a:lnTo>
                    <a:pt x="2" y="38"/>
                  </a:lnTo>
                  <a:lnTo>
                    <a:pt x="1" y="37"/>
                  </a:lnTo>
                  <a:lnTo>
                    <a:pt x="1" y="3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5" name="Freeform 1053"/>
            <p:cNvSpPr>
              <a:spLocks/>
            </p:cNvSpPr>
            <p:nvPr/>
          </p:nvSpPr>
          <p:spPr bwMode="auto">
            <a:xfrm>
              <a:off x="5473700" y="327025"/>
              <a:ext cx="9525" cy="57150"/>
            </a:xfrm>
            <a:custGeom>
              <a:avLst/>
              <a:gdLst>
                <a:gd name="T0" fmla="*/ 6 w 6"/>
                <a:gd name="T1" fmla="*/ 0 h 36"/>
                <a:gd name="T2" fmla="*/ 6 w 6"/>
                <a:gd name="T3" fmla="*/ 1 h 36"/>
                <a:gd name="T4" fmla="*/ 6 w 6"/>
                <a:gd name="T5" fmla="*/ 34 h 36"/>
                <a:gd name="T6" fmla="*/ 6 w 6"/>
                <a:gd name="T7" fmla="*/ 35 h 36"/>
                <a:gd name="T8" fmla="*/ 5 w 6"/>
                <a:gd name="T9" fmla="*/ 36 h 36"/>
                <a:gd name="T10" fmla="*/ 4 w 6"/>
                <a:gd name="T11" fmla="*/ 36 h 36"/>
                <a:gd name="T12" fmla="*/ 1 w 6"/>
                <a:gd name="T13" fmla="*/ 36 h 36"/>
                <a:gd name="T14" fmla="*/ 2 w 6"/>
                <a:gd name="T15" fmla="*/ 35 h 36"/>
                <a:gd name="T16" fmla="*/ 4 w 6"/>
                <a:gd name="T17" fmla="*/ 34 h 36"/>
                <a:gd name="T18" fmla="*/ 4 w 6"/>
                <a:gd name="T19" fmla="*/ 33 h 36"/>
                <a:gd name="T20" fmla="*/ 2 w 6"/>
                <a:gd name="T21" fmla="*/ 31 h 36"/>
                <a:gd name="T22" fmla="*/ 0 w 6"/>
                <a:gd name="T23" fmla="*/ 30 h 36"/>
                <a:gd name="T24" fmla="*/ 0 w 6"/>
                <a:gd name="T25" fmla="*/ 30 h 36"/>
                <a:gd name="T26" fmla="*/ 0 w 6"/>
                <a:gd name="T27" fmla="*/ 4 h 36"/>
                <a:gd name="T28" fmla="*/ 2 w 6"/>
                <a:gd name="T29" fmla="*/ 4 h 36"/>
                <a:gd name="T30" fmla="*/ 5 w 6"/>
                <a:gd name="T31" fmla="*/ 4 h 36"/>
                <a:gd name="T32" fmla="*/ 6 w 6"/>
                <a:gd name="T33" fmla="*/ 2 h 36"/>
                <a:gd name="T34" fmla="*/ 6 w 6"/>
                <a:gd name="T3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36">
                  <a:moveTo>
                    <a:pt x="6" y="0"/>
                  </a:moveTo>
                  <a:lnTo>
                    <a:pt x="6" y="1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6"/>
                  </a:lnTo>
                  <a:lnTo>
                    <a:pt x="2" y="35"/>
                  </a:lnTo>
                  <a:lnTo>
                    <a:pt x="4" y="34"/>
                  </a:lnTo>
                  <a:lnTo>
                    <a:pt x="4" y="33"/>
                  </a:lnTo>
                  <a:lnTo>
                    <a:pt x="2" y="31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4"/>
                  </a:lnTo>
                  <a:lnTo>
                    <a:pt x="2" y="4"/>
                  </a:lnTo>
                  <a:lnTo>
                    <a:pt x="5" y="4"/>
                  </a:lnTo>
                  <a:lnTo>
                    <a:pt x="6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6" name="Freeform 1054"/>
            <p:cNvSpPr>
              <a:spLocks/>
            </p:cNvSpPr>
            <p:nvPr/>
          </p:nvSpPr>
          <p:spPr bwMode="auto">
            <a:xfrm>
              <a:off x="5321300" y="265112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7" name="Freeform 1055"/>
            <p:cNvSpPr>
              <a:spLocks noEditPoints="1"/>
            </p:cNvSpPr>
            <p:nvPr/>
          </p:nvSpPr>
          <p:spPr bwMode="auto">
            <a:xfrm>
              <a:off x="5311775" y="220662"/>
              <a:ext cx="76200" cy="76200"/>
            </a:xfrm>
            <a:custGeom>
              <a:avLst/>
              <a:gdLst>
                <a:gd name="T0" fmla="*/ 27 w 48"/>
                <a:gd name="T1" fmla="*/ 7 h 48"/>
                <a:gd name="T2" fmla="*/ 27 w 48"/>
                <a:gd name="T3" fmla="*/ 7 h 48"/>
                <a:gd name="T4" fmla="*/ 26 w 48"/>
                <a:gd name="T5" fmla="*/ 8 h 48"/>
                <a:gd name="T6" fmla="*/ 23 w 48"/>
                <a:gd name="T7" fmla="*/ 7 h 48"/>
                <a:gd name="T8" fmla="*/ 19 w 48"/>
                <a:gd name="T9" fmla="*/ 8 h 48"/>
                <a:gd name="T10" fmla="*/ 14 w 48"/>
                <a:gd name="T11" fmla="*/ 9 h 48"/>
                <a:gd name="T12" fmla="*/ 11 w 48"/>
                <a:gd name="T13" fmla="*/ 12 h 48"/>
                <a:gd name="T14" fmla="*/ 9 w 48"/>
                <a:gd name="T15" fmla="*/ 16 h 48"/>
                <a:gd name="T16" fmla="*/ 7 w 48"/>
                <a:gd name="T17" fmla="*/ 20 h 48"/>
                <a:gd name="T18" fmla="*/ 6 w 48"/>
                <a:gd name="T19" fmla="*/ 20 h 48"/>
                <a:gd name="T20" fmla="*/ 6 w 48"/>
                <a:gd name="T21" fmla="*/ 21 h 48"/>
                <a:gd name="T22" fmla="*/ 6 w 48"/>
                <a:gd name="T23" fmla="*/ 21 h 48"/>
                <a:gd name="T24" fmla="*/ 7 w 48"/>
                <a:gd name="T25" fmla="*/ 21 h 48"/>
                <a:gd name="T26" fmla="*/ 7 w 48"/>
                <a:gd name="T27" fmla="*/ 25 h 48"/>
                <a:gd name="T28" fmla="*/ 4 w 48"/>
                <a:gd name="T29" fmla="*/ 29 h 48"/>
                <a:gd name="T30" fmla="*/ 2 w 48"/>
                <a:gd name="T31" fmla="*/ 30 h 48"/>
                <a:gd name="T32" fmla="*/ 4 w 48"/>
                <a:gd name="T33" fmla="*/ 31 h 48"/>
                <a:gd name="T34" fmla="*/ 7 w 48"/>
                <a:gd name="T35" fmla="*/ 30 h 48"/>
                <a:gd name="T36" fmla="*/ 9 w 48"/>
                <a:gd name="T37" fmla="*/ 33 h 48"/>
                <a:gd name="T38" fmla="*/ 10 w 48"/>
                <a:gd name="T39" fmla="*/ 34 h 48"/>
                <a:gd name="T40" fmla="*/ 10 w 48"/>
                <a:gd name="T41" fmla="*/ 35 h 48"/>
                <a:gd name="T42" fmla="*/ 10 w 48"/>
                <a:gd name="T43" fmla="*/ 35 h 48"/>
                <a:gd name="T44" fmla="*/ 10 w 48"/>
                <a:gd name="T45" fmla="*/ 37 h 48"/>
                <a:gd name="T46" fmla="*/ 11 w 48"/>
                <a:gd name="T47" fmla="*/ 37 h 48"/>
                <a:gd name="T48" fmla="*/ 13 w 48"/>
                <a:gd name="T49" fmla="*/ 37 h 48"/>
                <a:gd name="T50" fmla="*/ 14 w 48"/>
                <a:gd name="T51" fmla="*/ 38 h 48"/>
                <a:gd name="T52" fmla="*/ 17 w 48"/>
                <a:gd name="T53" fmla="*/ 39 h 48"/>
                <a:gd name="T54" fmla="*/ 17 w 48"/>
                <a:gd name="T55" fmla="*/ 41 h 48"/>
                <a:gd name="T56" fmla="*/ 18 w 48"/>
                <a:gd name="T57" fmla="*/ 41 h 48"/>
                <a:gd name="T58" fmla="*/ 18 w 48"/>
                <a:gd name="T59" fmla="*/ 41 h 48"/>
                <a:gd name="T60" fmla="*/ 21 w 48"/>
                <a:gd name="T61" fmla="*/ 41 h 48"/>
                <a:gd name="T62" fmla="*/ 26 w 48"/>
                <a:gd name="T63" fmla="*/ 41 h 48"/>
                <a:gd name="T64" fmla="*/ 30 w 48"/>
                <a:gd name="T65" fmla="*/ 39 h 48"/>
                <a:gd name="T66" fmla="*/ 34 w 48"/>
                <a:gd name="T67" fmla="*/ 37 h 48"/>
                <a:gd name="T68" fmla="*/ 38 w 48"/>
                <a:gd name="T69" fmla="*/ 33 h 48"/>
                <a:gd name="T70" fmla="*/ 40 w 48"/>
                <a:gd name="T71" fmla="*/ 30 h 48"/>
                <a:gd name="T72" fmla="*/ 42 w 48"/>
                <a:gd name="T73" fmla="*/ 25 h 48"/>
                <a:gd name="T74" fmla="*/ 42 w 48"/>
                <a:gd name="T75" fmla="*/ 20 h 48"/>
                <a:gd name="T76" fmla="*/ 40 w 48"/>
                <a:gd name="T77" fmla="*/ 16 h 48"/>
                <a:gd name="T78" fmla="*/ 38 w 48"/>
                <a:gd name="T79" fmla="*/ 13 h 48"/>
                <a:gd name="T80" fmla="*/ 38 w 48"/>
                <a:gd name="T81" fmla="*/ 12 h 48"/>
                <a:gd name="T82" fmla="*/ 36 w 48"/>
                <a:gd name="T83" fmla="*/ 12 h 48"/>
                <a:gd name="T84" fmla="*/ 32 w 48"/>
                <a:gd name="T85" fmla="*/ 9 h 48"/>
                <a:gd name="T86" fmla="*/ 28 w 48"/>
                <a:gd name="T87" fmla="*/ 8 h 48"/>
                <a:gd name="T88" fmla="*/ 27 w 48"/>
                <a:gd name="T89" fmla="*/ 7 h 48"/>
                <a:gd name="T90" fmla="*/ 27 w 48"/>
                <a:gd name="T91" fmla="*/ 0 h 48"/>
                <a:gd name="T92" fmla="*/ 39 w 48"/>
                <a:gd name="T93" fmla="*/ 5 h 48"/>
                <a:gd name="T94" fmla="*/ 47 w 48"/>
                <a:gd name="T95" fmla="*/ 13 h 48"/>
                <a:gd name="T96" fmla="*/ 48 w 48"/>
                <a:gd name="T97" fmla="*/ 25 h 48"/>
                <a:gd name="T98" fmla="*/ 43 w 48"/>
                <a:gd name="T99" fmla="*/ 38 h 48"/>
                <a:gd name="T100" fmla="*/ 34 w 48"/>
                <a:gd name="T101" fmla="*/ 45 h 48"/>
                <a:gd name="T102" fmla="*/ 21 w 48"/>
                <a:gd name="T103" fmla="*/ 48 h 48"/>
                <a:gd name="T104" fmla="*/ 21 w 48"/>
                <a:gd name="T105" fmla="*/ 47 h 48"/>
                <a:gd name="T106" fmla="*/ 21 w 48"/>
                <a:gd name="T107" fmla="*/ 47 h 48"/>
                <a:gd name="T108" fmla="*/ 19 w 48"/>
                <a:gd name="T109" fmla="*/ 47 h 48"/>
                <a:gd name="T110" fmla="*/ 19 w 48"/>
                <a:gd name="T111" fmla="*/ 47 h 48"/>
                <a:gd name="T112" fmla="*/ 9 w 48"/>
                <a:gd name="T113" fmla="*/ 43 h 48"/>
                <a:gd name="T114" fmla="*/ 2 w 48"/>
                <a:gd name="T115" fmla="*/ 35 h 48"/>
                <a:gd name="T116" fmla="*/ 0 w 48"/>
                <a:gd name="T117" fmla="*/ 25 h 48"/>
                <a:gd name="T118" fmla="*/ 2 w 48"/>
                <a:gd name="T119" fmla="*/ 16 h 48"/>
                <a:gd name="T120" fmla="*/ 7 w 48"/>
                <a:gd name="T121" fmla="*/ 7 h 48"/>
                <a:gd name="T122" fmla="*/ 15 w 48"/>
                <a:gd name="T123" fmla="*/ 1 h 48"/>
                <a:gd name="T124" fmla="*/ 27 w 48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48">
                  <a:moveTo>
                    <a:pt x="27" y="7"/>
                  </a:moveTo>
                  <a:lnTo>
                    <a:pt x="27" y="7"/>
                  </a:lnTo>
                  <a:lnTo>
                    <a:pt x="26" y="8"/>
                  </a:lnTo>
                  <a:lnTo>
                    <a:pt x="23" y="7"/>
                  </a:lnTo>
                  <a:lnTo>
                    <a:pt x="19" y="8"/>
                  </a:lnTo>
                  <a:lnTo>
                    <a:pt x="14" y="9"/>
                  </a:lnTo>
                  <a:lnTo>
                    <a:pt x="11" y="12"/>
                  </a:lnTo>
                  <a:lnTo>
                    <a:pt x="9" y="16"/>
                  </a:lnTo>
                  <a:lnTo>
                    <a:pt x="7" y="20"/>
                  </a:lnTo>
                  <a:lnTo>
                    <a:pt x="6" y="20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7" y="21"/>
                  </a:lnTo>
                  <a:lnTo>
                    <a:pt x="7" y="25"/>
                  </a:lnTo>
                  <a:lnTo>
                    <a:pt x="4" y="29"/>
                  </a:lnTo>
                  <a:lnTo>
                    <a:pt x="2" y="30"/>
                  </a:lnTo>
                  <a:lnTo>
                    <a:pt x="4" y="31"/>
                  </a:lnTo>
                  <a:lnTo>
                    <a:pt x="7" y="30"/>
                  </a:lnTo>
                  <a:lnTo>
                    <a:pt x="9" y="33"/>
                  </a:lnTo>
                  <a:lnTo>
                    <a:pt x="10" y="34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0" y="37"/>
                  </a:lnTo>
                  <a:lnTo>
                    <a:pt x="11" y="37"/>
                  </a:lnTo>
                  <a:lnTo>
                    <a:pt x="13" y="37"/>
                  </a:lnTo>
                  <a:lnTo>
                    <a:pt x="14" y="38"/>
                  </a:lnTo>
                  <a:lnTo>
                    <a:pt x="17" y="39"/>
                  </a:lnTo>
                  <a:lnTo>
                    <a:pt x="17" y="41"/>
                  </a:lnTo>
                  <a:lnTo>
                    <a:pt x="18" y="41"/>
                  </a:lnTo>
                  <a:lnTo>
                    <a:pt x="18" y="41"/>
                  </a:lnTo>
                  <a:lnTo>
                    <a:pt x="21" y="41"/>
                  </a:lnTo>
                  <a:lnTo>
                    <a:pt x="26" y="41"/>
                  </a:lnTo>
                  <a:lnTo>
                    <a:pt x="30" y="39"/>
                  </a:lnTo>
                  <a:lnTo>
                    <a:pt x="34" y="37"/>
                  </a:lnTo>
                  <a:lnTo>
                    <a:pt x="38" y="33"/>
                  </a:lnTo>
                  <a:lnTo>
                    <a:pt x="40" y="30"/>
                  </a:lnTo>
                  <a:lnTo>
                    <a:pt x="42" y="25"/>
                  </a:lnTo>
                  <a:lnTo>
                    <a:pt x="42" y="20"/>
                  </a:lnTo>
                  <a:lnTo>
                    <a:pt x="40" y="16"/>
                  </a:lnTo>
                  <a:lnTo>
                    <a:pt x="38" y="13"/>
                  </a:lnTo>
                  <a:lnTo>
                    <a:pt x="38" y="12"/>
                  </a:lnTo>
                  <a:lnTo>
                    <a:pt x="36" y="12"/>
                  </a:lnTo>
                  <a:lnTo>
                    <a:pt x="32" y="9"/>
                  </a:lnTo>
                  <a:lnTo>
                    <a:pt x="28" y="8"/>
                  </a:lnTo>
                  <a:lnTo>
                    <a:pt x="27" y="7"/>
                  </a:lnTo>
                  <a:close/>
                  <a:moveTo>
                    <a:pt x="27" y="0"/>
                  </a:moveTo>
                  <a:lnTo>
                    <a:pt x="39" y="5"/>
                  </a:lnTo>
                  <a:lnTo>
                    <a:pt x="47" y="13"/>
                  </a:lnTo>
                  <a:lnTo>
                    <a:pt x="48" y="25"/>
                  </a:lnTo>
                  <a:lnTo>
                    <a:pt x="43" y="38"/>
                  </a:lnTo>
                  <a:lnTo>
                    <a:pt x="34" y="45"/>
                  </a:lnTo>
                  <a:lnTo>
                    <a:pt x="21" y="48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9" y="47"/>
                  </a:lnTo>
                  <a:lnTo>
                    <a:pt x="9" y="43"/>
                  </a:lnTo>
                  <a:lnTo>
                    <a:pt x="2" y="35"/>
                  </a:lnTo>
                  <a:lnTo>
                    <a:pt x="0" y="25"/>
                  </a:lnTo>
                  <a:lnTo>
                    <a:pt x="2" y="16"/>
                  </a:lnTo>
                  <a:lnTo>
                    <a:pt x="7" y="7"/>
                  </a:lnTo>
                  <a:lnTo>
                    <a:pt x="15" y="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8" name="Freeform 1056"/>
            <p:cNvSpPr>
              <a:spLocks/>
            </p:cNvSpPr>
            <p:nvPr/>
          </p:nvSpPr>
          <p:spPr bwMode="auto">
            <a:xfrm>
              <a:off x="5218112" y="314325"/>
              <a:ext cx="265113" cy="19050"/>
            </a:xfrm>
            <a:custGeom>
              <a:avLst/>
              <a:gdLst>
                <a:gd name="T0" fmla="*/ 51 w 167"/>
                <a:gd name="T1" fmla="*/ 0 h 12"/>
                <a:gd name="T2" fmla="*/ 97 w 167"/>
                <a:gd name="T3" fmla="*/ 0 h 12"/>
                <a:gd name="T4" fmla="*/ 131 w 167"/>
                <a:gd name="T5" fmla="*/ 3 h 12"/>
                <a:gd name="T6" fmla="*/ 165 w 167"/>
                <a:gd name="T7" fmla="*/ 5 h 12"/>
                <a:gd name="T8" fmla="*/ 166 w 167"/>
                <a:gd name="T9" fmla="*/ 6 h 12"/>
                <a:gd name="T10" fmla="*/ 167 w 167"/>
                <a:gd name="T11" fmla="*/ 6 h 12"/>
                <a:gd name="T12" fmla="*/ 167 w 167"/>
                <a:gd name="T13" fmla="*/ 8 h 12"/>
                <a:gd name="T14" fmla="*/ 167 w 167"/>
                <a:gd name="T15" fmla="*/ 10 h 12"/>
                <a:gd name="T16" fmla="*/ 166 w 167"/>
                <a:gd name="T17" fmla="*/ 12 h 12"/>
                <a:gd name="T18" fmla="*/ 163 w 167"/>
                <a:gd name="T19" fmla="*/ 12 h 12"/>
                <a:gd name="T20" fmla="*/ 161 w 167"/>
                <a:gd name="T21" fmla="*/ 12 h 12"/>
                <a:gd name="T22" fmla="*/ 159 w 167"/>
                <a:gd name="T23" fmla="*/ 12 h 12"/>
                <a:gd name="T24" fmla="*/ 158 w 167"/>
                <a:gd name="T25" fmla="*/ 12 h 12"/>
                <a:gd name="T26" fmla="*/ 158 w 167"/>
                <a:gd name="T27" fmla="*/ 12 h 12"/>
                <a:gd name="T28" fmla="*/ 144 w 167"/>
                <a:gd name="T29" fmla="*/ 9 h 12"/>
                <a:gd name="T30" fmla="*/ 144 w 167"/>
                <a:gd name="T31" fmla="*/ 9 h 12"/>
                <a:gd name="T32" fmla="*/ 142 w 167"/>
                <a:gd name="T33" fmla="*/ 9 h 12"/>
                <a:gd name="T34" fmla="*/ 142 w 167"/>
                <a:gd name="T35" fmla="*/ 9 h 12"/>
                <a:gd name="T36" fmla="*/ 123 w 167"/>
                <a:gd name="T37" fmla="*/ 8 h 12"/>
                <a:gd name="T38" fmla="*/ 123 w 167"/>
                <a:gd name="T39" fmla="*/ 8 h 12"/>
                <a:gd name="T40" fmla="*/ 121 w 167"/>
                <a:gd name="T41" fmla="*/ 8 h 12"/>
                <a:gd name="T42" fmla="*/ 121 w 167"/>
                <a:gd name="T43" fmla="*/ 8 h 12"/>
                <a:gd name="T44" fmla="*/ 89 w 167"/>
                <a:gd name="T45" fmla="*/ 8 h 12"/>
                <a:gd name="T46" fmla="*/ 63 w 167"/>
                <a:gd name="T47" fmla="*/ 6 h 12"/>
                <a:gd name="T48" fmla="*/ 61 w 167"/>
                <a:gd name="T49" fmla="*/ 6 h 12"/>
                <a:gd name="T50" fmla="*/ 61 w 167"/>
                <a:gd name="T51" fmla="*/ 6 h 12"/>
                <a:gd name="T52" fmla="*/ 60 w 167"/>
                <a:gd name="T53" fmla="*/ 6 h 12"/>
                <a:gd name="T54" fmla="*/ 55 w 167"/>
                <a:gd name="T55" fmla="*/ 6 h 12"/>
                <a:gd name="T56" fmla="*/ 53 w 167"/>
                <a:gd name="T57" fmla="*/ 6 h 12"/>
                <a:gd name="T58" fmla="*/ 53 w 167"/>
                <a:gd name="T59" fmla="*/ 6 h 12"/>
                <a:gd name="T60" fmla="*/ 52 w 167"/>
                <a:gd name="T61" fmla="*/ 6 h 12"/>
                <a:gd name="T62" fmla="*/ 43 w 167"/>
                <a:gd name="T63" fmla="*/ 6 h 12"/>
                <a:gd name="T64" fmla="*/ 43 w 167"/>
                <a:gd name="T65" fmla="*/ 6 h 12"/>
                <a:gd name="T66" fmla="*/ 43 w 167"/>
                <a:gd name="T67" fmla="*/ 6 h 12"/>
                <a:gd name="T68" fmla="*/ 42 w 167"/>
                <a:gd name="T69" fmla="*/ 8 h 12"/>
                <a:gd name="T70" fmla="*/ 32 w 167"/>
                <a:gd name="T71" fmla="*/ 8 h 12"/>
                <a:gd name="T72" fmla="*/ 31 w 167"/>
                <a:gd name="T73" fmla="*/ 6 h 12"/>
                <a:gd name="T74" fmla="*/ 31 w 167"/>
                <a:gd name="T75" fmla="*/ 6 h 12"/>
                <a:gd name="T76" fmla="*/ 29 w 167"/>
                <a:gd name="T77" fmla="*/ 8 h 12"/>
                <a:gd name="T78" fmla="*/ 19 w 167"/>
                <a:gd name="T79" fmla="*/ 8 h 12"/>
                <a:gd name="T80" fmla="*/ 21 w 167"/>
                <a:gd name="T81" fmla="*/ 6 h 12"/>
                <a:gd name="T82" fmla="*/ 19 w 167"/>
                <a:gd name="T83" fmla="*/ 5 h 12"/>
                <a:gd name="T84" fmla="*/ 19 w 167"/>
                <a:gd name="T85" fmla="*/ 5 h 12"/>
                <a:gd name="T86" fmla="*/ 15 w 167"/>
                <a:gd name="T87" fmla="*/ 8 h 12"/>
                <a:gd name="T88" fmla="*/ 8 w 167"/>
                <a:gd name="T89" fmla="*/ 8 h 12"/>
                <a:gd name="T90" fmla="*/ 4 w 167"/>
                <a:gd name="T91" fmla="*/ 8 h 12"/>
                <a:gd name="T92" fmla="*/ 1 w 167"/>
                <a:gd name="T93" fmla="*/ 6 h 12"/>
                <a:gd name="T94" fmla="*/ 0 w 167"/>
                <a:gd name="T95" fmla="*/ 5 h 12"/>
                <a:gd name="T96" fmla="*/ 0 w 167"/>
                <a:gd name="T97" fmla="*/ 4 h 12"/>
                <a:gd name="T98" fmla="*/ 1 w 167"/>
                <a:gd name="T99" fmla="*/ 1 h 12"/>
                <a:gd name="T100" fmla="*/ 1 w 167"/>
                <a:gd name="T101" fmla="*/ 1 h 12"/>
                <a:gd name="T102" fmla="*/ 1 w 167"/>
                <a:gd name="T103" fmla="*/ 1 h 12"/>
                <a:gd name="T104" fmla="*/ 2 w 167"/>
                <a:gd name="T105" fmla="*/ 1 h 12"/>
                <a:gd name="T106" fmla="*/ 4 w 167"/>
                <a:gd name="T107" fmla="*/ 0 h 12"/>
                <a:gd name="T108" fmla="*/ 51 w 167"/>
                <a:gd name="T10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7" h="12">
                  <a:moveTo>
                    <a:pt x="51" y="0"/>
                  </a:moveTo>
                  <a:lnTo>
                    <a:pt x="97" y="0"/>
                  </a:lnTo>
                  <a:lnTo>
                    <a:pt x="131" y="3"/>
                  </a:lnTo>
                  <a:lnTo>
                    <a:pt x="165" y="5"/>
                  </a:lnTo>
                  <a:lnTo>
                    <a:pt x="166" y="6"/>
                  </a:lnTo>
                  <a:lnTo>
                    <a:pt x="167" y="6"/>
                  </a:lnTo>
                  <a:lnTo>
                    <a:pt x="167" y="8"/>
                  </a:lnTo>
                  <a:lnTo>
                    <a:pt x="167" y="10"/>
                  </a:lnTo>
                  <a:lnTo>
                    <a:pt x="166" y="12"/>
                  </a:lnTo>
                  <a:lnTo>
                    <a:pt x="163" y="12"/>
                  </a:lnTo>
                  <a:lnTo>
                    <a:pt x="161" y="12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58" y="12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2" y="9"/>
                  </a:lnTo>
                  <a:lnTo>
                    <a:pt x="142" y="9"/>
                  </a:lnTo>
                  <a:lnTo>
                    <a:pt x="123" y="8"/>
                  </a:lnTo>
                  <a:lnTo>
                    <a:pt x="123" y="8"/>
                  </a:lnTo>
                  <a:lnTo>
                    <a:pt x="121" y="8"/>
                  </a:lnTo>
                  <a:lnTo>
                    <a:pt x="121" y="8"/>
                  </a:lnTo>
                  <a:lnTo>
                    <a:pt x="89" y="8"/>
                  </a:lnTo>
                  <a:lnTo>
                    <a:pt x="63" y="6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60" y="6"/>
                  </a:lnTo>
                  <a:lnTo>
                    <a:pt x="55" y="6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2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2" y="8"/>
                  </a:lnTo>
                  <a:lnTo>
                    <a:pt x="32" y="8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29" y="8"/>
                  </a:lnTo>
                  <a:lnTo>
                    <a:pt x="19" y="8"/>
                  </a:lnTo>
                  <a:lnTo>
                    <a:pt x="21" y="6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5" y="8"/>
                  </a:lnTo>
                  <a:lnTo>
                    <a:pt x="8" y="8"/>
                  </a:lnTo>
                  <a:lnTo>
                    <a:pt x="4" y="8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4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9" name="Freeform 1057"/>
            <p:cNvSpPr>
              <a:spLocks/>
            </p:cNvSpPr>
            <p:nvPr/>
          </p:nvSpPr>
          <p:spPr bwMode="auto">
            <a:xfrm>
              <a:off x="5219700" y="368300"/>
              <a:ext cx="260350" cy="15875"/>
            </a:xfrm>
            <a:custGeom>
              <a:avLst/>
              <a:gdLst>
                <a:gd name="T0" fmla="*/ 5 w 164"/>
                <a:gd name="T1" fmla="*/ 0 h 10"/>
                <a:gd name="T2" fmla="*/ 7 w 164"/>
                <a:gd name="T3" fmla="*/ 0 h 10"/>
                <a:gd name="T4" fmla="*/ 17 w 164"/>
                <a:gd name="T5" fmla="*/ 0 h 10"/>
                <a:gd name="T6" fmla="*/ 16 w 164"/>
                <a:gd name="T7" fmla="*/ 0 h 10"/>
                <a:gd name="T8" fmla="*/ 17 w 164"/>
                <a:gd name="T9" fmla="*/ 1 h 10"/>
                <a:gd name="T10" fmla="*/ 31 w 164"/>
                <a:gd name="T11" fmla="*/ 0 h 10"/>
                <a:gd name="T12" fmla="*/ 38 w 164"/>
                <a:gd name="T13" fmla="*/ 0 h 10"/>
                <a:gd name="T14" fmla="*/ 38 w 164"/>
                <a:gd name="T15" fmla="*/ 1 h 10"/>
                <a:gd name="T16" fmla="*/ 47 w 164"/>
                <a:gd name="T17" fmla="*/ 0 h 10"/>
                <a:gd name="T18" fmla="*/ 48 w 164"/>
                <a:gd name="T19" fmla="*/ 1 h 10"/>
                <a:gd name="T20" fmla="*/ 54 w 164"/>
                <a:gd name="T21" fmla="*/ 0 h 10"/>
                <a:gd name="T22" fmla="*/ 54 w 164"/>
                <a:gd name="T23" fmla="*/ 1 h 10"/>
                <a:gd name="T24" fmla="*/ 55 w 164"/>
                <a:gd name="T25" fmla="*/ 3 h 10"/>
                <a:gd name="T26" fmla="*/ 69 w 164"/>
                <a:gd name="T27" fmla="*/ 1 h 10"/>
                <a:gd name="T28" fmla="*/ 71 w 164"/>
                <a:gd name="T29" fmla="*/ 3 h 10"/>
                <a:gd name="T30" fmla="*/ 79 w 164"/>
                <a:gd name="T31" fmla="*/ 1 h 10"/>
                <a:gd name="T32" fmla="*/ 80 w 164"/>
                <a:gd name="T33" fmla="*/ 3 h 10"/>
                <a:gd name="T34" fmla="*/ 86 w 164"/>
                <a:gd name="T35" fmla="*/ 1 h 10"/>
                <a:gd name="T36" fmla="*/ 86 w 164"/>
                <a:gd name="T37" fmla="*/ 3 h 10"/>
                <a:gd name="T38" fmla="*/ 88 w 164"/>
                <a:gd name="T39" fmla="*/ 4 h 10"/>
                <a:gd name="T40" fmla="*/ 101 w 164"/>
                <a:gd name="T41" fmla="*/ 3 h 10"/>
                <a:gd name="T42" fmla="*/ 100 w 164"/>
                <a:gd name="T43" fmla="*/ 4 h 10"/>
                <a:gd name="T44" fmla="*/ 101 w 164"/>
                <a:gd name="T45" fmla="*/ 4 h 10"/>
                <a:gd name="T46" fmla="*/ 120 w 164"/>
                <a:gd name="T47" fmla="*/ 4 h 10"/>
                <a:gd name="T48" fmla="*/ 122 w 164"/>
                <a:gd name="T49" fmla="*/ 4 h 10"/>
                <a:gd name="T50" fmla="*/ 130 w 164"/>
                <a:gd name="T51" fmla="*/ 4 h 10"/>
                <a:gd name="T52" fmla="*/ 132 w 164"/>
                <a:gd name="T53" fmla="*/ 4 h 10"/>
                <a:gd name="T54" fmla="*/ 160 w 164"/>
                <a:gd name="T55" fmla="*/ 4 h 10"/>
                <a:gd name="T56" fmla="*/ 164 w 164"/>
                <a:gd name="T57" fmla="*/ 7 h 10"/>
                <a:gd name="T58" fmla="*/ 162 w 164"/>
                <a:gd name="T59" fmla="*/ 9 h 10"/>
                <a:gd name="T60" fmla="*/ 160 w 164"/>
                <a:gd name="T61" fmla="*/ 10 h 10"/>
                <a:gd name="T62" fmla="*/ 4 w 164"/>
                <a:gd name="T63" fmla="*/ 7 h 10"/>
                <a:gd name="T64" fmla="*/ 1 w 164"/>
                <a:gd name="T65" fmla="*/ 5 h 10"/>
                <a:gd name="T66" fmla="*/ 1 w 164"/>
                <a:gd name="T67" fmla="*/ 5 h 10"/>
                <a:gd name="T68" fmla="*/ 0 w 164"/>
                <a:gd name="T69" fmla="*/ 1 h 10"/>
                <a:gd name="T70" fmla="*/ 4 w 164"/>
                <a:gd name="T7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4" h="10">
                  <a:moveTo>
                    <a:pt x="4" y="0"/>
                  </a:move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2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8" y="0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41" y="0"/>
                  </a:lnTo>
                  <a:lnTo>
                    <a:pt x="47" y="0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4" y="3"/>
                  </a:lnTo>
                  <a:lnTo>
                    <a:pt x="55" y="3"/>
                  </a:lnTo>
                  <a:lnTo>
                    <a:pt x="58" y="1"/>
                  </a:lnTo>
                  <a:lnTo>
                    <a:pt x="69" y="1"/>
                  </a:lnTo>
                  <a:lnTo>
                    <a:pt x="69" y="3"/>
                  </a:lnTo>
                  <a:lnTo>
                    <a:pt x="71" y="3"/>
                  </a:lnTo>
                  <a:lnTo>
                    <a:pt x="71" y="1"/>
                  </a:lnTo>
                  <a:lnTo>
                    <a:pt x="79" y="1"/>
                  </a:lnTo>
                  <a:lnTo>
                    <a:pt x="79" y="3"/>
                  </a:lnTo>
                  <a:lnTo>
                    <a:pt x="80" y="3"/>
                  </a:lnTo>
                  <a:lnTo>
                    <a:pt x="80" y="1"/>
                  </a:lnTo>
                  <a:lnTo>
                    <a:pt x="86" y="1"/>
                  </a:lnTo>
                  <a:lnTo>
                    <a:pt x="86" y="3"/>
                  </a:lnTo>
                  <a:lnTo>
                    <a:pt x="86" y="3"/>
                  </a:lnTo>
                  <a:lnTo>
                    <a:pt x="86" y="4"/>
                  </a:lnTo>
                  <a:lnTo>
                    <a:pt x="88" y="4"/>
                  </a:lnTo>
                  <a:lnTo>
                    <a:pt x="89" y="3"/>
                  </a:lnTo>
                  <a:lnTo>
                    <a:pt x="101" y="3"/>
                  </a:lnTo>
                  <a:lnTo>
                    <a:pt x="100" y="3"/>
                  </a:lnTo>
                  <a:lnTo>
                    <a:pt x="100" y="4"/>
                  </a:lnTo>
                  <a:lnTo>
                    <a:pt x="100" y="4"/>
                  </a:lnTo>
                  <a:lnTo>
                    <a:pt x="101" y="4"/>
                  </a:lnTo>
                  <a:lnTo>
                    <a:pt x="103" y="3"/>
                  </a:lnTo>
                  <a:lnTo>
                    <a:pt x="120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1" y="4"/>
                  </a:lnTo>
                  <a:lnTo>
                    <a:pt x="132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2" y="5"/>
                  </a:lnTo>
                  <a:lnTo>
                    <a:pt x="164" y="7"/>
                  </a:lnTo>
                  <a:lnTo>
                    <a:pt x="164" y="8"/>
                  </a:lnTo>
                  <a:lnTo>
                    <a:pt x="162" y="9"/>
                  </a:lnTo>
                  <a:lnTo>
                    <a:pt x="161" y="10"/>
                  </a:lnTo>
                  <a:lnTo>
                    <a:pt x="160" y="10"/>
                  </a:lnTo>
                  <a:lnTo>
                    <a:pt x="82" y="9"/>
                  </a:lnTo>
                  <a:lnTo>
                    <a:pt x="4" y="7"/>
                  </a:lnTo>
                  <a:lnTo>
                    <a:pt x="3" y="7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0" name="Freeform 1058"/>
            <p:cNvSpPr>
              <a:spLocks noEditPoints="1"/>
            </p:cNvSpPr>
            <p:nvPr/>
          </p:nvSpPr>
          <p:spPr bwMode="auto">
            <a:xfrm>
              <a:off x="5308600" y="407987"/>
              <a:ext cx="65088" cy="60325"/>
            </a:xfrm>
            <a:custGeom>
              <a:avLst/>
              <a:gdLst>
                <a:gd name="T0" fmla="*/ 24 w 41"/>
                <a:gd name="T1" fmla="*/ 2 h 38"/>
                <a:gd name="T2" fmla="*/ 16 w 41"/>
                <a:gd name="T3" fmla="*/ 6 h 38"/>
                <a:gd name="T4" fmla="*/ 13 w 41"/>
                <a:gd name="T5" fmla="*/ 8 h 38"/>
                <a:gd name="T6" fmla="*/ 11 w 41"/>
                <a:gd name="T7" fmla="*/ 9 h 38"/>
                <a:gd name="T8" fmla="*/ 9 w 41"/>
                <a:gd name="T9" fmla="*/ 9 h 38"/>
                <a:gd name="T10" fmla="*/ 9 w 41"/>
                <a:gd name="T11" fmla="*/ 10 h 38"/>
                <a:gd name="T12" fmla="*/ 9 w 41"/>
                <a:gd name="T13" fmla="*/ 10 h 38"/>
                <a:gd name="T14" fmla="*/ 8 w 41"/>
                <a:gd name="T15" fmla="*/ 14 h 38"/>
                <a:gd name="T16" fmla="*/ 7 w 41"/>
                <a:gd name="T17" fmla="*/ 18 h 38"/>
                <a:gd name="T18" fmla="*/ 7 w 41"/>
                <a:gd name="T19" fmla="*/ 18 h 38"/>
                <a:gd name="T20" fmla="*/ 7 w 41"/>
                <a:gd name="T21" fmla="*/ 18 h 38"/>
                <a:gd name="T22" fmla="*/ 7 w 41"/>
                <a:gd name="T23" fmla="*/ 19 h 38"/>
                <a:gd name="T24" fmla="*/ 8 w 41"/>
                <a:gd name="T25" fmla="*/ 23 h 38"/>
                <a:gd name="T26" fmla="*/ 12 w 41"/>
                <a:gd name="T27" fmla="*/ 27 h 38"/>
                <a:gd name="T28" fmla="*/ 15 w 41"/>
                <a:gd name="T29" fmla="*/ 30 h 38"/>
                <a:gd name="T30" fmla="*/ 20 w 41"/>
                <a:gd name="T31" fmla="*/ 30 h 38"/>
                <a:gd name="T32" fmla="*/ 24 w 41"/>
                <a:gd name="T33" fmla="*/ 30 h 38"/>
                <a:gd name="T34" fmla="*/ 26 w 41"/>
                <a:gd name="T35" fmla="*/ 30 h 38"/>
                <a:gd name="T36" fmla="*/ 26 w 41"/>
                <a:gd name="T37" fmla="*/ 30 h 38"/>
                <a:gd name="T38" fmla="*/ 28 w 41"/>
                <a:gd name="T39" fmla="*/ 30 h 38"/>
                <a:gd name="T40" fmla="*/ 28 w 41"/>
                <a:gd name="T41" fmla="*/ 29 h 38"/>
                <a:gd name="T42" fmla="*/ 33 w 41"/>
                <a:gd name="T43" fmla="*/ 23 h 38"/>
                <a:gd name="T44" fmla="*/ 34 w 41"/>
                <a:gd name="T45" fmla="*/ 16 h 38"/>
                <a:gd name="T46" fmla="*/ 30 w 41"/>
                <a:gd name="T47" fmla="*/ 9 h 38"/>
                <a:gd name="T48" fmla="*/ 23 w 41"/>
                <a:gd name="T49" fmla="*/ 6 h 38"/>
                <a:gd name="T50" fmla="*/ 25 w 41"/>
                <a:gd name="T51" fmla="*/ 4 h 38"/>
                <a:gd name="T52" fmla="*/ 25 w 41"/>
                <a:gd name="T53" fmla="*/ 2 h 38"/>
                <a:gd name="T54" fmla="*/ 24 w 41"/>
                <a:gd name="T55" fmla="*/ 2 h 38"/>
                <a:gd name="T56" fmla="*/ 19 w 41"/>
                <a:gd name="T57" fmla="*/ 0 h 38"/>
                <a:gd name="T58" fmla="*/ 19 w 41"/>
                <a:gd name="T59" fmla="*/ 0 h 38"/>
                <a:gd name="T60" fmla="*/ 29 w 41"/>
                <a:gd name="T61" fmla="*/ 0 h 38"/>
                <a:gd name="T62" fmla="*/ 37 w 41"/>
                <a:gd name="T63" fmla="*/ 5 h 38"/>
                <a:gd name="T64" fmla="*/ 41 w 41"/>
                <a:gd name="T65" fmla="*/ 16 h 38"/>
                <a:gd name="T66" fmla="*/ 40 w 41"/>
                <a:gd name="T67" fmla="*/ 26 h 38"/>
                <a:gd name="T68" fmla="*/ 34 w 41"/>
                <a:gd name="T69" fmla="*/ 34 h 38"/>
                <a:gd name="T70" fmla="*/ 25 w 41"/>
                <a:gd name="T71" fmla="*/ 38 h 38"/>
                <a:gd name="T72" fmla="*/ 16 w 41"/>
                <a:gd name="T73" fmla="*/ 36 h 38"/>
                <a:gd name="T74" fmla="*/ 8 w 41"/>
                <a:gd name="T75" fmla="*/ 34 h 38"/>
                <a:gd name="T76" fmla="*/ 3 w 41"/>
                <a:gd name="T77" fmla="*/ 27 h 38"/>
                <a:gd name="T78" fmla="*/ 0 w 41"/>
                <a:gd name="T79" fmla="*/ 19 h 38"/>
                <a:gd name="T80" fmla="*/ 0 w 41"/>
                <a:gd name="T81" fmla="*/ 14 h 38"/>
                <a:gd name="T82" fmla="*/ 2 w 41"/>
                <a:gd name="T83" fmla="*/ 9 h 38"/>
                <a:gd name="T84" fmla="*/ 4 w 41"/>
                <a:gd name="T85" fmla="*/ 5 h 38"/>
                <a:gd name="T86" fmla="*/ 8 w 41"/>
                <a:gd name="T87" fmla="*/ 2 h 38"/>
                <a:gd name="T88" fmla="*/ 13 w 41"/>
                <a:gd name="T89" fmla="*/ 0 h 38"/>
                <a:gd name="T90" fmla="*/ 19 w 41"/>
                <a:gd name="T9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" h="38">
                  <a:moveTo>
                    <a:pt x="24" y="2"/>
                  </a:moveTo>
                  <a:lnTo>
                    <a:pt x="16" y="6"/>
                  </a:lnTo>
                  <a:lnTo>
                    <a:pt x="13" y="8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8" y="14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9"/>
                  </a:lnTo>
                  <a:lnTo>
                    <a:pt x="8" y="23"/>
                  </a:lnTo>
                  <a:lnTo>
                    <a:pt x="12" y="27"/>
                  </a:lnTo>
                  <a:lnTo>
                    <a:pt x="15" y="30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28" y="29"/>
                  </a:lnTo>
                  <a:lnTo>
                    <a:pt x="33" y="23"/>
                  </a:lnTo>
                  <a:lnTo>
                    <a:pt x="34" y="16"/>
                  </a:lnTo>
                  <a:lnTo>
                    <a:pt x="30" y="9"/>
                  </a:lnTo>
                  <a:lnTo>
                    <a:pt x="23" y="6"/>
                  </a:lnTo>
                  <a:lnTo>
                    <a:pt x="25" y="4"/>
                  </a:lnTo>
                  <a:lnTo>
                    <a:pt x="25" y="2"/>
                  </a:lnTo>
                  <a:lnTo>
                    <a:pt x="24" y="2"/>
                  </a:lnTo>
                  <a:close/>
                  <a:moveTo>
                    <a:pt x="19" y="0"/>
                  </a:moveTo>
                  <a:lnTo>
                    <a:pt x="19" y="0"/>
                  </a:lnTo>
                  <a:lnTo>
                    <a:pt x="29" y="0"/>
                  </a:lnTo>
                  <a:lnTo>
                    <a:pt x="37" y="5"/>
                  </a:lnTo>
                  <a:lnTo>
                    <a:pt x="41" y="16"/>
                  </a:lnTo>
                  <a:lnTo>
                    <a:pt x="40" y="26"/>
                  </a:lnTo>
                  <a:lnTo>
                    <a:pt x="34" y="34"/>
                  </a:lnTo>
                  <a:lnTo>
                    <a:pt x="25" y="38"/>
                  </a:lnTo>
                  <a:lnTo>
                    <a:pt x="16" y="36"/>
                  </a:lnTo>
                  <a:lnTo>
                    <a:pt x="8" y="34"/>
                  </a:lnTo>
                  <a:lnTo>
                    <a:pt x="3" y="27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1" name="Freeform 1059"/>
            <p:cNvSpPr>
              <a:spLocks/>
            </p:cNvSpPr>
            <p:nvPr/>
          </p:nvSpPr>
          <p:spPr bwMode="auto">
            <a:xfrm>
              <a:off x="5314950" y="231775"/>
              <a:ext cx="58738" cy="53975"/>
            </a:xfrm>
            <a:custGeom>
              <a:avLst/>
              <a:gdLst>
                <a:gd name="T0" fmla="*/ 26 w 37"/>
                <a:gd name="T1" fmla="*/ 1 h 34"/>
                <a:gd name="T2" fmla="*/ 22 w 37"/>
                <a:gd name="T3" fmla="*/ 6 h 34"/>
                <a:gd name="T4" fmla="*/ 15 w 37"/>
                <a:gd name="T5" fmla="*/ 13 h 34"/>
                <a:gd name="T6" fmla="*/ 5 w 37"/>
                <a:gd name="T7" fmla="*/ 21 h 34"/>
                <a:gd name="T8" fmla="*/ 5 w 37"/>
                <a:gd name="T9" fmla="*/ 21 h 34"/>
                <a:gd name="T10" fmla="*/ 34 w 37"/>
                <a:gd name="T11" fmla="*/ 5 h 34"/>
                <a:gd name="T12" fmla="*/ 36 w 37"/>
                <a:gd name="T13" fmla="*/ 5 h 34"/>
                <a:gd name="T14" fmla="*/ 36 w 37"/>
                <a:gd name="T15" fmla="*/ 6 h 34"/>
                <a:gd name="T16" fmla="*/ 24 w 37"/>
                <a:gd name="T17" fmla="*/ 21 h 34"/>
                <a:gd name="T18" fmla="*/ 34 w 37"/>
                <a:gd name="T19" fmla="*/ 14 h 34"/>
                <a:gd name="T20" fmla="*/ 36 w 37"/>
                <a:gd name="T21" fmla="*/ 15 h 34"/>
                <a:gd name="T22" fmla="*/ 25 w 37"/>
                <a:gd name="T23" fmla="*/ 24 h 34"/>
                <a:gd name="T24" fmla="*/ 28 w 37"/>
                <a:gd name="T25" fmla="*/ 24 h 34"/>
                <a:gd name="T26" fmla="*/ 36 w 37"/>
                <a:gd name="T27" fmla="*/ 21 h 34"/>
                <a:gd name="T28" fmla="*/ 34 w 37"/>
                <a:gd name="T29" fmla="*/ 24 h 34"/>
                <a:gd name="T30" fmla="*/ 28 w 37"/>
                <a:gd name="T31" fmla="*/ 30 h 34"/>
                <a:gd name="T32" fmla="*/ 26 w 37"/>
                <a:gd name="T33" fmla="*/ 28 h 34"/>
                <a:gd name="T34" fmla="*/ 30 w 37"/>
                <a:gd name="T35" fmla="*/ 26 h 34"/>
                <a:gd name="T36" fmla="*/ 25 w 37"/>
                <a:gd name="T37" fmla="*/ 28 h 34"/>
                <a:gd name="T38" fmla="*/ 16 w 37"/>
                <a:gd name="T39" fmla="*/ 34 h 34"/>
                <a:gd name="T40" fmla="*/ 15 w 37"/>
                <a:gd name="T41" fmla="*/ 32 h 34"/>
                <a:gd name="T42" fmla="*/ 19 w 37"/>
                <a:gd name="T43" fmla="*/ 27 h 34"/>
                <a:gd name="T44" fmla="*/ 29 w 37"/>
                <a:gd name="T45" fmla="*/ 19 h 34"/>
                <a:gd name="T46" fmla="*/ 16 w 37"/>
                <a:gd name="T47" fmla="*/ 26 h 34"/>
                <a:gd name="T48" fmla="*/ 9 w 37"/>
                <a:gd name="T49" fmla="*/ 30 h 34"/>
                <a:gd name="T50" fmla="*/ 8 w 37"/>
                <a:gd name="T51" fmla="*/ 28 h 34"/>
                <a:gd name="T52" fmla="*/ 8 w 37"/>
                <a:gd name="T53" fmla="*/ 27 h 34"/>
                <a:gd name="T54" fmla="*/ 28 w 37"/>
                <a:gd name="T55" fmla="*/ 10 h 34"/>
                <a:gd name="T56" fmla="*/ 5 w 37"/>
                <a:gd name="T57" fmla="*/ 23 h 34"/>
                <a:gd name="T58" fmla="*/ 0 w 37"/>
                <a:gd name="T59" fmla="*/ 23 h 34"/>
                <a:gd name="T60" fmla="*/ 5 w 37"/>
                <a:gd name="T61" fmla="*/ 18 h 34"/>
                <a:gd name="T62" fmla="*/ 15 w 37"/>
                <a:gd name="T63" fmla="*/ 11 h 34"/>
                <a:gd name="T64" fmla="*/ 22 w 37"/>
                <a:gd name="T65" fmla="*/ 3 h 34"/>
                <a:gd name="T66" fmla="*/ 5 w 37"/>
                <a:gd name="T67" fmla="*/ 14 h 34"/>
                <a:gd name="T68" fmla="*/ 4 w 37"/>
                <a:gd name="T69" fmla="*/ 14 h 34"/>
                <a:gd name="T70" fmla="*/ 5 w 37"/>
                <a:gd name="T71" fmla="*/ 13 h 34"/>
                <a:gd name="T72" fmla="*/ 25 w 37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" h="34">
                  <a:moveTo>
                    <a:pt x="25" y="0"/>
                  </a:moveTo>
                  <a:lnTo>
                    <a:pt x="26" y="1"/>
                  </a:lnTo>
                  <a:lnTo>
                    <a:pt x="26" y="1"/>
                  </a:lnTo>
                  <a:lnTo>
                    <a:pt x="22" y="6"/>
                  </a:lnTo>
                  <a:lnTo>
                    <a:pt x="19" y="10"/>
                  </a:lnTo>
                  <a:lnTo>
                    <a:pt x="15" y="13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4" y="22"/>
                  </a:lnTo>
                  <a:lnTo>
                    <a:pt x="5" y="21"/>
                  </a:lnTo>
                  <a:lnTo>
                    <a:pt x="20" y="13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13" y="26"/>
                  </a:lnTo>
                  <a:lnTo>
                    <a:pt x="24" y="21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0" y="21"/>
                  </a:lnTo>
                  <a:lnTo>
                    <a:pt x="25" y="24"/>
                  </a:lnTo>
                  <a:lnTo>
                    <a:pt x="20" y="30"/>
                  </a:lnTo>
                  <a:lnTo>
                    <a:pt x="28" y="24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7" y="21"/>
                  </a:lnTo>
                  <a:lnTo>
                    <a:pt x="34" y="24"/>
                  </a:lnTo>
                  <a:lnTo>
                    <a:pt x="32" y="27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6" y="28"/>
                  </a:lnTo>
                  <a:lnTo>
                    <a:pt x="30" y="26"/>
                  </a:lnTo>
                  <a:lnTo>
                    <a:pt x="33" y="23"/>
                  </a:lnTo>
                  <a:lnTo>
                    <a:pt x="25" y="28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5" y="34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9" y="27"/>
                  </a:lnTo>
                  <a:lnTo>
                    <a:pt x="24" y="23"/>
                  </a:lnTo>
                  <a:lnTo>
                    <a:pt x="29" y="19"/>
                  </a:lnTo>
                  <a:lnTo>
                    <a:pt x="22" y="22"/>
                  </a:lnTo>
                  <a:lnTo>
                    <a:pt x="16" y="26"/>
                  </a:lnTo>
                  <a:lnTo>
                    <a:pt x="11" y="30"/>
                  </a:lnTo>
                  <a:lnTo>
                    <a:pt x="9" y="30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27"/>
                  </a:lnTo>
                  <a:lnTo>
                    <a:pt x="19" y="18"/>
                  </a:lnTo>
                  <a:lnTo>
                    <a:pt x="28" y="10"/>
                  </a:lnTo>
                  <a:lnTo>
                    <a:pt x="17" y="17"/>
                  </a:lnTo>
                  <a:lnTo>
                    <a:pt x="5" y="23"/>
                  </a:lnTo>
                  <a:lnTo>
                    <a:pt x="2" y="24"/>
                  </a:lnTo>
                  <a:lnTo>
                    <a:pt x="0" y="23"/>
                  </a:lnTo>
                  <a:lnTo>
                    <a:pt x="2" y="22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3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24" y="1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2" name="Freeform 1060"/>
            <p:cNvSpPr>
              <a:spLocks/>
            </p:cNvSpPr>
            <p:nvPr/>
          </p:nvSpPr>
          <p:spPr bwMode="auto">
            <a:xfrm>
              <a:off x="5226050" y="322262"/>
              <a:ext cx="247650" cy="52388"/>
            </a:xfrm>
            <a:custGeom>
              <a:avLst/>
              <a:gdLst>
                <a:gd name="T0" fmla="*/ 4 w 156"/>
                <a:gd name="T1" fmla="*/ 16 h 33"/>
                <a:gd name="T2" fmla="*/ 17 w 156"/>
                <a:gd name="T3" fmla="*/ 7 h 33"/>
                <a:gd name="T4" fmla="*/ 21 w 156"/>
                <a:gd name="T5" fmla="*/ 15 h 33"/>
                <a:gd name="T6" fmla="*/ 18 w 156"/>
                <a:gd name="T7" fmla="*/ 25 h 33"/>
                <a:gd name="T8" fmla="*/ 21 w 156"/>
                <a:gd name="T9" fmla="*/ 24 h 33"/>
                <a:gd name="T10" fmla="*/ 50 w 156"/>
                <a:gd name="T11" fmla="*/ 5 h 33"/>
                <a:gd name="T12" fmla="*/ 41 w 156"/>
                <a:gd name="T13" fmla="*/ 21 h 33"/>
                <a:gd name="T14" fmla="*/ 67 w 156"/>
                <a:gd name="T15" fmla="*/ 3 h 33"/>
                <a:gd name="T16" fmla="*/ 47 w 156"/>
                <a:gd name="T17" fmla="*/ 25 h 33"/>
                <a:gd name="T18" fmla="*/ 68 w 156"/>
                <a:gd name="T19" fmla="*/ 7 h 33"/>
                <a:gd name="T20" fmla="*/ 55 w 156"/>
                <a:gd name="T21" fmla="*/ 28 h 33"/>
                <a:gd name="T22" fmla="*/ 65 w 156"/>
                <a:gd name="T23" fmla="*/ 20 h 33"/>
                <a:gd name="T24" fmla="*/ 72 w 156"/>
                <a:gd name="T25" fmla="*/ 25 h 33"/>
                <a:gd name="T26" fmla="*/ 75 w 156"/>
                <a:gd name="T27" fmla="*/ 22 h 33"/>
                <a:gd name="T28" fmla="*/ 84 w 156"/>
                <a:gd name="T29" fmla="*/ 22 h 33"/>
                <a:gd name="T30" fmla="*/ 116 w 156"/>
                <a:gd name="T31" fmla="*/ 3 h 33"/>
                <a:gd name="T32" fmla="*/ 127 w 156"/>
                <a:gd name="T33" fmla="*/ 4 h 33"/>
                <a:gd name="T34" fmla="*/ 137 w 156"/>
                <a:gd name="T35" fmla="*/ 4 h 33"/>
                <a:gd name="T36" fmla="*/ 144 w 156"/>
                <a:gd name="T37" fmla="*/ 7 h 33"/>
                <a:gd name="T38" fmla="*/ 153 w 156"/>
                <a:gd name="T39" fmla="*/ 7 h 33"/>
                <a:gd name="T40" fmla="*/ 143 w 156"/>
                <a:gd name="T41" fmla="*/ 29 h 33"/>
                <a:gd name="T42" fmla="*/ 149 w 156"/>
                <a:gd name="T43" fmla="*/ 22 h 33"/>
                <a:gd name="T44" fmla="*/ 149 w 156"/>
                <a:gd name="T45" fmla="*/ 29 h 33"/>
                <a:gd name="T46" fmla="*/ 153 w 156"/>
                <a:gd name="T47" fmla="*/ 32 h 33"/>
                <a:gd name="T48" fmla="*/ 150 w 156"/>
                <a:gd name="T49" fmla="*/ 24 h 33"/>
                <a:gd name="T50" fmla="*/ 139 w 156"/>
                <a:gd name="T51" fmla="*/ 33 h 33"/>
                <a:gd name="T52" fmla="*/ 150 w 156"/>
                <a:gd name="T53" fmla="*/ 9 h 33"/>
                <a:gd name="T54" fmla="*/ 128 w 156"/>
                <a:gd name="T55" fmla="*/ 33 h 33"/>
                <a:gd name="T56" fmla="*/ 141 w 156"/>
                <a:gd name="T57" fmla="*/ 13 h 33"/>
                <a:gd name="T58" fmla="*/ 116 w 156"/>
                <a:gd name="T59" fmla="*/ 32 h 33"/>
                <a:gd name="T60" fmla="*/ 133 w 156"/>
                <a:gd name="T61" fmla="*/ 9 h 33"/>
                <a:gd name="T62" fmla="*/ 126 w 156"/>
                <a:gd name="T63" fmla="*/ 7 h 33"/>
                <a:gd name="T64" fmla="*/ 97 w 156"/>
                <a:gd name="T65" fmla="*/ 32 h 33"/>
                <a:gd name="T66" fmla="*/ 115 w 156"/>
                <a:gd name="T67" fmla="*/ 5 h 33"/>
                <a:gd name="T68" fmla="*/ 82 w 156"/>
                <a:gd name="T69" fmla="*/ 32 h 33"/>
                <a:gd name="T70" fmla="*/ 97 w 156"/>
                <a:gd name="T71" fmla="*/ 13 h 33"/>
                <a:gd name="T72" fmla="*/ 82 w 156"/>
                <a:gd name="T73" fmla="*/ 22 h 33"/>
                <a:gd name="T74" fmla="*/ 96 w 156"/>
                <a:gd name="T75" fmla="*/ 5 h 33"/>
                <a:gd name="T76" fmla="*/ 65 w 156"/>
                <a:gd name="T77" fmla="*/ 30 h 33"/>
                <a:gd name="T78" fmla="*/ 82 w 156"/>
                <a:gd name="T79" fmla="*/ 7 h 33"/>
                <a:gd name="T80" fmla="*/ 50 w 156"/>
                <a:gd name="T81" fmla="*/ 32 h 33"/>
                <a:gd name="T82" fmla="*/ 72 w 156"/>
                <a:gd name="T83" fmla="*/ 5 h 33"/>
                <a:gd name="T84" fmla="*/ 43 w 156"/>
                <a:gd name="T85" fmla="*/ 29 h 33"/>
                <a:gd name="T86" fmla="*/ 61 w 156"/>
                <a:gd name="T87" fmla="*/ 7 h 33"/>
                <a:gd name="T88" fmla="*/ 34 w 156"/>
                <a:gd name="T89" fmla="*/ 30 h 33"/>
                <a:gd name="T90" fmla="*/ 52 w 156"/>
                <a:gd name="T91" fmla="*/ 5 h 33"/>
                <a:gd name="T92" fmla="*/ 27 w 156"/>
                <a:gd name="T93" fmla="*/ 28 h 33"/>
                <a:gd name="T94" fmla="*/ 41 w 156"/>
                <a:gd name="T95" fmla="*/ 9 h 33"/>
                <a:gd name="T96" fmla="*/ 13 w 156"/>
                <a:gd name="T97" fmla="*/ 30 h 33"/>
                <a:gd name="T98" fmla="*/ 29 w 156"/>
                <a:gd name="T99" fmla="*/ 12 h 33"/>
                <a:gd name="T100" fmla="*/ 31 w 156"/>
                <a:gd name="T101" fmla="*/ 8 h 33"/>
                <a:gd name="T102" fmla="*/ 9 w 156"/>
                <a:gd name="T103" fmla="*/ 20 h 33"/>
                <a:gd name="T104" fmla="*/ 3 w 156"/>
                <a:gd name="T105" fmla="*/ 21 h 33"/>
                <a:gd name="T106" fmla="*/ 12 w 156"/>
                <a:gd name="T107" fmla="*/ 4 h 33"/>
                <a:gd name="T108" fmla="*/ 3 w 156"/>
                <a:gd name="T109" fmla="*/ 15 h 33"/>
                <a:gd name="T110" fmla="*/ 14 w 156"/>
                <a:gd name="T1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6" h="33">
                  <a:moveTo>
                    <a:pt x="14" y="0"/>
                  </a:moveTo>
                  <a:lnTo>
                    <a:pt x="14" y="0"/>
                  </a:lnTo>
                  <a:lnTo>
                    <a:pt x="16" y="1"/>
                  </a:lnTo>
                  <a:lnTo>
                    <a:pt x="14" y="3"/>
                  </a:lnTo>
                  <a:lnTo>
                    <a:pt x="10" y="8"/>
                  </a:lnTo>
                  <a:lnTo>
                    <a:pt x="6" y="13"/>
                  </a:lnTo>
                  <a:lnTo>
                    <a:pt x="5" y="15"/>
                  </a:lnTo>
                  <a:lnTo>
                    <a:pt x="4" y="16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10" y="12"/>
                  </a:lnTo>
                  <a:lnTo>
                    <a:pt x="17" y="7"/>
                  </a:lnTo>
                  <a:lnTo>
                    <a:pt x="24" y="3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3"/>
                  </a:lnTo>
                  <a:lnTo>
                    <a:pt x="26" y="3"/>
                  </a:lnTo>
                  <a:lnTo>
                    <a:pt x="17" y="16"/>
                  </a:lnTo>
                  <a:lnTo>
                    <a:pt x="5" y="26"/>
                  </a:lnTo>
                  <a:lnTo>
                    <a:pt x="21" y="15"/>
                  </a:lnTo>
                  <a:lnTo>
                    <a:pt x="37" y="3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3"/>
                  </a:lnTo>
                  <a:lnTo>
                    <a:pt x="33" y="11"/>
                  </a:lnTo>
                  <a:lnTo>
                    <a:pt x="26" y="17"/>
                  </a:lnTo>
                  <a:lnTo>
                    <a:pt x="18" y="25"/>
                  </a:lnTo>
                  <a:lnTo>
                    <a:pt x="17" y="26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8" y="26"/>
                  </a:lnTo>
                  <a:lnTo>
                    <a:pt x="20" y="25"/>
                  </a:lnTo>
                  <a:lnTo>
                    <a:pt x="21" y="25"/>
                  </a:lnTo>
                  <a:lnTo>
                    <a:pt x="21" y="24"/>
                  </a:lnTo>
                  <a:lnTo>
                    <a:pt x="34" y="13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50" y="1"/>
                  </a:lnTo>
                  <a:lnTo>
                    <a:pt x="48" y="3"/>
                  </a:lnTo>
                  <a:lnTo>
                    <a:pt x="44" y="9"/>
                  </a:lnTo>
                  <a:lnTo>
                    <a:pt x="50" y="5"/>
                  </a:lnTo>
                  <a:lnTo>
                    <a:pt x="55" y="1"/>
                  </a:lnTo>
                  <a:lnTo>
                    <a:pt x="56" y="1"/>
                  </a:lnTo>
                  <a:lnTo>
                    <a:pt x="56" y="1"/>
                  </a:lnTo>
                  <a:lnTo>
                    <a:pt x="58" y="1"/>
                  </a:lnTo>
                  <a:lnTo>
                    <a:pt x="58" y="3"/>
                  </a:lnTo>
                  <a:lnTo>
                    <a:pt x="48" y="11"/>
                  </a:lnTo>
                  <a:lnTo>
                    <a:pt x="42" y="20"/>
                  </a:lnTo>
                  <a:lnTo>
                    <a:pt x="41" y="21"/>
                  </a:lnTo>
                  <a:lnTo>
                    <a:pt x="39" y="24"/>
                  </a:lnTo>
                  <a:lnTo>
                    <a:pt x="38" y="25"/>
                  </a:lnTo>
                  <a:lnTo>
                    <a:pt x="37" y="26"/>
                  </a:lnTo>
                  <a:lnTo>
                    <a:pt x="44" y="21"/>
                  </a:lnTo>
                  <a:lnTo>
                    <a:pt x="54" y="11"/>
                  </a:lnTo>
                  <a:lnTo>
                    <a:pt x="65" y="3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7" y="4"/>
                  </a:lnTo>
                  <a:lnTo>
                    <a:pt x="60" y="11"/>
                  </a:lnTo>
                  <a:lnTo>
                    <a:pt x="54" y="17"/>
                  </a:lnTo>
                  <a:lnTo>
                    <a:pt x="52" y="18"/>
                  </a:lnTo>
                  <a:lnTo>
                    <a:pt x="51" y="20"/>
                  </a:lnTo>
                  <a:lnTo>
                    <a:pt x="50" y="21"/>
                  </a:lnTo>
                  <a:lnTo>
                    <a:pt x="48" y="22"/>
                  </a:lnTo>
                  <a:lnTo>
                    <a:pt x="47" y="25"/>
                  </a:lnTo>
                  <a:lnTo>
                    <a:pt x="47" y="25"/>
                  </a:lnTo>
                  <a:lnTo>
                    <a:pt x="46" y="26"/>
                  </a:lnTo>
                  <a:lnTo>
                    <a:pt x="47" y="26"/>
                  </a:lnTo>
                  <a:lnTo>
                    <a:pt x="48" y="25"/>
                  </a:lnTo>
                  <a:lnTo>
                    <a:pt x="54" y="20"/>
                  </a:lnTo>
                  <a:lnTo>
                    <a:pt x="58" y="16"/>
                  </a:lnTo>
                  <a:lnTo>
                    <a:pt x="63" y="11"/>
                  </a:lnTo>
                  <a:lnTo>
                    <a:pt x="68" y="7"/>
                  </a:lnTo>
                  <a:lnTo>
                    <a:pt x="73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4"/>
                  </a:lnTo>
                  <a:lnTo>
                    <a:pt x="67" y="15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5" y="28"/>
                  </a:lnTo>
                  <a:lnTo>
                    <a:pt x="55" y="28"/>
                  </a:lnTo>
                  <a:lnTo>
                    <a:pt x="56" y="26"/>
                  </a:lnTo>
                  <a:lnTo>
                    <a:pt x="58" y="26"/>
                  </a:lnTo>
                  <a:lnTo>
                    <a:pt x="59" y="25"/>
                  </a:lnTo>
                  <a:lnTo>
                    <a:pt x="61" y="24"/>
                  </a:lnTo>
                  <a:lnTo>
                    <a:pt x="63" y="22"/>
                  </a:lnTo>
                  <a:lnTo>
                    <a:pt x="64" y="21"/>
                  </a:lnTo>
                  <a:lnTo>
                    <a:pt x="65" y="20"/>
                  </a:lnTo>
                  <a:lnTo>
                    <a:pt x="69" y="16"/>
                  </a:lnTo>
                  <a:lnTo>
                    <a:pt x="75" y="11"/>
                  </a:lnTo>
                  <a:lnTo>
                    <a:pt x="80" y="7"/>
                  </a:lnTo>
                  <a:lnTo>
                    <a:pt x="85" y="4"/>
                  </a:lnTo>
                  <a:lnTo>
                    <a:pt x="86" y="4"/>
                  </a:lnTo>
                  <a:lnTo>
                    <a:pt x="86" y="5"/>
                  </a:lnTo>
                  <a:lnTo>
                    <a:pt x="78" y="15"/>
                  </a:lnTo>
                  <a:lnTo>
                    <a:pt x="72" y="25"/>
                  </a:lnTo>
                  <a:lnTo>
                    <a:pt x="71" y="26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71" y="26"/>
                  </a:lnTo>
                  <a:lnTo>
                    <a:pt x="72" y="25"/>
                  </a:lnTo>
                  <a:lnTo>
                    <a:pt x="73" y="24"/>
                  </a:lnTo>
                  <a:lnTo>
                    <a:pt x="75" y="22"/>
                  </a:lnTo>
                  <a:lnTo>
                    <a:pt x="75" y="21"/>
                  </a:lnTo>
                  <a:lnTo>
                    <a:pt x="86" y="11"/>
                  </a:lnTo>
                  <a:lnTo>
                    <a:pt x="98" y="3"/>
                  </a:lnTo>
                  <a:lnTo>
                    <a:pt x="99" y="3"/>
                  </a:lnTo>
                  <a:lnTo>
                    <a:pt x="99" y="4"/>
                  </a:lnTo>
                  <a:lnTo>
                    <a:pt x="93" y="12"/>
                  </a:lnTo>
                  <a:lnTo>
                    <a:pt x="85" y="21"/>
                  </a:lnTo>
                  <a:lnTo>
                    <a:pt x="84" y="22"/>
                  </a:lnTo>
                  <a:lnTo>
                    <a:pt x="96" y="12"/>
                  </a:lnTo>
                  <a:lnTo>
                    <a:pt x="107" y="4"/>
                  </a:lnTo>
                  <a:lnTo>
                    <a:pt x="109" y="4"/>
                  </a:lnTo>
                  <a:lnTo>
                    <a:pt x="109" y="5"/>
                  </a:lnTo>
                  <a:lnTo>
                    <a:pt x="102" y="13"/>
                  </a:lnTo>
                  <a:lnTo>
                    <a:pt x="109" y="8"/>
                  </a:lnTo>
                  <a:lnTo>
                    <a:pt x="116" y="3"/>
                  </a:lnTo>
                  <a:lnTo>
                    <a:pt x="116" y="3"/>
                  </a:lnTo>
                  <a:lnTo>
                    <a:pt x="118" y="3"/>
                  </a:lnTo>
                  <a:lnTo>
                    <a:pt x="118" y="3"/>
                  </a:lnTo>
                  <a:lnTo>
                    <a:pt x="118" y="4"/>
                  </a:lnTo>
                  <a:lnTo>
                    <a:pt x="115" y="12"/>
                  </a:lnTo>
                  <a:lnTo>
                    <a:pt x="110" y="20"/>
                  </a:lnTo>
                  <a:lnTo>
                    <a:pt x="114" y="15"/>
                  </a:lnTo>
                  <a:lnTo>
                    <a:pt x="120" y="9"/>
                  </a:lnTo>
                  <a:lnTo>
                    <a:pt x="127" y="4"/>
                  </a:lnTo>
                  <a:lnTo>
                    <a:pt x="128" y="4"/>
                  </a:lnTo>
                  <a:lnTo>
                    <a:pt x="128" y="5"/>
                  </a:lnTo>
                  <a:lnTo>
                    <a:pt x="118" y="21"/>
                  </a:lnTo>
                  <a:lnTo>
                    <a:pt x="116" y="22"/>
                  </a:lnTo>
                  <a:lnTo>
                    <a:pt x="115" y="24"/>
                  </a:lnTo>
                  <a:lnTo>
                    <a:pt x="126" y="13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9" y="4"/>
                  </a:lnTo>
                  <a:lnTo>
                    <a:pt x="139" y="4"/>
                  </a:lnTo>
                  <a:lnTo>
                    <a:pt x="139" y="5"/>
                  </a:lnTo>
                  <a:lnTo>
                    <a:pt x="131" y="17"/>
                  </a:lnTo>
                  <a:lnTo>
                    <a:pt x="120" y="29"/>
                  </a:lnTo>
                  <a:lnTo>
                    <a:pt x="131" y="17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45" y="7"/>
                  </a:lnTo>
                  <a:lnTo>
                    <a:pt x="145" y="7"/>
                  </a:lnTo>
                  <a:lnTo>
                    <a:pt x="143" y="15"/>
                  </a:lnTo>
                  <a:lnTo>
                    <a:pt x="137" y="21"/>
                  </a:lnTo>
                  <a:lnTo>
                    <a:pt x="136" y="24"/>
                  </a:lnTo>
                  <a:lnTo>
                    <a:pt x="141" y="18"/>
                  </a:lnTo>
                  <a:lnTo>
                    <a:pt x="147" y="12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4" y="7"/>
                  </a:lnTo>
                  <a:lnTo>
                    <a:pt x="154" y="8"/>
                  </a:lnTo>
                  <a:lnTo>
                    <a:pt x="152" y="15"/>
                  </a:lnTo>
                  <a:lnTo>
                    <a:pt x="148" y="21"/>
                  </a:lnTo>
                  <a:lnTo>
                    <a:pt x="144" y="26"/>
                  </a:lnTo>
                  <a:lnTo>
                    <a:pt x="143" y="29"/>
                  </a:lnTo>
                  <a:lnTo>
                    <a:pt x="141" y="29"/>
                  </a:lnTo>
                  <a:lnTo>
                    <a:pt x="143" y="29"/>
                  </a:lnTo>
                  <a:lnTo>
                    <a:pt x="143" y="28"/>
                  </a:lnTo>
                  <a:lnTo>
                    <a:pt x="144" y="26"/>
                  </a:lnTo>
                  <a:lnTo>
                    <a:pt x="145" y="25"/>
                  </a:lnTo>
                  <a:lnTo>
                    <a:pt x="147" y="24"/>
                  </a:lnTo>
                  <a:lnTo>
                    <a:pt x="148" y="22"/>
                  </a:lnTo>
                  <a:lnTo>
                    <a:pt x="149" y="22"/>
                  </a:lnTo>
                  <a:lnTo>
                    <a:pt x="150" y="21"/>
                  </a:lnTo>
                  <a:lnTo>
                    <a:pt x="152" y="20"/>
                  </a:lnTo>
                  <a:lnTo>
                    <a:pt x="153" y="18"/>
                  </a:lnTo>
                  <a:lnTo>
                    <a:pt x="154" y="18"/>
                  </a:lnTo>
                  <a:lnTo>
                    <a:pt x="156" y="18"/>
                  </a:lnTo>
                  <a:lnTo>
                    <a:pt x="156" y="18"/>
                  </a:lnTo>
                  <a:lnTo>
                    <a:pt x="153" y="25"/>
                  </a:lnTo>
                  <a:lnTo>
                    <a:pt x="149" y="29"/>
                  </a:lnTo>
                  <a:lnTo>
                    <a:pt x="149" y="30"/>
                  </a:lnTo>
                  <a:lnTo>
                    <a:pt x="150" y="30"/>
                  </a:lnTo>
                  <a:lnTo>
                    <a:pt x="150" y="30"/>
                  </a:lnTo>
                  <a:lnTo>
                    <a:pt x="152" y="30"/>
                  </a:lnTo>
                  <a:lnTo>
                    <a:pt x="153" y="29"/>
                  </a:lnTo>
                  <a:lnTo>
                    <a:pt x="154" y="30"/>
                  </a:lnTo>
                  <a:lnTo>
                    <a:pt x="154" y="30"/>
                  </a:lnTo>
                  <a:lnTo>
                    <a:pt x="153" y="32"/>
                  </a:lnTo>
                  <a:lnTo>
                    <a:pt x="150" y="32"/>
                  </a:lnTo>
                  <a:lnTo>
                    <a:pt x="147" y="33"/>
                  </a:lnTo>
                  <a:lnTo>
                    <a:pt x="145" y="32"/>
                  </a:lnTo>
                  <a:lnTo>
                    <a:pt x="147" y="32"/>
                  </a:lnTo>
                  <a:lnTo>
                    <a:pt x="149" y="28"/>
                  </a:lnTo>
                  <a:lnTo>
                    <a:pt x="150" y="26"/>
                  </a:lnTo>
                  <a:lnTo>
                    <a:pt x="150" y="25"/>
                  </a:lnTo>
                  <a:lnTo>
                    <a:pt x="150" y="24"/>
                  </a:lnTo>
                  <a:lnTo>
                    <a:pt x="149" y="25"/>
                  </a:lnTo>
                  <a:lnTo>
                    <a:pt x="148" y="25"/>
                  </a:lnTo>
                  <a:lnTo>
                    <a:pt x="147" y="26"/>
                  </a:lnTo>
                  <a:lnTo>
                    <a:pt x="144" y="28"/>
                  </a:lnTo>
                  <a:lnTo>
                    <a:pt x="143" y="29"/>
                  </a:lnTo>
                  <a:lnTo>
                    <a:pt x="141" y="30"/>
                  </a:lnTo>
                  <a:lnTo>
                    <a:pt x="140" y="32"/>
                  </a:lnTo>
                  <a:lnTo>
                    <a:pt x="139" y="33"/>
                  </a:lnTo>
                  <a:lnTo>
                    <a:pt x="137" y="33"/>
                  </a:lnTo>
                  <a:lnTo>
                    <a:pt x="137" y="32"/>
                  </a:lnTo>
                  <a:lnTo>
                    <a:pt x="137" y="32"/>
                  </a:lnTo>
                  <a:lnTo>
                    <a:pt x="144" y="22"/>
                  </a:lnTo>
                  <a:lnTo>
                    <a:pt x="150" y="13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50" y="9"/>
                  </a:lnTo>
                  <a:lnTo>
                    <a:pt x="150" y="11"/>
                  </a:lnTo>
                  <a:lnTo>
                    <a:pt x="149" y="12"/>
                  </a:lnTo>
                  <a:lnTo>
                    <a:pt x="148" y="12"/>
                  </a:lnTo>
                  <a:lnTo>
                    <a:pt x="148" y="13"/>
                  </a:lnTo>
                  <a:lnTo>
                    <a:pt x="147" y="15"/>
                  </a:lnTo>
                  <a:lnTo>
                    <a:pt x="141" y="21"/>
                  </a:lnTo>
                  <a:lnTo>
                    <a:pt x="135" y="28"/>
                  </a:lnTo>
                  <a:lnTo>
                    <a:pt x="128" y="33"/>
                  </a:lnTo>
                  <a:lnTo>
                    <a:pt x="127" y="33"/>
                  </a:lnTo>
                  <a:lnTo>
                    <a:pt x="126" y="33"/>
                  </a:lnTo>
                  <a:lnTo>
                    <a:pt x="126" y="33"/>
                  </a:lnTo>
                  <a:lnTo>
                    <a:pt x="126" y="32"/>
                  </a:lnTo>
                  <a:lnTo>
                    <a:pt x="131" y="28"/>
                  </a:lnTo>
                  <a:lnTo>
                    <a:pt x="135" y="22"/>
                  </a:lnTo>
                  <a:lnTo>
                    <a:pt x="139" y="17"/>
                  </a:lnTo>
                  <a:lnTo>
                    <a:pt x="141" y="13"/>
                  </a:lnTo>
                  <a:lnTo>
                    <a:pt x="143" y="9"/>
                  </a:lnTo>
                  <a:lnTo>
                    <a:pt x="137" y="15"/>
                  </a:lnTo>
                  <a:lnTo>
                    <a:pt x="131" y="21"/>
                  </a:lnTo>
                  <a:lnTo>
                    <a:pt x="124" y="26"/>
                  </a:lnTo>
                  <a:lnTo>
                    <a:pt x="118" y="33"/>
                  </a:lnTo>
                  <a:lnTo>
                    <a:pt x="118" y="33"/>
                  </a:lnTo>
                  <a:lnTo>
                    <a:pt x="116" y="33"/>
                  </a:lnTo>
                  <a:lnTo>
                    <a:pt x="116" y="32"/>
                  </a:lnTo>
                  <a:lnTo>
                    <a:pt x="116" y="32"/>
                  </a:lnTo>
                  <a:lnTo>
                    <a:pt x="127" y="20"/>
                  </a:lnTo>
                  <a:lnTo>
                    <a:pt x="133" y="11"/>
                  </a:lnTo>
                  <a:lnTo>
                    <a:pt x="135" y="8"/>
                  </a:lnTo>
                  <a:lnTo>
                    <a:pt x="136" y="8"/>
                  </a:lnTo>
                  <a:lnTo>
                    <a:pt x="136" y="7"/>
                  </a:lnTo>
                  <a:lnTo>
                    <a:pt x="135" y="8"/>
                  </a:lnTo>
                  <a:lnTo>
                    <a:pt x="133" y="9"/>
                  </a:lnTo>
                  <a:lnTo>
                    <a:pt x="111" y="32"/>
                  </a:lnTo>
                  <a:lnTo>
                    <a:pt x="110" y="32"/>
                  </a:lnTo>
                  <a:lnTo>
                    <a:pt x="110" y="30"/>
                  </a:lnTo>
                  <a:lnTo>
                    <a:pt x="110" y="30"/>
                  </a:lnTo>
                  <a:lnTo>
                    <a:pt x="120" y="13"/>
                  </a:lnTo>
                  <a:lnTo>
                    <a:pt x="122" y="12"/>
                  </a:lnTo>
                  <a:lnTo>
                    <a:pt x="124" y="9"/>
                  </a:lnTo>
                  <a:lnTo>
                    <a:pt x="126" y="7"/>
                  </a:lnTo>
                  <a:lnTo>
                    <a:pt x="118" y="13"/>
                  </a:lnTo>
                  <a:lnTo>
                    <a:pt x="109" y="22"/>
                  </a:lnTo>
                  <a:lnTo>
                    <a:pt x="99" y="32"/>
                  </a:lnTo>
                  <a:lnTo>
                    <a:pt x="97" y="33"/>
                  </a:lnTo>
                  <a:lnTo>
                    <a:pt x="96" y="33"/>
                  </a:lnTo>
                  <a:lnTo>
                    <a:pt x="96" y="33"/>
                  </a:lnTo>
                  <a:lnTo>
                    <a:pt x="96" y="32"/>
                  </a:lnTo>
                  <a:lnTo>
                    <a:pt x="97" y="32"/>
                  </a:lnTo>
                  <a:lnTo>
                    <a:pt x="102" y="26"/>
                  </a:lnTo>
                  <a:lnTo>
                    <a:pt x="107" y="20"/>
                  </a:lnTo>
                  <a:lnTo>
                    <a:pt x="111" y="15"/>
                  </a:lnTo>
                  <a:lnTo>
                    <a:pt x="111" y="13"/>
                  </a:lnTo>
                  <a:lnTo>
                    <a:pt x="113" y="11"/>
                  </a:lnTo>
                  <a:lnTo>
                    <a:pt x="114" y="8"/>
                  </a:lnTo>
                  <a:lnTo>
                    <a:pt x="114" y="7"/>
                  </a:lnTo>
                  <a:lnTo>
                    <a:pt x="115" y="5"/>
                  </a:lnTo>
                  <a:lnTo>
                    <a:pt x="111" y="8"/>
                  </a:lnTo>
                  <a:lnTo>
                    <a:pt x="107" y="12"/>
                  </a:lnTo>
                  <a:lnTo>
                    <a:pt x="97" y="21"/>
                  </a:lnTo>
                  <a:lnTo>
                    <a:pt x="85" y="32"/>
                  </a:lnTo>
                  <a:lnTo>
                    <a:pt x="84" y="33"/>
                  </a:lnTo>
                  <a:lnTo>
                    <a:pt x="82" y="33"/>
                  </a:lnTo>
                  <a:lnTo>
                    <a:pt x="82" y="32"/>
                  </a:lnTo>
                  <a:lnTo>
                    <a:pt x="82" y="32"/>
                  </a:lnTo>
                  <a:lnTo>
                    <a:pt x="82" y="30"/>
                  </a:lnTo>
                  <a:lnTo>
                    <a:pt x="90" y="24"/>
                  </a:lnTo>
                  <a:lnTo>
                    <a:pt x="97" y="16"/>
                  </a:lnTo>
                  <a:lnTo>
                    <a:pt x="99" y="13"/>
                  </a:lnTo>
                  <a:lnTo>
                    <a:pt x="102" y="9"/>
                  </a:lnTo>
                  <a:lnTo>
                    <a:pt x="105" y="7"/>
                  </a:lnTo>
                  <a:lnTo>
                    <a:pt x="101" y="9"/>
                  </a:lnTo>
                  <a:lnTo>
                    <a:pt x="97" y="13"/>
                  </a:lnTo>
                  <a:lnTo>
                    <a:pt x="90" y="18"/>
                  </a:lnTo>
                  <a:lnTo>
                    <a:pt x="84" y="25"/>
                  </a:lnTo>
                  <a:lnTo>
                    <a:pt x="76" y="30"/>
                  </a:lnTo>
                  <a:lnTo>
                    <a:pt x="76" y="32"/>
                  </a:lnTo>
                  <a:lnTo>
                    <a:pt x="75" y="32"/>
                  </a:lnTo>
                  <a:lnTo>
                    <a:pt x="75" y="30"/>
                  </a:lnTo>
                  <a:lnTo>
                    <a:pt x="75" y="30"/>
                  </a:lnTo>
                  <a:lnTo>
                    <a:pt x="82" y="22"/>
                  </a:lnTo>
                  <a:lnTo>
                    <a:pt x="89" y="13"/>
                  </a:lnTo>
                  <a:lnTo>
                    <a:pt x="90" y="13"/>
                  </a:lnTo>
                  <a:lnTo>
                    <a:pt x="90" y="12"/>
                  </a:lnTo>
                  <a:lnTo>
                    <a:pt x="93" y="11"/>
                  </a:lnTo>
                  <a:lnTo>
                    <a:pt x="94" y="9"/>
                  </a:lnTo>
                  <a:lnTo>
                    <a:pt x="96" y="8"/>
                  </a:lnTo>
                  <a:lnTo>
                    <a:pt x="96" y="7"/>
                  </a:lnTo>
                  <a:lnTo>
                    <a:pt x="96" y="5"/>
                  </a:lnTo>
                  <a:lnTo>
                    <a:pt x="96" y="7"/>
                  </a:lnTo>
                  <a:lnTo>
                    <a:pt x="93" y="8"/>
                  </a:lnTo>
                  <a:lnTo>
                    <a:pt x="80" y="18"/>
                  </a:lnTo>
                  <a:lnTo>
                    <a:pt x="67" y="30"/>
                  </a:lnTo>
                  <a:lnTo>
                    <a:pt x="67" y="32"/>
                  </a:lnTo>
                  <a:lnTo>
                    <a:pt x="65" y="32"/>
                  </a:lnTo>
                  <a:lnTo>
                    <a:pt x="65" y="30"/>
                  </a:lnTo>
                  <a:lnTo>
                    <a:pt x="65" y="30"/>
                  </a:lnTo>
                  <a:lnTo>
                    <a:pt x="73" y="20"/>
                  </a:lnTo>
                  <a:lnTo>
                    <a:pt x="80" y="11"/>
                  </a:lnTo>
                  <a:lnTo>
                    <a:pt x="81" y="9"/>
                  </a:lnTo>
                  <a:lnTo>
                    <a:pt x="81" y="9"/>
                  </a:lnTo>
                  <a:lnTo>
                    <a:pt x="82" y="8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2" y="7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3" y="15"/>
                  </a:lnTo>
                  <a:lnTo>
                    <a:pt x="67" y="21"/>
                  </a:lnTo>
                  <a:lnTo>
                    <a:pt x="61" y="25"/>
                  </a:lnTo>
                  <a:lnTo>
                    <a:pt x="54" y="30"/>
                  </a:lnTo>
                  <a:lnTo>
                    <a:pt x="51" y="32"/>
                  </a:lnTo>
                  <a:lnTo>
                    <a:pt x="50" y="32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50" y="29"/>
                  </a:lnTo>
                  <a:lnTo>
                    <a:pt x="58" y="21"/>
                  </a:lnTo>
                  <a:lnTo>
                    <a:pt x="65" y="13"/>
                  </a:lnTo>
                  <a:lnTo>
                    <a:pt x="67" y="11"/>
                  </a:lnTo>
                  <a:lnTo>
                    <a:pt x="69" y="8"/>
                  </a:lnTo>
                  <a:lnTo>
                    <a:pt x="72" y="5"/>
                  </a:lnTo>
                  <a:lnTo>
                    <a:pt x="64" y="12"/>
                  </a:lnTo>
                  <a:lnTo>
                    <a:pt x="58" y="18"/>
                  </a:lnTo>
                  <a:lnTo>
                    <a:pt x="52" y="24"/>
                  </a:lnTo>
                  <a:lnTo>
                    <a:pt x="44" y="29"/>
                  </a:lnTo>
                  <a:lnTo>
                    <a:pt x="44" y="30"/>
                  </a:lnTo>
                  <a:lnTo>
                    <a:pt x="43" y="30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8" y="21"/>
                  </a:lnTo>
                  <a:lnTo>
                    <a:pt x="55" y="13"/>
                  </a:lnTo>
                  <a:lnTo>
                    <a:pt x="55" y="12"/>
                  </a:lnTo>
                  <a:lnTo>
                    <a:pt x="56" y="12"/>
                  </a:lnTo>
                  <a:lnTo>
                    <a:pt x="58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3" y="5"/>
                  </a:lnTo>
                  <a:lnTo>
                    <a:pt x="63" y="5"/>
                  </a:lnTo>
                  <a:lnTo>
                    <a:pt x="61" y="7"/>
                  </a:lnTo>
                  <a:lnTo>
                    <a:pt x="60" y="8"/>
                  </a:lnTo>
                  <a:lnTo>
                    <a:pt x="58" y="11"/>
                  </a:lnTo>
                  <a:lnTo>
                    <a:pt x="47" y="20"/>
                  </a:lnTo>
                  <a:lnTo>
                    <a:pt x="37" y="29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8" y="22"/>
                  </a:lnTo>
                  <a:lnTo>
                    <a:pt x="43" y="16"/>
                  </a:lnTo>
                  <a:lnTo>
                    <a:pt x="46" y="11"/>
                  </a:lnTo>
                  <a:lnTo>
                    <a:pt x="51" y="7"/>
                  </a:lnTo>
                  <a:lnTo>
                    <a:pt x="52" y="5"/>
                  </a:lnTo>
                  <a:lnTo>
                    <a:pt x="54" y="4"/>
                  </a:lnTo>
                  <a:lnTo>
                    <a:pt x="52" y="4"/>
                  </a:lnTo>
                  <a:lnTo>
                    <a:pt x="51" y="5"/>
                  </a:lnTo>
                  <a:lnTo>
                    <a:pt x="39" y="17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7" y="29"/>
                  </a:lnTo>
                  <a:lnTo>
                    <a:pt x="27" y="28"/>
                  </a:lnTo>
                  <a:lnTo>
                    <a:pt x="27" y="28"/>
                  </a:lnTo>
                  <a:lnTo>
                    <a:pt x="44" y="5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4" y="5"/>
                  </a:lnTo>
                  <a:lnTo>
                    <a:pt x="43" y="7"/>
                  </a:lnTo>
                  <a:lnTo>
                    <a:pt x="42" y="8"/>
                  </a:lnTo>
                  <a:lnTo>
                    <a:pt x="41" y="9"/>
                  </a:lnTo>
                  <a:lnTo>
                    <a:pt x="39" y="9"/>
                  </a:lnTo>
                  <a:lnTo>
                    <a:pt x="39" y="11"/>
                  </a:lnTo>
                  <a:lnTo>
                    <a:pt x="34" y="15"/>
                  </a:lnTo>
                  <a:lnTo>
                    <a:pt x="29" y="2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2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8" y="22"/>
                  </a:lnTo>
                  <a:lnTo>
                    <a:pt x="25" y="16"/>
                  </a:lnTo>
                  <a:lnTo>
                    <a:pt x="26" y="16"/>
                  </a:lnTo>
                  <a:lnTo>
                    <a:pt x="27" y="15"/>
                  </a:lnTo>
                  <a:lnTo>
                    <a:pt x="29" y="12"/>
                  </a:lnTo>
                  <a:lnTo>
                    <a:pt x="30" y="11"/>
                  </a:lnTo>
                  <a:lnTo>
                    <a:pt x="31" y="9"/>
                  </a:lnTo>
                  <a:lnTo>
                    <a:pt x="33" y="8"/>
                  </a:lnTo>
                  <a:lnTo>
                    <a:pt x="34" y="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5"/>
                  </a:lnTo>
                  <a:lnTo>
                    <a:pt x="31" y="8"/>
                  </a:lnTo>
                  <a:lnTo>
                    <a:pt x="18" y="18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3" y="29"/>
                  </a:lnTo>
                  <a:lnTo>
                    <a:pt x="1" y="29"/>
                  </a:lnTo>
                  <a:lnTo>
                    <a:pt x="3" y="28"/>
                  </a:lnTo>
                  <a:lnTo>
                    <a:pt x="3" y="26"/>
                  </a:lnTo>
                  <a:lnTo>
                    <a:pt x="9" y="20"/>
                  </a:lnTo>
                  <a:lnTo>
                    <a:pt x="16" y="13"/>
                  </a:lnTo>
                  <a:lnTo>
                    <a:pt x="21" y="7"/>
                  </a:lnTo>
                  <a:lnTo>
                    <a:pt x="22" y="5"/>
                  </a:lnTo>
                  <a:lnTo>
                    <a:pt x="24" y="4"/>
                  </a:lnTo>
                  <a:lnTo>
                    <a:pt x="22" y="5"/>
                  </a:lnTo>
                  <a:lnTo>
                    <a:pt x="20" y="7"/>
                  </a:lnTo>
                  <a:lnTo>
                    <a:pt x="12" y="13"/>
                  </a:lnTo>
                  <a:lnTo>
                    <a:pt x="3" y="21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3" y="16"/>
                  </a:lnTo>
                  <a:lnTo>
                    <a:pt x="9" y="7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9" y="5"/>
                  </a:lnTo>
                  <a:lnTo>
                    <a:pt x="8" y="8"/>
                  </a:lnTo>
                  <a:lnTo>
                    <a:pt x="6" y="9"/>
                  </a:lnTo>
                  <a:lnTo>
                    <a:pt x="5" y="11"/>
                  </a:lnTo>
                  <a:lnTo>
                    <a:pt x="4" y="13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3"/>
                  </a:lnTo>
                  <a:lnTo>
                    <a:pt x="3" y="11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3" name="Freeform 1061"/>
            <p:cNvSpPr>
              <a:spLocks/>
            </p:cNvSpPr>
            <p:nvPr/>
          </p:nvSpPr>
          <p:spPr bwMode="auto">
            <a:xfrm>
              <a:off x="5319712" y="411162"/>
              <a:ext cx="41275" cy="44450"/>
            </a:xfrm>
            <a:custGeom>
              <a:avLst/>
              <a:gdLst>
                <a:gd name="T0" fmla="*/ 17 w 26"/>
                <a:gd name="T1" fmla="*/ 0 h 28"/>
                <a:gd name="T2" fmla="*/ 18 w 26"/>
                <a:gd name="T3" fmla="*/ 0 h 28"/>
                <a:gd name="T4" fmla="*/ 18 w 26"/>
                <a:gd name="T5" fmla="*/ 2 h 28"/>
                <a:gd name="T6" fmla="*/ 16 w 26"/>
                <a:gd name="T7" fmla="*/ 4 h 28"/>
                <a:gd name="T8" fmla="*/ 12 w 26"/>
                <a:gd name="T9" fmla="*/ 8 h 28"/>
                <a:gd name="T10" fmla="*/ 8 w 26"/>
                <a:gd name="T11" fmla="*/ 12 h 28"/>
                <a:gd name="T12" fmla="*/ 13 w 26"/>
                <a:gd name="T13" fmla="*/ 10 h 28"/>
                <a:gd name="T14" fmla="*/ 19 w 26"/>
                <a:gd name="T15" fmla="*/ 6 h 28"/>
                <a:gd name="T16" fmla="*/ 21 w 26"/>
                <a:gd name="T17" fmla="*/ 7 h 28"/>
                <a:gd name="T18" fmla="*/ 21 w 26"/>
                <a:gd name="T19" fmla="*/ 7 h 28"/>
                <a:gd name="T20" fmla="*/ 21 w 26"/>
                <a:gd name="T21" fmla="*/ 8 h 28"/>
                <a:gd name="T22" fmla="*/ 16 w 26"/>
                <a:gd name="T23" fmla="*/ 12 h 28"/>
                <a:gd name="T24" fmla="*/ 10 w 26"/>
                <a:gd name="T25" fmla="*/ 17 h 28"/>
                <a:gd name="T26" fmla="*/ 16 w 26"/>
                <a:gd name="T27" fmla="*/ 14 h 28"/>
                <a:gd name="T28" fmla="*/ 22 w 26"/>
                <a:gd name="T29" fmla="*/ 11 h 28"/>
                <a:gd name="T30" fmla="*/ 22 w 26"/>
                <a:gd name="T31" fmla="*/ 11 h 28"/>
                <a:gd name="T32" fmla="*/ 23 w 26"/>
                <a:gd name="T33" fmla="*/ 12 h 28"/>
                <a:gd name="T34" fmla="*/ 19 w 26"/>
                <a:gd name="T35" fmla="*/ 16 h 28"/>
                <a:gd name="T36" fmla="*/ 17 w 26"/>
                <a:gd name="T37" fmla="*/ 20 h 28"/>
                <a:gd name="T38" fmla="*/ 13 w 26"/>
                <a:gd name="T39" fmla="*/ 23 h 28"/>
                <a:gd name="T40" fmla="*/ 19 w 26"/>
                <a:gd name="T41" fmla="*/ 20 h 28"/>
                <a:gd name="T42" fmla="*/ 25 w 26"/>
                <a:gd name="T43" fmla="*/ 17 h 28"/>
                <a:gd name="T44" fmla="*/ 26 w 26"/>
                <a:gd name="T45" fmla="*/ 19 h 28"/>
                <a:gd name="T46" fmla="*/ 26 w 26"/>
                <a:gd name="T47" fmla="*/ 19 h 28"/>
                <a:gd name="T48" fmla="*/ 23 w 26"/>
                <a:gd name="T49" fmla="*/ 24 h 28"/>
                <a:gd name="T50" fmla="*/ 21 w 26"/>
                <a:gd name="T51" fmla="*/ 27 h 28"/>
                <a:gd name="T52" fmla="*/ 21 w 26"/>
                <a:gd name="T53" fmla="*/ 28 h 28"/>
                <a:gd name="T54" fmla="*/ 19 w 26"/>
                <a:gd name="T55" fmla="*/ 28 h 28"/>
                <a:gd name="T56" fmla="*/ 19 w 26"/>
                <a:gd name="T57" fmla="*/ 28 h 28"/>
                <a:gd name="T58" fmla="*/ 18 w 26"/>
                <a:gd name="T59" fmla="*/ 27 h 28"/>
                <a:gd name="T60" fmla="*/ 19 w 26"/>
                <a:gd name="T61" fmla="*/ 27 h 28"/>
                <a:gd name="T62" fmla="*/ 21 w 26"/>
                <a:gd name="T63" fmla="*/ 24 h 28"/>
                <a:gd name="T64" fmla="*/ 23 w 26"/>
                <a:gd name="T65" fmla="*/ 20 h 28"/>
                <a:gd name="T66" fmla="*/ 17 w 26"/>
                <a:gd name="T67" fmla="*/ 23 h 28"/>
                <a:gd name="T68" fmla="*/ 10 w 26"/>
                <a:gd name="T69" fmla="*/ 27 h 28"/>
                <a:gd name="T70" fmla="*/ 10 w 26"/>
                <a:gd name="T71" fmla="*/ 27 h 28"/>
                <a:gd name="T72" fmla="*/ 9 w 26"/>
                <a:gd name="T73" fmla="*/ 25 h 28"/>
                <a:gd name="T74" fmla="*/ 13 w 26"/>
                <a:gd name="T75" fmla="*/ 21 h 28"/>
                <a:gd name="T76" fmla="*/ 16 w 26"/>
                <a:gd name="T77" fmla="*/ 17 h 28"/>
                <a:gd name="T78" fmla="*/ 19 w 26"/>
                <a:gd name="T79" fmla="*/ 15 h 28"/>
                <a:gd name="T80" fmla="*/ 12 w 26"/>
                <a:gd name="T81" fmla="*/ 19 h 28"/>
                <a:gd name="T82" fmla="*/ 5 w 26"/>
                <a:gd name="T83" fmla="*/ 23 h 28"/>
                <a:gd name="T84" fmla="*/ 4 w 26"/>
                <a:gd name="T85" fmla="*/ 23 h 28"/>
                <a:gd name="T86" fmla="*/ 4 w 26"/>
                <a:gd name="T87" fmla="*/ 23 h 28"/>
                <a:gd name="T88" fmla="*/ 4 w 26"/>
                <a:gd name="T89" fmla="*/ 21 h 28"/>
                <a:gd name="T90" fmla="*/ 10 w 26"/>
                <a:gd name="T91" fmla="*/ 16 h 28"/>
                <a:gd name="T92" fmla="*/ 16 w 26"/>
                <a:gd name="T93" fmla="*/ 10 h 28"/>
                <a:gd name="T94" fmla="*/ 9 w 26"/>
                <a:gd name="T95" fmla="*/ 14 h 28"/>
                <a:gd name="T96" fmla="*/ 1 w 26"/>
                <a:gd name="T97" fmla="*/ 17 h 28"/>
                <a:gd name="T98" fmla="*/ 0 w 26"/>
                <a:gd name="T99" fmla="*/ 17 h 28"/>
                <a:gd name="T100" fmla="*/ 0 w 26"/>
                <a:gd name="T101" fmla="*/ 16 h 28"/>
                <a:gd name="T102" fmla="*/ 0 w 26"/>
                <a:gd name="T103" fmla="*/ 16 h 28"/>
                <a:gd name="T104" fmla="*/ 0 w 26"/>
                <a:gd name="T105" fmla="*/ 16 h 28"/>
                <a:gd name="T106" fmla="*/ 8 w 26"/>
                <a:gd name="T107" fmla="*/ 10 h 28"/>
                <a:gd name="T108" fmla="*/ 13 w 26"/>
                <a:gd name="T109" fmla="*/ 4 h 28"/>
                <a:gd name="T110" fmla="*/ 4 w 26"/>
                <a:gd name="T111" fmla="*/ 10 h 28"/>
                <a:gd name="T112" fmla="*/ 2 w 26"/>
                <a:gd name="T113" fmla="*/ 10 h 28"/>
                <a:gd name="T114" fmla="*/ 2 w 26"/>
                <a:gd name="T115" fmla="*/ 8 h 28"/>
                <a:gd name="T116" fmla="*/ 2 w 26"/>
                <a:gd name="T117" fmla="*/ 8 h 28"/>
                <a:gd name="T118" fmla="*/ 2 w 26"/>
                <a:gd name="T119" fmla="*/ 7 h 28"/>
                <a:gd name="T120" fmla="*/ 4 w 26"/>
                <a:gd name="T121" fmla="*/ 7 h 28"/>
                <a:gd name="T122" fmla="*/ 9 w 26"/>
                <a:gd name="T123" fmla="*/ 4 h 28"/>
                <a:gd name="T124" fmla="*/ 17 w 26"/>
                <a:gd name="T12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" h="28">
                  <a:moveTo>
                    <a:pt x="17" y="0"/>
                  </a:moveTo>
                  <a:lnTo>
                    <a:pt x="18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8"/>
                  </a:lnTo>
                  <a:lnTo>
                    <a:pt x="8" y="12"/>
                  </a:lnTo>
                  <a:lnTo>
                    <a:pt x="13" y="10"/>
                  </a:lnTo>
                  <a:lnTo>
                    <a:pt x="19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8"/>
                  </a:lnTo>
                  <a:lnTo>
                    <a:pt x="16" y="12"/>
                  </a:lnTo>
                  <a:lnTo>
                    <a:pt x="10" y="17"/>
                  </a:lnTo>
                  <a:lnTo>
                    <a:pt x="16" y="14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3" y="12"/>
                  </a:lnTo>
                  <a:lnTo>
                    <a:pt x="19" y="16"/>
                  </a:lnTo>
                  <a:lnTo>
                    <a:pt x="17" y="20"/>
                  </a:lnTo>
                  <a:lnTo>
                    <a:pt x="13" y="23"/>
                  </a:lnTo>
                  <a:lnTo>
                    <a:pt x="19" y="20"/>
                  </a:lnTo>
                  <a:lnTo>
                    <a:pt x="25" y="17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3" y="24"/>
                  </a:lnTo>
                  <a:lnTo>
                    <a:pt x="21" y="27"/>
                  </a:lnTo>
                  <a:lnTo>
                    <a:pt x="21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8" y="27"/>
                  </a:lnTo>
                  <a:lnTo>
                    <a:pt x="19" y="27"/>
                  </a:lnTo>
                  <a:lnTo>
                    <a:pt x="21" y="24"/>
                  </a:lnTo>
                  <a:lnTo>
                    <a:pt x="23" y="20"/>
                  </a:lnTo>
                  <a:lnTo>
                    <a:pt x="17" y="23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9" y="25"/>
                  </a:lnTo>
                  <a:lnTo>
                    <a:pt x="13" y="21"/>
                  </a:lnTo>
                  <a:lnTo>
                    <a:pt x="16" y="17"/>
                  </a:lnTo>
                  <a:lnTo>
                    <a:pt x="19" y="15"/>
                  </a:lnTo>
                  <a:lnTo>
                    <a:pt x="12" y="19"/>
                  </a:lnTo>
                  <a:lnTo>
                    <a:pt x="5" y="23"/>
                  </a:lnTo>
                  <a:lnTo>
                    <a:pt x="4" y="23"/>
                  </a:lnTo>
                  <a:lnTo>
                    <a:pt x="4" y="23"/>
                  </a:lnTo>
                  <a:lnTo>
                    <a:pt x="4" y="21"/>
                  </a:lnTo>
                  <a:lnTo>
                    <a:pt x="10" y="16"/>
                  </a:lnTo>
                  <a:lnTo>
                    <a:pt x="16" y="10"/>
                  </a:lnTo>
                  <a:lnTo>
                    <a:pt x="9" y="14"/>
                  </a:lnTo>
                  <a:lnTo>
                    <a:pt x="1" y="17"/>
                  </a:lnTo>
                  <a:lnTo>
                    <a:pt x="0" y="17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8" y="10"/>
                  </a:lnTo>
                  <a:lnTo>
                    <a:pt x="13" y="4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7"/>
                  </a:lnTo>
                  <a:lnTo>
                    <a:pt x="4" y="7"/>
                  </a:lnTo>
                  <a:lnTo>
                    <a:pt x="9" y="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04" name="그룹 603"/>
          <p:cNvGrpSpPr/>
          <p:nvPr/>
        </p:nvGrpSpPr>
        <p:grpSpPr>
          <a:xfrm>
            <a:off x="1380959" y="4037719"/>
            <a:ext cx="357321" cy="379308"/>
            <a:chOff x="5218112" y="220662"/>
            <a:chExt cx="265113" cy="247650"/>
          </a:xfrm>
        </p:grpSpPr>
        <p:sp>
          <p:nvSpPr>
            <p:cNvPr id="605" name="Rectangle 1051"/>
            <p:cNvSpPr>
              <a:spLocks noChangeArrowheads="1"/>
            </p:cNvSpPr>
            <p:nvPr/>
          </p:nvSpPr>
          <p:spPr bwMode="auto">
            <a:xfrm>
              <a:off x="5230812" y="350837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6" name="Freeform 1052"/>
            <p:cNvSpPr>
              <a:spLocks/>
            </p:cNvSpPr>
            <p:nvPr/>
          </p:nvSpPr>
          <p:spPr bwMode="auto">
            <a:xfrm>
              <a:off x="5218112" y="315912"/>
              <a:ext cx="12700" cy="60325"/>
            </a:xfrm>
            <a:custGeom>
              <a:avLst/>
              <a:gdLst>
                <a:gd name="T0" fmla="*/ 1 w 8"/>
                <a:gd name="T1" fmla="*/ 0 h 38"/>
                <a:gd name="T2" fmla="*/ 0 w 8"/>
                <a:gd name="T3" fmla="*/ 3 h 38"/>
                <a:gd name="T4" fmla="*/ 0 w 8"/>
                <a:gd name="T5" fmla="*/ 4 h 38"/>
                <a:gd name="T6" fmla="*/ 1 w 8"/>
                <a:gd name="T7" fmla="*/ 5 h 38"/>
                <a:gd name="T8" fmla="*/ 4 w 8"/>
                <a:gd name="T9" fmla="*/ 7 h 38"/>
                <a:gd name="T10" fmla="*/ 8 w 8"/>
                <a:gd name="T11" fmla="*/ 7 h 38"/>
                <a:gd name="T12" fmla="*/ 8 w 8"/>
                <a:gd name="T13" fmla="*/ 15 h 38"/>
                <a:gd name="T14" fmla="*/ 6 w 8"/>
                <a:gd name="T15" fmla="*/ 17 h 38"/>
                <a:gd name="T16" fmla="*/ 6 w 8"/>
                <a:gd name="T17" fmla="*/ 19 h 38"/>
                <a:gd name="T18" fmla="*/ 6 w 8"/>
                <a:gd name="T19" fmla="*/ 19 h 38"/>
                <a:gd name="T20" fmla="*/ 8 w 8"/>
                <a:gd name="T21" fmla="*/ 19 h 38"/>
                <a:gd name="T22" fmla="*/ 8 w 8"/>
                <a:gd name="T23" fmla="*/ 19 h 38"/>
                <a:gd name="T24" fmla="*/ 8 w 8"/>
                <a:gd name="T25" fmla="*/ 20 h 38"/>
                <a:gd name="T26" fmla="*/ 5 w 8"/>
                <a:gd name="T27" fmla="*/ 25 h 38"/>
                <a:gd name="T28" fmla="*/ 5 w 8"/>
                <a:gd name="T29" fmla="*/ 26 h 38"/>
                <a:gd name="T30" fmla="*/ 5 w 8"/>
                <a:gd name="T31" fmla="*/ 26 h 38"/>
                <a:gd name="T32" fmla="*/ 6 w 8"/>
                <a:gd name="T33" fmla="*/ 26 h 38"/>
                <a:gd name="T34" fmla="*/ 8 w 8"/>
                <a:gd name="T35" fmla="*/ 25 h 38"/>
                <a:gd name="T36" fmla="*/ 8 w 8"/>
                <a:gd name="T37" fmla="*/ 30 h 38"/>
                <a:gd name="T38" fmla="*/ 8 w 8"/>
                <a:gd name="T39" fmla="*/ 32 h 38"/>
                <a:gd name="T40" fmla="*/ 6 w 8"/>
                <a:gd name="T41" fmla="*/ 33 h 38"/>
                <a:gd name="T42" fmla="*/ 5 w 8"/>
                <a:gd name="T43" fmla="*/ 33 h 38"/>
                <a:gd name="T44" fmla="*/ 2 w 8"/>
                <a:gd name="T45" fmla="*/ 33 h 38"/>
                <a:gd name="T46" fmla="*/ 1 w 8"/>
                <a:gd name="T47" fmla="*/ 34 h 38"/>
                <a:gd name="T48" fmla="*/ 1 w 8"/>
                <a:gd name="T49" fmla="*/ 36 h 38"/>
                <a:gd name="T50" fmla="*/ 2 w 8"/>
                <a:gd name="T51" fmla="*/ 38 h 38"/>
                <a:gd name="T52" fmla="*/ 1 w 8"/>
                <a:gd name="T53" fmla="*/ 37 h 38"/>
                <a:gd name="T54" fmla="*/ 1 w 8"/>
                <a:gd name="T55" fmla="*/ 36 h 38"/>
                <a:gd name="T56" fmla="*/ 0 w 8"/>
                <a:gd name="T57" fmla="*/ 3 h 38"/>
                <a:gd name="T58" fmla="*/ 0 w 8"/>
                <a:gd name="T59" fmla="*/ 2 h 38"/>
                <a:gd name="T60" fmla="*/ 1 w 8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" h="38">
                  <a:moveTo>
                    <a:pt x="1" y="0"/>
                  </a:move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20"/>
                  </a:lnTo>
                  <a:lnTo>
                    <a:pt x="5" y="25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6" y="26"/>
                  </a:lnTo>
                  <a:lnTo>
                    <a:pt x="8" y="25"/>
                  </a:lnTo>
                  <a:lnTo>
                    <a:pt x="8" y="30"/>
                  </a:lnTo>
                  <a:lnTo>
                    <a:pt x="8" y="32"/>
                  </a:lnTo>
                  <a:lnTo>
                    <a:pt x="6" y="33"/>
                  </a:lnTo>
                  <a:lnTo>
                    <a:pt x="5" y="33"/>
                  </a:lnTo>
                  <a:lnTo>
                    <a:pt x="2" y="33"/>
                  </a:lnTo>
                  <a:lnTo>
                    <a:pt x="1" y="34"/>
                  </a:lnTo>
                  <a:lnTo>
                    <a:pt x="1" y="36"/>
                  </a:lnTo>
                  <a:lnTo>
                    <a:pt x="2" y="38"/>
                  </a:lnTo>
                  <a:lnTo>
                    <a:pt x="1" y="37"/>
                  </a:lnTo>
                  <a:lnTo>
                    <a:pt x="1" y="3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7" name="Freeform 1053"/>
            <p:cNvSpPr>
              <a:spLocks/>
            </p:cNvSpPr>
            <p:nvPr/>
          </p:nvSpPr>
          <p:spPr bwMode="auto">
            <a:xfrm>
              <a:off x="5473700" y="327025"/>
              <a:ext cx="9525" cy="57150"/>
            </a:xfrm>
            <a:custGeom>
              <a:avLst/>
              <a:gdLst>
                <a:gd name="T0" fmla="*/ 6 w 6"/>
                <a:gd name="T1" fmla="*/ 0 h 36"/>
                <a:gd name="T2" fmla="*/ 6 w 6"/>
                <a:gd name="T3" fmla="*/ 1 h 36"/>
                <a:gd name="T4" fmla="*/ 6 w 6"/>
                <a:gd name="T5" fmla="*/ 34 h 36"/>
                <a:gd name="T6" fmla="*/ 6 w 6"/>
                <a:gd name="T7" fmla="*/ 35 h 36"/>
                <a:gd name="T8" fmla="*/ 5 w 6"/>
                <a:gd name="T9" fmla="*/ 36 h 36"/>
                <a:gd name="T10" fmla="*/ 4 w 6"/>
                <a:gd name="T11" fmla="*/ 36 h 36"/>
                <a:gd name="T12" fmla="*/ 1 w 6"/>
                <a:gd name="T13" fmla="*/ 36 h 36"/>
                <a:gd name="T14" fmla="*/ 2 w 6"/>
                <a:gd name="T15" fmla="*/ 35 h 36"/>
                <a:gd name="T16" fmla="*/ 4 w 6"/>
                <a:gd name="T17" fmla="*/ 34 h 36"/>
                <a:gd name="T18" fmla="*/ 4 w 6"/>
                <a:gd name="T19" fmla="*/ 33 h 36"/>
                <a:gd name="T20" fmla="*/ 2 w 6"/>
                <a:gd name="T21" fmla="*/ 31 h 36"/>
                <a:gd name="T22" fmla="*/ 0 w 6"/>
                <a:gd name="T23" fmla="*/ 30 h 36"/>
                <a:gd name="T24" fmla="*/ 0 w 6"/>
                <a:gd name="T25" fmla="*/ 30 h 36"/>
                <a:gd name="T26" fmla="*/ 0 w 6"/>
                <a:gd name="T27" fmla="*/ 4 h 36"/>
                <a:gd name="T28" fmla="*/ 2 w 6"/>
                <a:gd name="T29" fmla="*/ 4 h 36"/>
                <a:gd name="T30" fmla="*/ 5 w 6"/>
                <a:gd name="T31" fmla="*/ 4 h 36"/>
                <a:gd name="T32" fmla="*/ 6 w 6"/>
                <a:gd name="T33" fmla="*/ 2 h 36"/>
                <a:gd name="T34" fmla="*/ 6 w 6"/>
                <a:gd name="T3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36">
                  <a:moveTo>
                    <a:pt x="6" y="0"/>
                  </a:moveTo>
                  <a:lnTo>
                    <a:pt x="6" y="1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6"/>
                  </a:lnTo>
                  <a:lnTo>
                    <a:pt x="2" y="35"/>
                  </a:lnTo>
                  <a:lnTo>
                    <a:pt x="4" y="34"/>
                  </a:lnTo>
                  <a:lnTo>
                    <a:pt x="4" y="33"/>
                  </a:lnTo>
                  <a:lnTo>
                    <a:pt x="2" y="31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4"/>
                  </a:lnTo>
                  <a:lnTo>
                    <a:pt x="2" y="4"/>
                  </a:lnTo>
                  <a:lnTo>
                    <a:pt x="5" y="4"/>
                  </a:lnTo>
                  <a:lnTo>
                    <a:pt x="6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8" name="Freeform 1054"/>
            <p:cNvSpPr>
              <a:spLocks/>
            </p:cNvSpPr>
            <p:nvPr/>
          </p:nvSpPr>
          <p:spPr bwMode="auto">
            <a:xfrm>
              <a:off x="5321300" y="265112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9" name="Freeform 1055"/>
            <p:cNvSpPr>
              <a:spLocks noEditPoints="1"/>
            </p:cNvSpPr>
            <p:nvPr/>
          </p:nvSpPr>
          <p:spPr bwMode="auto">
            <a:xfrm>
              <a:off x="5311775" y="220662"/>
              <a:ext cx="76200" cy="76200"/>
            </a:xfrm>
            <a:custGeom>
              <a:avLst/>
              <a:gdLst>
                <a:gd name="T0" fmla="*/ 27 w 48"/>
                <a:gd name="T1" fmla="*/ 7 h 48"/>
                <a:gd name="T2" fmla="*/ 27 w 48"/>
                <a:gd name="T3" fmla="*/ 7 h 48"/>
                <a:gd name="T4" fmla="*/ 26 w 48"/>
                <a:gd name="T5" fmla="*/ 8 h 48"/>
                <a:gd name="T6" fmla="*/ 23 w 48"/>
                <a:gd name="T7" fmla="*/ 7 h 48"/>
                <a:gd name="T8" fmla="*/ 19 w 48"/>
                <a:gd name="T9" fmla="*/ 8 h 48"/>
                <a:gd name="T10" fmla="*/ 14 w 48"/>
                <a:gd name="T11" fmla="*/ 9 h 48"/>
                <a:gd name="T12" fmla="*/ 11 w 48"/>
                <a:gd name="T13" fmla="*/ 12 h 48"/>
                <a:gd name="T14" fmla="*/ 9 w 48"/>
                <a:gd name="T15" fmla="*/ 16 h 48"/>
                <a:gd name="T16" fmla="*/ 7 w 48"/>
                <a:gd name="T17" fmla="*/ 20 h 48"/>
                <a:gd name="T18" fmla="*/ 6 w 48"/>
                <a:gd name="T19" fmla="*/ 20 h 48"/>
                <a:gd name="T20" fmla="*/ 6 w 48"/>
                <a:gd name="T21" fmla="*/ 21 h 48"/>
                <a:gd name="T22" fmla="*/ 6 w 48"/>
                <a:gd name="T23" fmla="*/ 21 h 48"/>
                <a:gd name="T24" fmla="*/ 7 w 48"/>
                <a:gd name="T25" fmla="*/ 21 h 48"/>
                <a:gd name="T26" fmla="*/ 7 w 48"/>
                <a:gd name="T27" fmla="*/ 25 h 48"/>
                <a:gd name="T28" fmla="*/ 4 w 48"/>
                <a:gd name="T29" fmla="*/ 29 h 48"/>
                <a:gd name="T30" fmla="*/ 2 w 48"/>
                <a:gd name="T31" fmla="*/ 30 h 48"/>
                <a:gd name="T32" fmla="*/ 4 w 48"/>
                <a:gd name="T33" fmla="*/ 31 h 48"/>
                <a:gd name="T34" fmla="*/ 7 w 48"/>
                <a:gd name="T35" fmla="*/ 30 h 48"/>
                <a:gd name="T36" fmla="*/ 9 w 48"/>
                <a:gd name="T37" fmla="*/ 33 h 48"/>
                <a:gd name="T38" fmla="*/ 10 w 48"/>
                <a:gd name="T39" fmla="*/ 34 h 48"/>
                <a:gd name="T40" fmla="*/ 10 w 48"/>
                <a:gd name="T41" fmla="*/ 35 h 48"/>
                <a:gd name="T42" fmla="*/ 10 w 48"/>
                <a:gd name="T43" fmla="*/ 35 h 48"/>
                <a:gd name="T44" fmla="*/ 10 w 48"/>
                <a:gd name="T45" fmla="*/ 37 h 48"/>
                <a:gd name="T46" fmla="*/ 11 w 48"/>
                <a:gd name="T47" fmla="*/ 37 h 48"/>
                <a:gd name="T48" fmla="*/ 13 w 48"/>
                <a:gd name="T49" fmla="*/ 37 h 48"/>
                <a:gd name="T50" fmla="*/ 14 w 48"/>
                <a:gd name="T51" fmla="*/ 38 h 48"/>
                <a:gd name="T52" fmla="*/ 17 w 48"/>
                <a:gd name="T53" fmla="*/ 39 h 48"/>
                <a:gd name="T54" fmla="*/ 17 w 48"/>
                <a:gd name="T55" fmla="*/ 41 h 48"/>
                <a:gd name="T56" fmla="*/ 18 w 48"/>
                <a:gd name="T57" fmla="*/ 41 h 48"/>
                <a:gd name="T58" fmla="*/ 18 w 48"/>
                <a:gd name="T59" fmla="*/ 41 h 48"/>
                <a:gd name="T60" fmla="*/ 21 w 48"/>
                <a:gd name="T61" fmla="*/ 41 h 48"/>
                <a:gd name="T62" fmla="*/ 26 w 48"/>
                <a:gd name="T63" fmla="*/ 41 h 48"/>
                <a:gd name="T64" fmla="*/ 30 w 48"/>
                <a:gd name="T65" fmla="*/ 39 h 48"/>
                <a:gd name="T66" fmla="*/ 34 w 48"/>
                <a:gd name="T67" fmla="*/ 37 h 48"/>
                <a:gd name="T68" fmla="*/ 38 w 48"/>
                <a:gd name="T69" fmla="*/ 33 h 48"/>
                <a:gd name="T70" fmla="*/ 40 w 48"/>
                <a:gd name="T71" fmla="*/ 30 h 48"/>
                <a:gd name="T72" fmla="*/ 42 w 48"/>
                <a:gd name="T73" fmla="*/ 25 h 48"/>
                <a:gd name="T74" fmla="*/ 42 w 48"/>
                <a:gd name="T75" fmla="*/ 20 h 48"/>
                <a:gd name="T76" fmla="*/ 40 w 48"/>
                <a:gd name="T77" fmla="*/ 16 h 48"/>
                <a:gd name="T78" fmla="*/ 38 w 48"/>
                <a:gd name="T79" fmla="*/ 13 h 48"/>
                <a:gd name="T80" fmla="*/ 38 w 48"/>
                <a:gd name="T81" fmla="*/ 12 h 48"/>
                <a:gd name="T82" fmla="*/ 36 w 48"/>
                <a:gd name="T83" fmla="*/ 12 h 48"/>
                <a:gd name="T84" fmla="*/ 32 w 48"/>
                <a:gd name="T85" fmla="*/ 9 h 48"/>
                <a:gd name="T86" fmla="*/ 28 w 48"/>
                <a:gd name="T87" fmla="*/ 8 h 48"/>
                <a:gd name="T88" fmla="*/ 27 w 48"/>
                <a:gd name="T89" fmla="*/ 7 h 48"/>
                <a:gd name="T90" fmla="*/ 27 w 48"/>
                <a:gd name="T91" fmla="*/ 0 h 48"/>
                <a:gd name="T92" fmla="*/ 39 w 48"/>
                <a:gd name="T93" fmla="*/ 5 h 48"/>
                <a:gd name="T94" fmla="*/ 47 w 48"/>
                <a:gd name="T95" fmla="*/ 13 h 48"/>
                <a:gd name="T96" fmla="*/ 48 w 48"/>
                <a:gd name="T97" fmla="*/ 25 h 48"/>
                <a:gd name="T98" fmla="*/ 43 w 48"/>
                <a:gd name="T99" fmla="*/ 38 h 48"/>
                <a:gd name="T100" fmla="*/ 34 w 48"/>
                <a:gd name="T101" fmla="*/ 45 h 48"/>
                <a:gd name="T102" fmla="*/ 21 w 48"/>
                <a:gd name="T103" fmla="*/ 48 h 48"/>
                <a:gd name="T104" fmla="*/ 21 w 48"/>
                <a:gd name="T105" fmla="*/ 47 h 48"/>
                <a:gd name="T106" fmla="*/ 21 w 48"/>
                <a:gd name="T107" fmla="*/ 47 h 48"/>
                <a:gd name="T108" fmla="*/ 19 w 48"/>
                <a:gd name="T109" fmla="*/ 47 h 48"/>
                <a:gd name="T110" fmla="*/ 19 w 48"/>
                <a:gd name="T111" fmla="*/ 47 h 48"/>
                <a:gd name="T112" fmla="*/ 9 w 48"/>
                <a:gd name="T113" fmla="*/ 43 h 48"/>
                <a:gd name="T114" fmla="*/ 2 w 48"/>
                <a:gd name="T115" fmla="*/ 35 h 48"/>
                <a:gd name="T116" fmla="*/ 0 w 48"/>
                <a:gd name="T117" fmla="*/ 25 h 48"/>
                <a:gd name="T118" fmla="*/ 2 w 48"/>
                <a:gd name="T119" fmla="*/ 16 h 48"/>
                <a:gd name="T120" fmla="*/ 7 w 48"/>
                <a:gd name="T121" fmla="*/ 7 h 48"/>
                <a:gd name="T122" fmla="*/ 15 w 48"/>
                <a:gd name="T123" fmla="*/ 1 h 48"/>
                <a:gd name="T124" fmla="*/ 27 w 48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48">
                  <a:moveTo>
                    <a:pt x="27" y="7"/>
                  </a:moveTo>
                  <a:lnTo>
                    <a:pt x="27" y="7"/>
                  </a:lnTo>
                  <a:lnTo>
                    <a:pt x="26" y="8"/>
                  </a:lnTo>
                  <a:lnTo>
                    <a:pt x="23" y="7"/>
                  </a:lnTo>
                  <a:lnTo>
                    <a:pt x="19" y="8"/>
                  </a:lnTo>
                  <a:lnTo>
                    <a:pt x="14" y="9"/>
                  </a:lnTo>
                  <a:lnTo>
                    <a:pt x="11" y="12"/>
                  </a:lnTo>
                  <a:lnTo>
                    <a:pt x="9" y="16"/>
                  </a:lnTo>
                  <a:lnTo>
                    <a:pt x="7" y="20"/>
                  </a:lnTo>
                  <a:lnTo>
                    <a:pt x="6" y="20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7" y="21"/>
                  </a:lnTo>
                  <a:lnTo>
                    <a:pt x="7" y="25"/>
                  </a:lnTo>
                  <a:lnTo>
                    <a:pt x="4" y="29"/>
                  </a:lnTo>
                  <a:lnTo>
                    <a:pt x="2" y="30"/>
                  </a:lnTo>
                  <a:lnTo>
                    <a:pt x="4" y="31"/>
                  </a:lnTo>
                  <a:lnTo>
                    <a:pt x="7" y="30"/>
                  </a:lnTo>
                  <a:lnTo>
                    <a:pt x="9" y="33"/>
                  </a:lnTo>
                  <a:lnTo>
                    <a:pt x="10" y="34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0" y="37"/>
                  </a:lnTo>
                  <a:lnTo>
                    <a:pt x="11" y="37"/>
                  </a:lnTo>
                  <a:lnTo>
                    <a:pt x="13" y="37"/>
                  </a:lnTo>
                  <a:lnTo>
                    <a:pt x="14" y="38"/>
                  </a:lnTo>
                  <a:lnTo>
                    <a:pt x="17" y="39"/>
                  </a:lnTo>
                  <a:lnTo>
                    <a:pt x="17" y="41"/>
                  </a:lnTo>
                  <a:lnTo>
                    <a:pt x="18" y="41"/>
                  </a:lnTo>
                  <a:lnTo>
                    <a:pt x="18" y="41"/>
                  </a:lnTo>
                  <a:lnTo>
                    <a:pt x="21" y="41"/>
                  </a:lnTo>
                  <a:lnTo>
                    <a:pt x="26" y="41"/>
                  </a:lnTo>
                  <a:lnTo>
                    <a:pt x="30" y="39"/>
                  </a:lnTo>
                  <a:lnTo>
                    <a:pt x="34" y="37"/>
                  </a:lnTo>
                  <a:lnTo>
                    <a:pt x="38" y="33"/>
                  </a:lnTo>
                  <a:lnTo>
                    <a:pt x="40" y="30"/>
                  </a:lnTo>
                  <a:lnTo>
                    <a:pt x="42" y="25"/>
                  </a:lnTo>
                  <a:lnTo>
                    <a:pt x="42" y="20"/>
                  </a:lnTo>
                  <a:lnTo>
                    <a:pt x="40" y="16"/>
                  </a:lnTo>
                  <a:lnTo>
                    <a:pt x="38" y="13"/>
                  </a:lnTo>
                  <a:lnTo>
                    <a:pt x="38" y="12"/>
                  </a:lnTo>
                  <a:lnTo>
                    <a:pt x="36" y="12"/>
                  </a:lnTo>
                  <a:lnTo>
                    <a:pt x="32" y="9"/>
                  </a:lnTo>
                  <a:lnTo>
                    <a:pt x="28" y="8"/>
                  </a:lnTo>
                  <a:lnTo>
                    <a:pt x="27" y="7"/>
                  </a:lnTo>
                  <a:close/>
                  <a:moveTo>
                    <a:pt x="27" y="0"/>
                  </a:moveTo>
                  <a:lnTo>
                    <a:pt x="39" y="5"/>
                  </a:lnTo>
                  <a:lnTo>
                    <a:pt x="47" y="13"/>
                  </a:lnTo>
                  <a:lnTo>
                    <a:pt x="48" y="25"/>
                  </a:lnTo>
                  <a:lnTo>
                    <a:pt x="43" y="38"/>
                  </a:lnTo>
                  <a:lnTo>
                    <a:pt x="34" y="45"/>
                  </a:lnTo>
                  <a:lnTo>
                    <a:pt x="21" y="48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9" y="47"/>
                  </a:lnTo>
                  <a:lnTo>
                    <a:pt x="9" y="43"/>
                  </a:lnTo>
                  <a:lnTo>
                    <a:pt x="2" y="35"/>
                  </a:lnTo>
                  <a:lnTo>
                    <a:pt x="0" y="25"/>
                  </a:lnTo>
                  <a:lnTo>
                    <a:pt x="2" y="16"/>
                  </a:lnTo>
                  <a:lnTo>
                    <a:pt x="7" y="7"/>
                  </a:lnTo>
                  <a:lnTo>
                    <a:pt x="15" y="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0" name="Freeform 1056"/>
            <p:cNvSpPr>
              <a:spLocks/>
            </p:cNvSpPr>
            <p:nvPr/>
          </p:nvSpPr>
          <p:spPr bwMode="auto">
            <a:xfrm>
              <a:off x="5218112" y="314325"/>
              <a:ext cx="265113" cy="19050"/>
            </a:xfrm>
            <a:custGeom>
              <a:avLst/>
              <a:gdLst>
                <a:gd name="T0" fmla="*/ 51 w 167"/>
                <a:gd name="T1" fmla="*/ 0 h 12"/>
                <a:gd name="T2" fmla="*/ 97 w 167"/>
                <a:gd name="T3" fmla="*/ 0 h 12"/>
                <a:gd name="T4" fmla="*/ 131 w 167"/>
                <a:gd name="T5" fmla="*/ 3 h 12"/>
                <a:gd name="T6" fmla="*/ 165 w 167"/>
                <a:gd name="T7" fmla="*/ 5 h 12"/>
                <a:gd name="T8" fmla="*/ 166 w 167"/>
                <a:gd name="T9" fmla="*/ 6 h 12"/>
                <a:gd name="T10" fmla="*/ 167 w 167"/>
                <a:gd name="T11" fmla="*/ 6 h 12"/>
                <a:gd name="T12" fmla="*/ 167 w 167"/>
                <a:gd name="T13" fmla="*/ 8 h 12"/>
                <a:gd name="T14" fmla="*/ 167 w 167"/>
                <a:gd name="T15" fmla="*/ 10 h 12"/>
                <a:gd name="T16" fmla="*/ 166 w 167"/>
                <a:gd name="T17" fmla="*/ 12 h 12"/>
                <a:gd name="T18" fmla="*/ 163 w 167"/>
                <a:gd name="T19" fmla="*/ 12 h 12"/>
                <a:gd name="T20" fmla="*/ 161 w 167"/>
                <a:gd name="T21" fmla="*/ 12 h 12"/>
                <a:gd name="T22" fmla="*/ 159 w 167"/>
                <a:gd name="T23" fmla="*/ 12 h 12"/>
                <a:gd name="T24" fmla="*/ 158 w 167"/>
                <a:gd name="T25" fmla="*/ 12 h 12"/>
                <a:gd name="T26" fmla="*/ 158 w 167"/>
                <a:gd name="T27" fmla="*/ 12 h 12"/>
                <a:gd name="T28" fmla="*/ 144 w 167"/>
                <a:gd name="T29" fmla="*/ 9 h 12"/>
                <a:gd name="T30" fmla="*/ 144 w 167"/>
                <a:gd name="T31" fmla="*/ 9 h 12"/>
                <a:gd name="T32" fmla="*/ 142 w 167"/>
                <a:gd name="T33" fmla="*/ 9 h 12"/>
                <a:gd name="T34" fmla="*/ 142 w 167"/>
                <a:gd name="T35" fmla="*/ 9 h 12"/>
                <a:gd name="T36" fmla="*/ 123 w 167"/>
                <a:gd name="T37" fmla="*/ 8 h 12"/>
                <a:gd name="T38" fmla="*/ 123 w 167"/>
                <a:gd name="T39" fmla="*/ 8 h 12"/>
                <a:gd name="T40" fmla="*/ 121 w 167"/>
                <a:gd name="T41" fmla="*/ 8 h 12"/>
                <a:gd name="T42" fmla="*/ 121 w 167"/>
                <a:gd name="T43" fmla="*/ 8 h 12"/>
                <a:gd name="T44" fmla="*/ 89 w 167"/>
                <a:gd name="T45" fmla="*/ 8 h 12"/>
                <a:gd name="T46" fmla="*/ 63 w 167"/>
                <a:gd name="T47" fmla="*/ 6 h 12"/>
                <a:gd name="T48" fmla="*/ 61 w 167"/>
                <a:gd name="T49" fmla="*/ 6 h 12"/>
                <a:gd name="T50" fmla="*/ 61 w 167"/>
                <a:gd name="T51" fmla="*/ 6 h 12"/>
                <a:gd name="T52" fmla="*/ 60 w 167"/>
                <a:gd name="T53" fmla="*/ 6 h 12"/>
                <a:gd name="T54" fmla="*/ 55 w 167"/>
                <a:gd name="T55" fmla="*/ 6 h 12"/>
                <a:gd name="T56" fmla="*/ 53 w 167"/>
                <a:gd name="T57" fmla="*/ 6 h 12"/>
                <a:gd name="T58" fmla="*/ 53 w 167"/>
                <a:gd name="T59" fmla="*/ 6 h 12"/>
                <a:gd name="T60" fmla="*/ 52 w 167"/>
                <a:gd name="T61" fmla="*/ 6 h 12"/>
                <a:gd name="T62" fmla="*/ 43 w 167"/>
                <a:gd name="T63" fmla="*/ 6 h 12"/>
                <a:gd name="T64" fmla="*/ 43 w 167"/>
                <a:gd name="T65" fmla="*/ 6 h 12"/>
                <a:gd name="T66" fmla="*/ 43 w 167"/>
                <a:gd name="T67" fmla="*/ 6 h 12"/>
                <a:gd name="T68" fmla="*/ 42 w 167"/>
                <a:gd name="T69" fmla="*/ 8 h 12"/>
                <a:gd name="T70" fmla="*/ 32 w 167"/>
                <a:gd name="T71" fmla="*/ 8 h 12"/>
                <a:gd name="T72" fmla="*/ 31 w 167"/>
                <a:gd name="T73" fmla="*/ 6 h 12"/>
                <a:gd name="T74" fmla="*/ 31 w 167"/>
                <a:gd name="T75" fmla="*/ 6 h 12"/>
                <a:gd name="T76" fmla="*/ 29 w 167"/>
                <a:gd name="T77" fmla="*/ 8 h 12"/>
                <a:gd name="T78" fmla="*/ 19 w 167"/>
                <a:gd name="T79" fmla="*/ 8 h 12"/>
                <a:gd name="T80" fmla="*/ 21 w 167"/>
                <a:gd name="T81" fmla="*/ 6 h 12"/>
                <a:gd name="T82" fmla="*/ 19 w 167"/>
                <a:gd name="T83" fmla="*/ 5 h 12"/>
                <a:gd name="T84" fmla="*/ 19 w 167"/>
                <a:gd name="T85" fmla="*/ 5 h 12"/>
                <a:gd name="T86" fmla="*/ 15 w 167"/>
                <a:gd name="T87" fmla="*/ 8 h 12"/>
                <a:gd name="T88" fmla="*/ 8 w 167"/>
                <a:gd name="T89" fmla="*/ 8 h 12"/>
                <a:gd name="T90" fmla="*/ 4 w 167"/>
                <a:gd name="T91" fmla="*/ 8 h 12"/>
                <a:gd name="T92" fmla="*/ 1 w 167"/>
                <a:gd name="T93" fmla="*/ 6 h 12"/>
                <a:gd name="T94" fmla="*/ 0 w 167"/>
                <a:gd name="T95" fmla="*/ 5 h 12"/>
                <a:gd name="T96" fmla="*/ 0 w 167"/>
                <a:gd name="T97" fmla="*/ 4 h 12"/>
                <a:gd name="T98" fmla="*/ 1 w 167"/>
                <a:gd name="T99" fmla="*/ 1 h 12"/>
                <a:gd name="T100" fmla="*/ 1 w 167"/>
                <a:gd name="T101" fmla="*/ 1 h 12"/>
                <a:gd name="T102" fmla="*/ 1 w 167"/>
                <a:gd name="T103" fmla="*/ 1 h 12"/>
                <a:gd name="T104" fmla="*/ 2 w 167"/>
                <a:gd name="T105" fmla="*/ 1 h 12"/>
                <a:gd name="T106" fmla="*/ 4 w 167"/>
                <a:gd name="T107" fmla="*/ 0 h 12"/>
                <a:gd name="T108" fmla="*/ 51 w 167"/>
                <a:gd name="T10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7" h="12">
                  <a:moveTo>
                    <a:pt x="51" y="0"/>
                  </a:moveTo>
                  <a:lnTo>
                    <a:pt x="97" y="0"/>
                  </a:lnTo>
                  <a:lnTo>
                    <a:pt x="131" y="3"/>
                  </a:lnTo>
                  <a:lnTo>
                    <a:pt x="165" y="5"/>
                  </a:lnTo>
                  <a:lnTo>
                    <a:pt x="166" y="6"/>
                  </a:lnTo>
                  <a:lnTo>
                    <a:pt x="167" y="6"/>
                  </a:lnTo>
                  <a:lnTo>
                    <a:pt x="167" y="8"/>
                  </a:lnTo>
                  <a:lnTo>
                    <a:pt x="167" y="10"/>
                  </a:lnTo>
                  <a:lnTo>
                    <a:pt x="166" y="12"/>
                  </a:lnTo>
                  <a:lnTo>
                    <a:pt x="163" y="12"/>
                  </a:lnTo>
                  <a:lnTo>
                    <a:pt x="161" y="12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58" y="12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2" y="9"/>
                  </a:lnTo>
                  <a:lnTo>
                    <a:pt x="142" y="9"/>
                  </a:lnTo>
                  <a:lnTo>
                    <a:pt x="123" y="8"/>
                  </a:lnTo>
                  <a:lnTo>
                    <a:pt x="123" y="8"/>
                  </a:lnTo>
                  <a:lnTo>
                    <a:pt x="121" y="8"/>
                  </a:lnTo>
                  <a:lnTo>
                    <a:pt x="121" y="8"/>
                  </a:lnTo>
                  <a:lnTo>
                    <a:pt x="89" y="8"/>
                  </a:lnTo>
                  <a:lnTo>
                    <a:pt x="63" y="6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60" y="6"/>
                  </a:lnTo>
                  <a:lnTo>
                    <a:pt x="55" y="6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2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2" y="8"/>
                  </a:lnTo>
                  <a:lnTo>
                    <a:pt x="32" y="8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29" y="8"/>
                  </a:lnTo>
                  <a:lnTo>
                    <a:pt x="19" y="8"/>
                  </a:lnTo>
                  <a:lnTo>
                    <a:pt x="21" y="6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5" y="8"/>
                  </a:lnTo>
                  <a:lnTo>
                    <a:pt x="8" y="8"/>
                  </a:lnTo>
                  <a:lnTo>
                    <a:pt x="4" y="8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4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1" name="Freeform 1057"/>
            <p:cNvSpPr>
              <a:spLocks/>
            </p:cNvSpPr>
            <p:nvPr/>
          </p:nvSpPr>
          <p:spPr bwMode="auto">
            <a:xfrm>
              <a:off x="5219700" y="368300"/>
              <a:ext cx="260350" cy="15875"/>
            </a:xfrm>
            <a:custGeom>
              <a:avLst/>
              <a:gdLst>
                <a:gd name="T0" fmla="*/ 5 w 164"/>
                <a:gd name="T1" fmla="*/ 0 h 10"/>
                <a:gd name="T2" fmla="*/ 7 w 164"/>
                <a:gd name="T3" fmla="*/ 0 h 10"/>
                <a:gd name="T4" fmla="*/ 17 w 164"/>
                <a:gd name="T5" fmla="*/ 0 h 10"/>
                <a:gd name="T6" fmla="*/ 16 w 164"/>
                <a:gd name="T7" fmla="*/ 0 h 10"/>
                <a:gd name="T8" fmla="*/ 17 w 164"/>
                <a:gd name="T9" fmla="*/ 1 h 10"/>
                <a:gd name="T10" fmla="*/ 31 w 164"/>
                <a:gd name="T11" fmla="*/ 0 h 10"/>
                <a:gd name="T12" fmla="*/ 38 w 164"/>
                <a:gd name="T13" fmla="*/ 0 h 10"/>
                <a:gd name="T14" fmla="*/ 38 w 164"/>
                <a:gd name="T15" fmla="*/ 1 h 10"/>
                <a:gd name="T16" fmla="*/ 47 w 164"/>
                <a:gd name="T17" fmla="*/ 0 h 10"/>
                <a:gd name="T18" fmla="*/ 48 w 164"/>
                <a:gd name="T19" fmla="*/ 1 h 10"/>
                <a:gd name="T20" fmla="*/ 54 w 164"/>
                <a:gd name="T21" fmla="*/ 0 h 10"/>
                <a:gd name="T22" fmla="*/ 54 w 164"/>
                <a:gd name="T23" fmla="*/ 1 h 10"/>
                <a:gd name="T24" fmla="*/ 55 w 164"/>
                <a:gd name="T25" fmla="*/ 3 h 10"/>
                <a:gd name="T26" fmla="*/ 69 w 164"/>
                <a:gd name="T27" fmla="*/ 1 h 10"/>
                <a:gd name="T28" fmla="*/ 71 w 164"/>
                <a:gd name="T29" fmla="*/ 3 h 10"/>
                <a:gd name="T30" fmla="*/ 79 w 164"/>
                <a:gd name="T31" fmla="*/ 1 h 10"/>
                <a:gd name="T32" fmla="*/ 80 w 164"/>
                <a:gd name="T33" fmla="*/ 3 h 10"/>
                <a:gd name="T34" fmla="*/ 86 w 164"/>
                <a:gd name="T35" fmla="*/ 1 h 10"/>
                <a:gd name="T36" fmla="*/ 86 w 164"/>
                <a:gd name="T37" fmla="*/ 3 h 10"/>
                <a:gd name="T38" fmla="*/ 88 w 164"/>
                <a:gd name="T39" fmla="*/ 4 h 10"/>
                <a:gd name="T40" fmla="*/ 101 w 164"/>
                <a:gd name="T41" fmla="*/ 3 h 10"/>
                <a:gd name="T42" fmla="*/ 100 w 164"/>
                <a:gd name="T43" fmla="*/ 4 h 10"/>
                <a:gd name="T44" fmla="*/ 101 w 164"/>
                <a:gd name="T45" fmla="*/ 4 h 10"/>
                <a:gd name="T46" fmla="*/ 120 w 164"/>
                <a:gd name="T47" fmla="*/ 4 h 10"/>
                <a:gd name="T48" fmla="*/ 122 w 164"/>
                <a:gd name="T49" fmla="*/ 4 h 10"/>
                <a:gd name="T50" fmla="*/ 130 w 164"/>
                <a:gd name="T51" fmla="*/ 4 h 10"/>
                <a:gd name="T52" fmla="*/ 132 w 164"/>
                <a:gd name="T53" fmla="*/ 4 h 10"/>
                <a:gd name="T54" fmla="*/ 160 w 164"/>
                <a:gd name="T55" fmla="*/ 4 h 10"/>
                <a:gd name="T56" fmla="*/ 164 w 164"/>
                <a:gd name="T57" fmla="*/ 7 h 10"/>
                <a:gd name="T58" fmla="*/ 162 w 164"/>
                <a:gd name="T59" fmla="*/ 9 h 10"/>
                <a:gd name="T60" fmla="*/ 160 w 164"/>
                <a:gd name="T61" fmla="*/ 10 h 10"/>
                <a:gd name="T62" fmla="*/ 4 w 164"/>
                <a:gd name="T63" fmla="*/ 7 h 10"/>
                <a:gd name="T64" fmla="*/ 1 w 164"/>
                <a:gd name="T65" fmla="*/ 5 h 10"/>
                <a:gd name="T66" fmla="*/ 1 w 164"/>
                <a:gd name="T67" fmla="*/ 5 h 10"/>
                <a:gd name="T68" fmla="*/ 0 w 164"/>
                <a:gd name="T69" fmla="*/ 1 h 10"/>
                <a:gd name="T70" fmla="*/ 4 w 164"/>
                <a:gd name="T7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4" h="10">
                  <a:moveTo>
                    <a:pt x="4" y="0"/>
                  </a:move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2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8" y="0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41" y="0"/>
                  </a:lnTo>
                  <a:lnTo>
                    <a:pt x="47" y="0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4" y="3"/>
                  </a:lnTo>
                  <a:lnTo>
                    <a:pt x="55" y="3"/>
                  </a:lnTo>
                  <a:lnTo>
                    <a:pt x="58" y="1"/>
                  </a:lnTo>
                  <a:lnTo>
                    <a:pt x="69" y="1"/>
                  </a:lnTo>
                  <a:lnTo>
                    <a:pt x="69" y="3"/>
                  </a:lnTo>
                  <a:lnTo>
                    <a:pt x="71" y="3"/>
                  </a:lnTo>
                  <a:lnTo>
                    <a:pt x="71" y="1"/>
                  </a:lnTo>
                  <a:lnTo>
                    <a:pt x="79" y="1"/>
                  </a:lnTo>
                  <a:lnTo>
                    <a:pt x="79" y="3"/>
                  </a:lnTo>
                  <a:lnTo>
                    <a:pt x="80" y="3"/>
                  </a:lnTo>
                  <a:lnTo>
                    <a:pt x="80" y="1"/>
                  </a:lnTo>
                  <a:lnTo>
                    <a:pt x="86" y="1"/>
                  </a:lnTo>
                  <a:lnTo>
                    <a:pt x="86" y="3"/>
                  </a:lnTo>
                  <a:lnTo>
                    <a:pt x="86" y="3"/>
                  </a:lnTo>
                  <a:lnTo>
                    <a:pt x="86" y="4"/>
                  </a:lnTo>
                  <a:lnTo>
                    <a:pt x="88" y="4"/>
                  </a:lnTo>
                  <a:lnTo>
                    <a:pt x="89" y="3"/>
                  </a:lnTo>
                  <a:lnTo>
                    <a:pt x="101" y="3"/>
                  </a:lnTo>
                  <a:lnTo>
                    <a:pt x="100" y="3"/>
                  </a:lnTo>
                  <a:lnTo>
                    <a:pt x="100" y="4"/>
                  </a:lnTo>
                  <a:lnTo>
                    <a:pt x="100" y="4"/>
                  </a:lnTo>
                  <a:lnTo>
                    <a:pt x="101" y="4"/>
                  </a:lnTo>
                  <a:lnTo>
                    <a:pt x="103" y="3"/>
                  </a:lnTo>
                  <a:lnTo>
                    <a:pt x="120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1" y="4"/>
                  </a:lnTo>
                  <a:lnTo>
                    <a:pt x="132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2" y="5"/>
                  </a:lnTo>
                  <a:lnTo>
                    <a:pt x="164" y="7"/>
                  </a:lnTo>
                  <a:lnTo>
                    <a:pt x="164" y="8"/>
                  </a:lnTo>
                  <a:lnTo>
                    <a:pt x="162" y="9"/>
                  </a:lnTo>
                  <a:lnTo>
                    <a:pt x="161" y="10"/>
                  </a:lnTo>
                  <a:lnTo>
                    <a:pt x="160" y="10"/>
                  </a:lnTo>
                  <a:lnTo>
                    <a:pt x="82" y="9"/>
                  </a:lnTo>
                  <a:lnTo>
                    <a:pt x="4" y="7"/>
                  </a:lnTo>
                  <a:lnTo>
                    <a:pt x="3" y="7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2" name="Freeform 1058"/>
            <p:cNvSpPr>
              <a:spLocks noEditPoints="1"/>
            </p:cNvSpPr>
            <p:nvPr/>
          </p:nvSpPr>
          <p:spPr bwMode="auto">
            <a:xfrm>
              <a:off x="5308600" y="407987"/>
              <a:ext cx="65088" cy="60325"/>
            </a:xfrm>
            <a:custGeom>
              <a:avLst/>
              <a:gdLst>
                <a:gd name="T0" fmla="*/ 24 w 41"/>
                <a:gd name="T1" fmla="*/ 2 h 38"/>
                <a:gd name="T2" fmla="*/ 16 w 41"/>
                <a:gd name="T3" fmla="*/ 6 h 38"/>
                <a:gd name="T4" fmla="*/ 13 w 41"/>
                <a:gd name="T5" fmla="*/ 8 h 38"/>
                <a:gd name="T6" fmla="*/ 11 w 41"/>
                <a:gd name="T7" fmla="*/ 9 h 38"/>
                <a:gd name="T8" fmla="*/ 9 w 41"/>
                <a:gd name="T9" fmla="*/ 9 h 38"/>
                <a:gd name="T10" fmla="*/ 9 w 41"/>
                <a:gd name="T11" fmla="*/ 10 h 38"/>
                <a:gd name="T12" fmla="*/ 9 w 41"/>
                <a:gd name="T13" fmla="*/ 10 h 38"/>
                <a:gd name="T14" fmla="*/ 8 w 41"/>
                <a:gd name="T15" fmla="*/ 14 h 38"/>
                <a:gd name="T16" fmla="*/ 7 w 41"/>
                <a:gd name="T17" fmla="*/ 18 h 38"/>
                <a:gd name="T18" fmla="*/ 7 w 41"/>
                <a:gd name="T19" fmla="*/ 18 h 38"/>
                <a:gd name="T20" fmla="*/ 7 w 41"/>
                <a:gd name="T21" fmla="*/ 18 h 38"/>
                <a:gd name="T22" fmla="*/ 7 w 41"/>
                <a:gd name="T23" fmla="*/ 19 h 38"/>
                <a:gd name="T24" fmla="*/ 8 w 41"/>
                <a:gd name="T25" fmla="*/ 23 h 38"/>
                <a:gd name="T26" fmla="*/ 12 w 41"/>
                <a:gd name="T27" fmla="*/ 27 h 38"/>
                <a:gd name="T28" fmla="*/ 15 w 41"/>
                <a:gd name="T29" fmla="*/ 30 h 38"/>
                <a:gd name="T30" fmla="*/ 20 w 41"/>
                <a:gd name="T31" fmla="*/ 30 h 38"/>
                <a:gd name="T32" fmla="*/ 24 w 41"/>
                <a:gd name="T33" fmla="*/ 30 h 38"/>
                <a:gd name="T34" fmla="*/ 26 w 41"/>
                <a:gd name="T35" fmla="*/ 30 h 38"/>
                <a:gd name="T36" fmla="*/ 26 w 41"/>
                <a:gd name="T37" fmla="*/ 30 h 38"/>
                <a:gd name="T38" fmla="*/ 28 w 41"/>
                <a:gd name="T39" fmla="*/ 30 h 38"/>
                <a:gd name="T40" fmla="*/ 28 w 41"/>
                <a:gd name="T41" fmla="*/ 29 h 38"/>
                <a:gd name="T42" fmla="*/ 33 w 41"/>
                <a:gd name="T43" fmla="*/ 23 h 38"/>
                <a:gd name="T44" fmla="*/ 34 w 41"/>
                <a:gd name="T45" fmla="*/ 16 h 38"/>
                <a:gd name="T46" fmla="*/ 30 w 41"/>
                <a:gd name="T47" fmla="*/ 9 h 38"/>
                <a:gd name="T48" fmla="*/ 23 w 41"/>
                <a:gd name="T49" fmla="*/ 6 h 38"/>
                <a:gd name="T50" fmla="*/ 25 w 41"/>
                <a:gd name="T51" fmla="*/ 4 h 38"/>
                <a:gd name="T52" fmla="*/ 25 w 41"/>
                <a:gd name="T53" fmla="*/ 2 h 38"/>
                <a:gd name="T54" fmla="*/ 24 w 41"/>
                <a:gd name="T55" fmla="*/ 2 h 38"/>
                <a:gd name="T56" fmla="*/ 19 w 41"/>
                <a:gd name="T57" fmla="*/ 0 h 38"/>
                <a:gd name="T58" fmla="*/ 19 w 41"/>
                <a:gd name="T59" fmla="*/ 0 h 38"/>
                <a:gd name="T60" fmla="*/ 29 w 41"/>
                <a:gd name="T61" fmla="*/ 0 h 38"/>
                <a:gd name="T62" fmla="*/ 37 w 41"/>
                <a:gd name="T63" fmla="*/ 5 h 38"/>
                <a:gd name="T64" fmla="*/ 41 w 41"/>
                <a:gd name="T65" fmla="*/ 16 h 38"/>
                <a:gd name="T66" fmla="*/ 40 w 41"/>
                <a:gd name="T67" fmla="*/ 26 h 38"/>
                <a:gd name="T68" fmla="*/ 34 w 41"/>
                <a:gd name="T69" fmla="*/ 34 h 38"/>
                <a:gd name="T70" fmla="*/ 25 w 41"/>
                <a:gd name="T71" fmla="*/ 38 h 38"/>
                <a:gd name="T72" fmla="*/ 16 w 41"/>
                <a:gd name="T73" fmla="*/ 36 h 38"/>
                <a:gd name="T74" fmla="*/ 8 w 41"/>
                <a:gd name="T75" fmla="*/ 34 h 38"/>
                <a:gd name="T76" fmla="*/ 3 w 41"/>
                <a:gd name="T77" fmla="*/ 27 h 38"/>
                <a:gd name="T78" fmla="*/ 0 w 41"/>
                <a:gd name="T79" fmla="*/ 19 h 38"/>
                <a:gd name="T80" fmla="*/ 0 w 41"/>
                <a:gd name="T81" fmla="*/ 14 h 38"/>
                <a:gd name="T82" fmla="*/ 2 w 41"/>
                <a:gd name="T83" fmla="*/ 9 h 38"/>
                <a:gd name="T84" fmla="*/ 4 w 41"/>
                <a:gd name="T85" fmla="*/ 5 h 38"/>
                <a:gd name="T86" fmla="*/ 8 w 41"/>
                <a:gd name="T87" fmla="*/ 2 h 38"/>
                <a:gd name="T88" fmla="*/ 13 w 41"/>
                <a:gd name="T89" fmla="*/ 0 h 38"/>
                <a:gd name="T90" fmla="*/ 19 w 41"/>
                <a:gd name="T9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" h="38">
                  <a:moveTo>
                    <a:pt x="24" y="2"/>
                  </a:moveTo>
                  <a:lnTo>
                    <a:pt x="16" y="6"/>
                  </a:lnTo>
                  <a:lnTo>
                    <a:pt x="13" y="8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8" y="14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9"/>
                  </a:lnTo>
                  <a:lnTo>
                    <a:pt x="8" y="23"/>
                  </a:lnTo>
                  <a:lnTo>
                    <a:pt x="12" y="27"/>
                  </a:lnTo>
                  <a:lnTo>
                    <a:pt x="15" y="30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28" y="29"/>
                  </a:lnTo>
                  <a:lnTo>
                    <a:pt x="33" y="23"/>
                  </a:lnTo>
                  <a:lnTo>
                    <a:pt x="34" y="16"/>
                  </a:lnTo>
                  <a:lnTo>
                    <a:pt x="30" y="9"/>
                  </a:lnTo>
                  <a:lnTo>
                    <a:pt x="23" y="6"/>
                  </a:lnTo>
                  <a:lnTo>
                    <a:pt x="25" y="4"/>
                  </a:lnTo>
                  <a:lnTo>
                    <a:pt x="25" y="2"/>
                  </a:lnTo>
                  <a:lnTo>
                    <a:pt x="24" y="2"/>
                  </a:lnTo>
                  <a:close/>
                  <a:moveTo>
                    <a:pt x="19" y="0"/>
                  </a:moveTo>
                  <a:lnTo>
                    <a:pt x="19" y="0"/>
                  </a:lnTo>
                  <a:lnTo>
                    <a:pt x="29" y="0"/>
                  </a:lnTo>
                  <a:lnTo>
                    <a:pt x="37" y="5"/>
                  </a:lnTo>
                  <a:lnTo>
                    <a:pt x="41" y="16"/>
                  </a:lnTo>
                  <a:lnTo>
                    <a:pt x="40" y="26"/>
                  </a:lnTo>
                  <a:lnTo>
                    <a:pt x="34" y="34"/>
                  </a:lnTo>
                  <a:lnTo>
                    <a:pt x="25" y="38"/>
                  </a:lnTo>
                  <a:lnTo>
                    <a:pt x="16" y="36"/>
                  </a:lnTo>
                  <a:lnTo>
                    <a:pt x="8" y="34"/>
                  </a:lnTo>
                  <a:lnTo>
                    <a:pt x="3" y="27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3" name="Freeform 1059"/>
            <p:cNvSpPr>
              <a:spLocks/>
            </p:cNvSpPr>
            <p:nvPr/>
          </p:nvSpPr>
          <p:spPr bwMode="auto">
            <a:xfrm>
              <a:off x="5314950" y="231775"/>
              <a:ext cx="58738" cy="53975"/>
            </a:xfrm>
            <a:custGeom>
              <a:avLst/>
              <a:gdLst>
                <a:gd name="T0" fmla="*/ 26 w 37"/>
                <a:gd name="T1" fmla="*/ 1 h 34"/>
                <a:gd name="T2" fmla="*/ 22 w 37"/>
                <a:gd name="T3" fmla="*/ 6 h 34"/>
                <a:gd name="T4" fmla="*/ 15 w 37"/>
                <a:gd name="T5" fmla="*/ 13 h 34"/>
                <a:gd name="T6" fmla="*/ 5 w 37"/>
                <a:gd name="T7" fmla="*/ 21 h 34"/>
                <a:gd name="T8" fmla="*/ 5 w 37"/>
                <a:gd name="T9" fmla="*/ 21 h 34"/>
                <a:gd name="T10" fmla="*/ 34 w 37"/>
                <a:gd name="T11" fmla="*/ 5 h 34"/>
                <a:gd name="T12" fmla="*/ 36 w 37"/>
                <a:gd name="T13" fmla="*/ 5 h 34"/>
                <a:gd name="T14" fmla="*/ 36 w 37"/>
                <a:gd name="T15" fmla="*/ 6 h 34"/>
                <a:gd name="T16" fmla="*/ 24 w 37"/>
                <a:gd name="T17" fmla="*/ 21 h 34"/>
                <a:gd name="T18" fmla="*/ 34 w 37"/>
                <a:gd name="T19" fmla="*/ 14 h 34"/>
                <a:gd name="T20" fmla="*/ 36 w 37"/>
                <a:gd name="T21" fmla="*/ 15 h 34"/>
                <a:gd name="T22" fmla="*/ 25 w 37"/>
                <a:gd name="T23" fmla="*/ 24 h 34"/>
                <a:gd name="T24" fmla="*/ 28 w 37"/>
                <a:gd name="T25" fmla="*/ 24 h 34"/>
                <a:gd name="T26" fmla="*/ 36 w 37"/>
                <a:gd name="T27" fmla="*/ 21 h 34"/>
                <a:gd name="T28" fmla="*/ 34 w 37"/>
                <a:gd name="T29" fmla="*/ 24 h 34"/>
                <a:gd name="T30" fmla="*/ 28 w 37"/>
                <a:gd name="T31" fmla="*/ 30 h 34"/>
                <a:gd name="T32" fmla="*/ 26 w 37"/>
                <a:gd name="T33" fmla="*/ 28 h 34"/>
                <a:gd name="T34" fmla="*/ 30 w 37"/>
                <a:gd name="T35" fmla="*/ 26 h 34"/>
                <a:gd name="T36" fmla="*/ 25 w 37"/>
                <a:gd name="T37" fmla="*/ 28 h 34"/>
                <a:gd name="T38" fmla="*/ 16 w 37"/>
                <a:gd name="T39" fmla="*/ 34 h 34"/>
                <a:gd name="T40" fmla="*/ 15 w 37"/>
                <a:gd name="T41" fmla="*/ 32 h 34"/>
                <a:gd name="T42" fmla="*/ 19 w 37"/>
                <a:gd name="T43" fmla="*/ 27 h 34"/>
                <a:gd name="T44" fmla="*/ 29 w 37"/>
                <a:gd name="T45" fmla="*/ 19 h 34"/>
                <a:gd name="T46" fmla="*/ 16 w 37"/>
                <a:gd name="T47" fmla="*/ 26 h 34"/>
                <a:gd name="T48" fmla="*/ 9 w 37"/>
                <a:gd name="T49" fmla="*/ 30 h 34"/>
                <a:gd name="T50" fmla="*/ 8 w 37"/>
                <a:gd name="T51" fmla="*/ 28 h 34"/>
                <a:gd name="T52" fmla="*/ 8 w 37"/>
                <a:gd name="T53" fmla="*/ 27 h 34"/>
                <a:gd name="T54" fmla="*/ 28 w 37"/>
                <a:gd name="T55" fmla="*/ 10 h 34"/>
                <a:gd name="T56" fmla="*/ 5 w 37"/>
                <a:gd name="T57" fmla="*/ 23 h 34"/>
                <a:gd name="T58" fmla="*/ 0 w 37"/>
                <a:gd name="T59" fmla="*/ 23 h 34"/>
                <a:gd name="T60" fmla="*/ 5 w 37"/>
                <a:gd name="T61" fmla="*/ 18 h 34"/>
                <a:gd name="T62" fmla="*/ 15 w 37"/>
                <a:gd name="T63" fmla="*/ 11 h 34"/>
                <a:gd name="T64" fmla="*/ 22 w 37"/>
                <a:gd name="T65" fmla="*/ 3 h 34"/>
                <a:gd name="T66" fmla="*/ 5 w 37"/>
                <a:gd name="T67" fmla="*/ 14 h 34"/>
                <a:gd name="T68" fmla="*/ 4 w 37"/>
                <a:gd name="T69" fmla="*/ 14 h 34"/>
                <a:gd name="T70" fmla="*/ 5 w 37"/>
                <a:gd name="T71" fmla="*/ 13 h 34"/>
                <a:gd name="T72" fmla="*/ 25 w 37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" h="34">
                  <a:moveTo>
                    <a:pt x="25" y="0"/>
                  </a:moveTo>
                  <a:lnTo>
                    <a:pt x="26" y="1"/>
                  </a:lnTo>
                  <a:lnTo>
                    <a:pt x="26" y="1"/>
                  </a:lnTo>
                  <a:lnTo>
                    <a:pt x="22" y="6"/>
                  </a:lnTo>
                  <a:lnTo>
                    <a:pt x="19" y="10"/>
                  </a:lnTo>
                  <a:lnTo>
                    <a:pt x="15" y="13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4" y="22"/>
                  </a:lnTo>
                  <a:lnTo>
                    <a:pt x="5" y="21"/>
                  </a:lnTo>
                  <a:lnTo>
                    <a:pt x="20" y="13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13" y="26"/>
                  </a:lnTo>
                  <a:lnTo>
                    <a:pt x="24" y="21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0" y="21"/>
                  </a:lnTo>
                  <a:lnTo>
                    <a:pt x="25" y="24"/>
                  </a:lnTo>
                  <a:lnTo>
                    <a:pt x="20" y="30"/>
                  </a:lnTo>
                  <a:lnTo>
                    <a:pt x="28" y="24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7" y="21"/>
                  </a:lnTo>
                  <a:lnTo>
                    <a:pt x="34" y="24"/>
                  </a:lnTo>
                  <a:lnTo>
                    <a:pt x="32" y="27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6" y="28"/>
                  </a:lnTo>
                  <a:lnTo>
                    <a:pt x="30" y="26"/>
                  </a:lnTo>
                  <a:lnTo>
                    <a:pt x="33" y="23"/>
                  </a:lnTo>
                  <a:lnTo>
                    <a:pt x="25" y="28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5" y="34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9" y="27"/>
                  </a:lnTo>
                  <a:lnTo>
                    <a:pt x="24" y="23"/>
                  </a:lnTo>
                  <a:lnTo>
                    <a:pt x="29" y="19"/>
                  </a:lnTo>
                  <a:lnTo>
                    <a:pt x="22" y="22"/>
                  </a:lnTo>
                  <a:lnTo>
                    <a:pt x="16" y="26"/>
                  </a:lnTo>
                  <a:lnTo>
                    <a:pt x="11" y="30"/>
                  </a:lnTo>
                  <a:lnTo>
                    <a:pt x="9" y="30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27"/>
                  </a:lnTo>
                  <a:lnTo>
                    <a:pt x="19" y="18"/>
                  </a:lnTo>
                  <a:lnTo>
                    <a:pt x="28" y="10"/>
                  </a:lnTo>
                  <a:lnTo>
                    <a:pt x="17" y="17"/>
                  </a:lnTo>
                  <a:lnTo>
                    <a:pt x="5" y="23"/>
                  </a:lnTo>
                  <a:lnTo>
                    <a:pt x="2" y="24"/>
                  </a:lnTo>
                  <a:lnTo>
                    <a:pt x="0" y="23"/>
                  </a:lnTo>
                  <a:lnTo>
                    <a:pt x="2" y="22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3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24" y="1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4" name="Freeform 1060"/>
            <p:cNvSpPr>
              <a:spLocks/>
            </p:cNvSpPr>
            <p:nvPr/>
          </p:nvSpPr>
          <p:spPr bwMode="auto">
            <a:xfrm>
              <a:off x="5226050" y="322262"/>
              <a:ext cx="247650" cy="52388"/>
            </a:xfrm>
            <a:custGeom>
              <a:avLst/>
              <a:gdLst>
                <a:gd name="T0" fmla="*/ 4 w 156"/>
                <a:gd name="T1" fmla="*/ 16 h 33"/>
                <a:gd name="T2" fmla="*/ 17 w 156"/>
                <a:gd name="T3" fmla="*/ 7 h 33"/>
                <a:gd name="T4" fmla="*/ 21 w 156"/>
                <a:gd name="T5" fmla="*/ 15 h 33"/>
                <a:gd name="T6" fmla="*/ 18 w 156"/>
                <a:gd name="T7" fmla="*/ 25 h 33"/>
                <a:gd name="T8" fmla="*/ 21 w 156"/>
                <a:gd name="T9" fmla="*/ 24 h 33"/>
                <a:gd name="T10" fmla="*/ 50 w 156"/>
                <a:gd name="T11" fmla="*/ 5 h 33"/>
                <a:gd name="T12" fmla="*/ 41 w 156"/>
                <a:gd name="T13" fmla="*/ 21 h 33"/>
                <a:gd name="T14" fmla="*/ 67 w 156"/>
                <a:gd name="T15" fmla="*/ 3 h 33"/>
                <a:gd name="T16" fmla="*/ 47 w 156"/>
                <a:gd name="T17" fmla="*/ 25 h 33"/>
                <a:gd name="T18" fmla="*/ 68 w 156"/>
                <a:gd name="T19" fmla="*/ 7 h 33"/>
                <a:gd name="T20" fmla="*/ 55 w 156"/>
                <a:gd name="T21" fmla="*/ 28 h 33"/>
                <a:gd name="T22" fmla="*/ 65 w 156"/>
                <a:gd name="T23" fmla="*/ 20 h 33"/>
                <a:gd name="T24" fmla="*/ 72 w 156"/>
                <a:gd name="T25" fmla="*/ 25 h 33"/>
                <a:gd name="T26" fmla="*/ 75 w 156"/>
                <a:gd name="T27" fmla="*/ 22 h 33"/>
                <a:gd name="T28" fmla="*/ 84 w 156"/>
                <a:gd name="T29" fmla="*/ 22 h 33"/>
                <a:gd name="T30" fmla="*/ 116 w 156"/>
                <a:gd name="T31" fmla="*/ 3 h 33"/>
                <a:gd name="T32" fmla="*/ 127 w 156"/>
                <a:gd name="T33" fmla="*/ 4 h 33"/>
                <a:gd name="T34" fmla="*/ 137 w 156"/>
                <a:gd name="T35" fmla="*/ 4 h 33"/>
                <a:gd name="T36" fmla="*/ 144 w 156"/>
                <a:gd name="T37" fmla="*/ 7 h 33"/>
                <a:gd name="T38" fmla="*/ 153 w 156"/>
                <a:gd name="T39" fmla="*/ 7 h 33"/>
                <a:gd name="T40" fmla="*/ 143 w 156"/>
                <a:gd name="T41" fmla="*/ 29 h 33"/>
                <a:gd name="T42" fmla="*/ 149 w 156"/>
                <a:gd name="T43" fmla="*/ 22 h 33"/>
                <a:gd name="T44" fmla="*/ 149 w 156"/>
                <a:gd name="T45" fmla="*/ 29 h 33"/>
                <a:gd name="T46" fmla="*/ 153 w 156"/>
                <a:gd name="T47" fmla="*/ 32 h 33"/>
                <a:gd name="T48" fmla="*/ 150 w 156"/>
                <a:gd name="T49" fmla="*/ 24 h 33"/>
                <a:gd name="T50" fmla="*/ 139 w 156"/>
                <a:gd name="T51" fmla="*/ 33 h 33"/>
                <a:gd name="T52" fmla="*/ 150 w 156"/>
                <a:gd name="T53" fmla="*/ 9 h 33"/>
                <a:gd name="T54" fmla="*/ 128 w 156"/>
                <a:gd name="T55" fmla="*/ 33 h 33"/>
                <a:gd name="T56" fmla="*/ 141 w 156"/>
                <a:gd name="T57" fmla="*/ 13 h 33"/>
                <a:gd name="T58" fmla="*/ 116 w 156"/>
                <a:gd name="T59" fmla="*/ 32 h 33"/>
                <a:gd name="T60" fmla="*/ 133 w 156"/>
                <a:gd name="T61" fmla="*/ 9 h 33"/>
                <a:gd name="T62" fmla="*/ 126 w 156"/>
                <a:gd name="T63" fmla="*/ 7 h 33"/>
                <a:gd name="T64" fmla="*/ 97 w 156"/>
                <a:gd name="T65" fmla="*/ 32 h 33"/>
                <a:gd name="T66" fmla="*/ 115 w 156"/>
                <a:gd name="T67" fmla="*/ 5 h 33"/>
                <a:gd name="T68" fmla="*/ 82 w 156"/>
                <a:gd name="T69" fmla="*/ 32 h 33"/>
                <a:gd name="T70" fmla="*/ 97 w 156"/>
                <a:gd name="T71" fmla="*/ 13 h 33"/>
                <a:gd name="T72" fmla="*/ 82 w 156"/>
                <a:gd name="T73" fmla="*/ 22 h 33"/>
                <a:gd name="T74" fmla="*/ 96 w 156"/>
                <a:gd name="T75" fmla="*/ 5 h 33"/>
                <a:gd name="T76" fmla="*/ 65 w 156"/>
                <a:gd name="T77" fmla="*/ 30 h 33"/>
                <a:gd name="T78" fmla="*/ 82 w 156"/>
                <a:gd name="T79" fmla="*/ 7 h 33"/>
                <a:gd name="T80" fmla="*/ 50 w 156"/>
                <a:gd name="T81" fmla="*/ 32 h 33"/>
                <a:gd name="T82" fmla="*/ 72 w 156"/>
                <a:gd name="T83" fmla="*/ 5 h 33"/>
                <a:gd name="T84" fmla="*/ 43 w 156"/>
                <a:gd name="T85" fmla="*/ 29 h 33"/>
                <a:gd name="T86" fmla="*/ 61 w 156"/>
                <a:gd name="T87" fmla="*/ 7 h 33"/>
                <a:gd name="T88" fmla="*/ 34 w 156"/>
                <a:gd name="T89" fmla="*/ 30 h 33"/>
                <a:gd name="T90" fmla="*/ 52 w 156"/>
                <a:gd name="T91" fmla="*/ 5 h 33"/>
                <a:gd name="T92" fmla="*/ 27 w 156"/>
                <a:gd name="T93" fmla="*/ 28 h 33"/>
                <a:gd name="T94" fmla="*/ 41 w 156"/>
                <a:gd name="T95" fmla="*/ 9 h 33"/>
                <a:gd name="T96" fmla="*/ 13 w 156"/>
                <a:gd name="T97" fmla="*/ 30 h 33"/>
                <a:gd name="T98" fmla="*/ 29 w 156"/>
                <a:gd name="T99" fmla="*/ 12 h 33"/>
                <a:gd name="T100" fmla="*/ 31 w 156"/>
                <a:gd name="T101" fmla="*/ 8 h 33"/>
                <a:gd name="T102" fmla="*/ 9 w 156"/>
                <a:gd name="T103" fmla="*/ 20 h 33"/>
                <a:gd name="T104" fmla="*/ 3 w 156"/>
                <a:gd name="T105" fmla="*/ 21 h 33"/>
                <a:gd name="T106" fmla="*/ 12 w 156"/>
                <a:gd name="T107" fmla="*/ 4 h 33"/>
                <a:gd name="T108" fmla="*/ 3 w 156"/>
                <a:gd name="T109" fmla="*/ 15 h 33"/>
                <a:gd name="T110" fmla="*/ 14 w 156"/>
                <a:gd name="T1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6" h="33">
                  <a:moveTo>
                    <a:pt x="14" y="0"/>
                  </a:moveTo>
                  <a:lnTo>
                    <a:pt x="14" y="0"/>
                  </a:lnTo>
                  <a:lnTo>
                    <a:pt x="16" y="1"/>
                  </a:lnTo>
                  <a:lnTo>
                    <a:pt x="14" y="3"/>
                  </a:lnTo>
                  <a:lnTo>
                    <a:pt x="10" y="8"/>
                  </a:lnTo>
                  <a:lnTo>
                    <a:pt x="6" y="13"/>
                  </a:lnTo>
                  <a:lnTo>
                    <a:pt x="5" y="15"/>
                  </a:lnTo>
                  <a:lnTo>
                    <a:pt x="4" y="16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10" y="12"/>
                  </a:lnTo>
                  <a:lnTo>
                    <a:pt x="17" y="7"/>
                  </a:lnTo>
                  <a:lnTo>
                    <a:pt x="24" y="3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3"/>
                  </a:lnTo>
                  <a:lnTo>
                    <a:pt x="26" y="3"/>
                  </a:lnTo>
                  <a:lnTo>
                    <a:pt x="17" y="16"/>
                  </a:lnTo>
                  <a:lnTo>
                    <a:pt x="5" y="26"/>
                  </a:lnTo>
                  <a:lnTo>
                    <a:pt x="21" y="15"/>
                  </a:lnTo>
                  <a:lnTo>
                    <a:pt x="37" y="3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3"/>
                  </a:lnTo>
                  <a:lnTo>
                    <a:pt x="33" y="11"/>
                  </a:lnTo>
                  <a:lnTo>
                    <a:pt x="26" y="17"/>
                  </a:lnTo>
                  <a:lnTo>
                    <a:pt x="18" y="25"/>
                  </a:lnTo>
                  <a:lnTo>
                    <a:pt x="17" y="26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8" y="26"/>
                  </a:lnTo>
                  <a:lnTo>
                    <a:pt x="20" y="25"/>
                  </a:lnTo>
                  <a:lnTo>
                    <a:pt x="21" y="25"/>
                  </a:lnTo>
                  <a:lnTo>
                    <a:pt x="21" y="24"/>
                  </a:lnTo>
                  <a:lnTo>
                    <a:pt x="34" y="13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50" y="1"/>
                  </a:lnTo>
                  <a:lnTo>
                    <a:pt x="48" y="3"/>
                  </a:lnTo>
                  <a:lnTo>
                    <a:pt x="44" y="9"/>
                  </a:lnTo>
                  <a:lnTo>
                    <a:pt x="50" y="5"/>
                  </a:lnTo>
                  <a:lnTo>
                    <a:pt x="55" y="1"/>
                  </a:lnTo>
                  <a:lnTo>
                    <a:pt x="56" y="1"/>
                  </a:lnTo>
                  <a:lnTo>
                    <a:pt x="56" y="1"/>
                  </a:lnTo>
                  <a:lnTo>
                    <a:pt x="58" y="1"/>
                  </a:lnTo>
                  <a:lnTo>
                    <a:pt x="58" y="3"/>
                  </a:lnTo>
                  <a:lnTo>
                    <a:pt x="48" y="11"/>
                  </a:lnTo>
                  <a:lnTo>
                    <a:pt x="42" y="20"/>
                  </a:lnTo>
                  <a:lnTo>
                    <a:pt x="41" y="21"/>
                  </a:lnTo>
                  <a:lnTo>
                    <a:pt x="39" y="24"/>
                  </a:lnTo>
                  <a:lnTo>
                    <a:pt x="38" y="25"/>
                  </a:lnTo>
                  <a:lnTo>
                    <a:pt x="37" y="26"/>
                  </a:lnTo>
                  <a:lnTo>
                    <a:pt x="44" y="21"/>
                  </a:lnTo>
                  <a:lnTo>
                    <a:pt x="54" y="11"/>
                  </a:lnTo>
                  <a:lnTo>
                    <a:pt x="65" y="3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7" y="4"/>
                  </a:lnTo>
                  <a:lnTo>
                    <a:pt x="60" y="11"/>
                  </a:lnTo>
                  <a:lnTo>
                    <a:pt x="54" y="17"/>
                  </a:lnTo>
                  <a:lnTo>
                    <a:pt x="52" y="18"/>
                  </a:lnTo>
                  <a:lnTo>
                    <a:pt x="51" y="20"/>
                  </a:lnTo>
                  <a:lnTo>
                    <a:pt x="50" y="21"/>
                  </a:lnTo>
                  <a:lnTo>
                    <a:pt x="48" y="22"/>
                  </a:lnTo>
                  <a:lnTo>
                    <a:pt x="47" y="25"/>
                  </a:lnTo>
                  <a:lnTo>
                    <a:pt x="47" y="25"/>
                  </a:lnTo>
                  <a:lnTo>
                    <a:pt x="46" y="26"/>
                  </a:lnTo>
                  <a:lnTo>
                    <a:pt x="47" y="26"/>
                  </a:lnTo>
                  <a:lnTo>
                    <a:pt x="48" y="25"/>
                  </a:lnTo>
                  <a:lnTo>
                    <a:pt x="54" y="20"/>
                  </a:lnTo>
                  <a:lnTo>
                    <a:pt x="58" y="16"/>
                  </a:lnTo>
                  <a:lnTo>
                    <a:pt x="63" y="11"/>
                  </a:lnTo>
                  <a:lnTo>
                    <a:pt x="68" y="7"/>
                  </a:lnTo>
                  <a:lnTo>
                    <a:pt x="73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4"/>
                  </a:lnTo>
                  <a:lnTo>
                    <a:pt x="67" y="15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5" y="28"/>
                  </a:lnTo>
                  <a:lnTo>
                    <a:pt x="55" y="28"/>
                  </a:lnTo>
                  <a:lnTo>
                    <a:pt x="56" y="26"/>
                  </a:lnTo>
                  <a:lnTo>
                    <a:pt x="58" y="26"/>
                  </a:lnTo>
                  <a:lnTo>
                    <a:pt x="59" y="25"/>
                  </a:lnTo>
                  <a:lnTo>
                    <a:pt x="61" y="24"/>
                  </a:lnTo>
                  <a:lnTo>
                    <a:pt x="63" y="22"/>
                  </a:lnTo>
                  <a:lnTo>
                    <a:pt x="64" y="21"/>
                  </a:lnTo>
                  <a:lnTo>
                    <a:pt x="65" y="20"/>
                  </a:lnTo>
                  <a:lnTo>
                    <a:pt x="69" y="16"/>
                  </a:lnTo>
                  <a:lnTo>
                    <a:pt x="75" y="11"/>
                  </a:lnTo>
                  <a:lnTo>
                    <a:pt x="80" y="7"/>
                  </a:lnTo>
                  <a:lnTo>
                    <a:pt x="85" y="4"/>
                  </a:lnTo>
                  <a:lnTo>
                    <a:pt x="86" y="4"/>
                  </a:lnTo>
                  <a:lnTo>
                    <a:pt x="86" y="5"/>
                  </a:lnTo>
                  <a:lnTo>
                    <a:pt x="78" y="15"/>
                  </a:lnTo>
                  <a:lnTo>
                    <a:pt x="72" y="25"/>
                  </a:lnTo>
                  <a:lnTo>
                    <a:pt x="71" y="26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71" y="26"/>
                  </a:lnTo>
                  <a:lnTo>
                    <a:pt x="72" y="25"/>
                  </a:lnTo>
                  <a:lnTo>
                    <a:pt x="73" y="24"/>
                  </a:lnTo>
                  <a:lnTo>
                    <a:pt x="75" y="22"/>
                  </a:lnTo>
                  <a:lnTo>
                    <a:pt x="75" y="21"/>
                  </a:lnTo>
                  <a:lnTo>
                    <a:pt x="86" y="11"/>
                  </a:lnTo>
                  <a:lnTo>
                    <a:pt x="98" y="3"/>
                  </a:lnTo>
                  <a:lnTo>
                    <a:pt x="99" y="3"/>
                  </a:lnTo>
                  <a:lnTo>
                    <a:pt x="99" y="4"/>
                  </a:lnTo>
                  <a:lnTo>
                    <a:pt x="93" y="12"/>
                  </a:lnTo>
                  <a:lnTo>
                    <a:pt x="85" y="21"/>
                  </a:lnTo>
                  <a:lnTo>
                    <a:pt x="84" y="22"/>
                  </a:lnTo>
                  <a:lnTo>
                    <a:pt x="96" y="12"/>
                  </a:lnTo>
                  <a:lnTo>
                    <a:pt x="107" y="4"/>
                  </a:lnTo>
                  <a:lnTo>
                    <a:pt x="109" y="4"/>
                  </a:lnTo>
                  <a:lnTo>
                    <a:pt x="109" y="5"/>
                  </a:lnTo>
                  <a:lnTo>
                    <a:pt x="102" y="13"/>
                  </a:lnTo>
                  <a:lnTo>
                    <a:pt x="109" y="8"/>
                  </a:lnTo>
                  <a:lnTo>
                    <a:pt x="116" y="3"/>
                  </a:lnTo>
                  <a:lnTo>
                    <a:pt x="116" y="3"/>
                  </a:lnTo>
                  <a:lnTo>
                    <a:pt x="118" y="3"/>
                  </a:lnTo>
                  <a:lnTo>
                    <a:pt x="118" y="3"/>
                  </a:lnTo>
                  <a:lnTo>
                    <a:pt x="118" y="4"/>
                  </a:lnTo>
                  <a:lnTo>
                    <a:pt x="115" y="12"/>
                  </a:lnTo>
                  <a:lnTo>
                    <a:pt x="110" y="20"/>
                  </a:lnTo>
                  <a:lnTo>
                    <a:pt x="114" y="15"/>
                  </a:lnTo>
                  <a:lnTo>
                    <a:pt x="120" y="9"/>
                  </a:lnTo>
                  <a:lnTo>
                    <a:pt x="127" y="4"/>
                  </a:lnTo>
                  <a:lnTo>
                    <a:pt x="128" y="4"/>
                  </a:lnTo>
                  <a:lnTo>
                    <a:pt x="128" y="5"/>
                  </a:lnTo>
                  <a:lnTo>
                    <a:pt x="118" y="21"/>
                  </a:lnTo>
                  <a:lnTo>
                    <a:pt x="116" y="22"/>
                  </a:lnTo>
                  <a:lnTo>
                    <a:pt x="115" y="24"/>
                  </a:lnTo>
                  <a:lnTo>
                    <a:pt x="126" y="13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9" y="4"/>
                  </a:lnTo>
                  <a:lnTo>
                    <a:pt x="139" y="4"/>
                  </a:lnTo>
                  <a:lnTo>
                    <a:pt x="139" y="5"/>
                  </a:lnTo>
                  <a:lnTo>
                    <a:pt x="131" y="17"/>
                  </a:lnTo>
                  <a:lnTo>
                    <a:pt x="120" y="29"/>
                  </a:lnTo>
                  <a:lnTo>
                    <a:pt x="131" y="17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45" y="7"/>
                  </a:lnTo>
                  <a:lnTo>
                    <a:pt x="145" y="7"/>
                  </a:lnTo>
                  <a:lnTo>
                    <a:pt x="143" y="15"/>
                  </a:lnTo>
                  <a:lnTo>
                    <a:pt x="137" y="21"/>
                  </a:lnTo>
                  <a:lnTo>
                    <a:pt x="136" y="24"/>
                  </a:lnTo>
                  <a:lnTo>
                    <a:pt x="141" y="18"/>
                  </a:lnTo>
                  <a:lnTo>
                    <a:pt x="147" y="12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4" y="7"/>
                  </a:lnTo>
                  <a:lnTo>
                    <a:pt x="154" y="8"/>
                  </a:lnTo>
                  <a:lnTo>
                    <a:pt x="152" y="15"/>
                  </a:lnTo>
                  <a:lnTo>
                    <a:pt x="148" y="21"/>
                  </a:lnTo>
                  <a:lnTo>
                    <a:pt x="144" y="26"/>
                  </a:lnTo>
                  <a:lnTo>
                    <a:pt x="143" y="29"/>
                  </a:lnTo>
                  <a:lnTo>
                    <a:pt x="141" y="29"/>
                  </a:lnTo>
                  <a:lnTo>
                    <a:pt x="143" y="29"/>
                  </a:lnTo>
                  <a:lnTo>
                    <a:pt x="143" y="28"/>
                  </a:lnTo>
                  <a:lnTo>
                    <a:pt x="144" y="26"/>
                  </a:lnTo>
                  <a:lnTo>
                    <a:pt x="145" y="25"/>
                  </a:lnTo>
                  <a:lnTo>
                    <a:pt x="147" y="24"/>
                  </a:lnTo>
                  <a:lnTo>
                    <a:pt x="148" y="22"/>
                  </a:lnTo>
                  <a:lnTo>
                    <a:pt x="149" y="22"/>
                  </a:lnTo>
                  <a:lnTo>
                    <a:pt x="150" y="21"/>
                  </a:lnTo>
                  <a:lnTo>
                    <a:pt x="152" y="20"/>
                  </a:lnTo>
                  <a:lnTo>
                    <a:pt x="153" y="18"/>
                  </a:lnTo>
                  <a:lnTo>
                    <a:pt x="154" y="18"/>
                  </a:lnTo>
                  <a:lnTo>
                    <a:pt x="156" y="18"/>
                  </a:lnTo>
                  <a:lnTo>
                    <a:pt x="156" y="18"/>
                  </a:lnTo>
                  <a:lnTo>
                    <a:pt x="153" y="25"/>
                  </a:lnTo>
                  <a:lnTo>
                    <a:pt x="149" y="29"/>
                  </a:lnTo>
                  <a:lnTo>
                    <a:pt x="149" y="30"/>
                  </a:lnTo>
                  <a:lnTo>
                    <a:pt x="150" y="30"/>
                  </a:lnTo>
                  <a:lnTo>
                    <a:pt x="150" y="30"/>
                  </a:lnTo>
                  <a:lnTo>
                    <a:pt x="152" y="30"/>
                  </a:lnTo>
                  <a:lnTo>
                    <a:pt x="153" y="29"/>
                  </a:lnTo>
                  <a:lnTo>
                    <a:pt x="154" y="30"/>
                  </a:lnTo>
                  <a:lnTo>
                    <a:pt x="154" y="30"/>
                  </a:lnTo>
                  <a:lnTo>
                    <a:pt x="153" y="32"/>
                  </a:lnTo>
                  <a:lnTo>
                    <a:pt x="150" y="32"/>
                  </a:lnTo>
                  <a:lnTo>
                    <a:pt x="147" y="33"/>
                  </a:lnTo>
                  <a:lnTo>
                    <a:pt x="145" y="32"/>
                  </a:lnTo>
                  <a:lnTo>
                    <a:pt x="147" y="32"/>
                  </a:lnTo>
                  <a:lnTo>
                    <a:pt x="149" y="28"/>
                  </a:lnTo>
                  <a:lnTo>
                    <a:pt x="150" y="26"/>
                  </a:lnTo>
                  <a:lnTo>
                    <a:pt x="150" y="25"/>
                  </a:lnTo>
                  <a:lnTo>
                    <a:pt x="150" y="24"/>
                  </a:lnTo>
                  <a:lnTo>
                    <a:pt x="149" y="25"/>
                  </a:lnTo>
                  <a:lnTo>
                    <a:pt x="148" y="25"/>
                  </a:lnTo>
                  <a:lnTo>
                    <a:pt x="147" y="26"/>
                  </a:lnTo>
                  <a:lnTo>
                    <a:pt x="144" y="28"/>
                  </a:lnTo>
                  <a:lnTo>
                    <a:pt x="143" y="29"/>
                  </a:lnTo>
                  <a:lnTo>
                    <a:pt x="141" y="30"/>
                  </a:lnTo>
                  <a:lnTo>
                    <a:pt x="140" y="32"/>
                  </a:lnTo>
                  <a:lnTo>
                    <a:pt x="139" y="33"/>
                  </a:lnTo>
                  <a:lnTo>
                    <a:pt x="137" y="33"/>
                  </a:lnTo>
                  <a:lnTo>
                    <a:pt x="137" y="32"/>
                  </a:lnTo>
                  <a:lnTo>
                    <a:pt x="137" y="32"/>
                  </a:lnTo>
                  <a:lnTo>
                    <a:pt x="144" y="22"/>
                  </a:lnTo>
                  <a:lnTo>
                    <a:pt x="150" y="13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50" y="9"/>
                  </a:lnTo>
                  <a:lnTo>
                    <a:pt x="150" y="11"/>
                  </a:lnTo>
                  <a:lnTo>
                    <a:pt x="149" y="12"/>
                  </a:lnTo>
                  <a:lnTo>
                    <a:pt x="148" y="12"/>
                  </a:lnTo>
                  <a:lnTo>
                    <a:pt x="148" y="13"/>
                  </a:lnTo>
                  <a:lnTo>
                    <a:pt x="147" y="15"/>
                  </a:lnTo>
                  <a:lnTo>
                    <a:pt x="141" y="21"/>
                  </a:lnTo>
                  <a:lnTo>
                    <a:pt x="135" y="28"/>
                  </a:lnTo>
                  <a:lnTo>
                    <a:pt x="128" y="33"/>
                  </a:lnTo>
                  <a:lnTo>
                    <a:pt x="127" y="33"/>
                  </a:lnTo>
                  <a:lnTo>
                    <a:pt x="126" y="33"/>
                  </a:lnTo>
                  <a:lnTo>
                    <a:pt x="126" y="33"/>
                  </a:lnTo>
                  <a:lnTo>
                    <a:pt x="126" y="32"/>
                  </a:lnTo>
                  <a:lnTo>
                    <a:pt x="131" y="28"/>
                  </a:lnTo>
                  <a:lnTo>
                    <a:pt x="135" y="22"/>
                  </a:lnTo>
                  <a:lnTo>
                    <a:pt x="139" y="17"/>
                  </a:lnTo>
                  <a:lnTo>
                    <a:pt x="141" y="13"/>
                  </a:lnTo>
                  <a:lnTo>
                    <a:pt x="143" y="9"/>
                  </a:lnTo>
                  <a:lnTo>
                    <a:pt x="137" y="15"/>
                  </a:lnTo>
                  <a:lnTo>
                    <a:pt x="131" y="21"/>
                  </a:lnTo>
                  <a:lnTo>
                    <a:pt x="124" y="26"/>
                  </a:lnTo>
                  <a:lnTo>
                    <a:pt x="118" y="33"/>
                  </a:lnTo>
                  <a:lnTo>
                    <a:pt x="118" y="33"/>
                  </a:lnTo>
                  <a:lnTo>
                    <a:pt x="116" y="33"/>
                  </a:lnTo>
                  <a:lnTo>
                    <a:pt x="116" y="32"/>
                  </a:lnTo>
                  <a:lnTo>
                    <a:pt x="116" y="32"/>
                  </a:lnTo>
                  <a:lnTo>
                    <a:pt x="127" y="20"/>
                  </a:lnTo>
                  <a:lnTo>
                    <a:pt x="133" y="11"/>
                  </a:lnTo>
                  <a:lnTo>
                    <a:pt x="135" y="8"/>
                  </a:lnTo>
                  <a:lnTo>
                    <a:pt x="136" y="8"/>
                  </a:lnTo>
                  <a:lnTo>
                    <a:pt x="136" y="7"/>
                  </a:lnTo>
                  <a:lnTo>
                    <a:pt x="135" y="8"/>
                  </a:lnTo>
                  <a:lnTo>
                    <a:pt x="133" y="9"/>
                  </a:lnTo>
                  <a:lnTo>
                    <a:pt x="111" y="32"/>
                  </a:lnTo>
                  <a:lnTo>
                    <a:pt x="110" y="32"/>
                  </a:lnTo>
                  <a:lnTo>
                    <a:pt x="110" y="30"/>
                  </a:lnTo>
                  <a:lnTo>
                    <a:pt x="110" y="30"/>
                  </a:lnTo>
                  <a:lnTo>
                    <a:pt x="120" y="13"/>
                  </a:lnTo>
                  <a:lnTo>
                    <a:pt x="122" y="12"/>
                  </a:lnTo>
                  <a:lnTo>
                    <a:pt x="124" y="9"/>
                  </a:lnTo>
                  <a:lnTo>
                    <a:pt x="126" y="7"/>
                  </a:lnTo>
                  <a:lnTo>
                    <a:pt x="118" y="13"/>
                  </a:lnTo>
                  <a:lnTo>
                    <a:pt x="109" y="22"/>
                  </a:lnTo>
                  <a:lnTo>
                    <a:pt x="99" y="32"/>
                  </a:lnTo>
                  <a:lnTo>
                    <a:pt x="97" y="33"/>
                  </a:lnTo>
                  <a:lnTo>
                    <a:pt x="96" y="33"/>
                  </a:lnTo>
                  <a:lnTo>
                    <a:pt x="96" y="33"/>
                  </a:lnTo>
                  <a:lnTo>
                    <a:pt x="96" y="32"/>
                  </a:lnTo>
                  <a:lnTo>
                    <a:pt x="97" y="32"/>
                  </a:lnTo>
                  <a:lnTo>
                    <a:pt x="102" y="26"/>
                  </a:lnTo>
                  <a:lnTo>
                    <a:pt x="107" y="20"/>
                  </a:lnTo>
                  <a:lnTo>
                    <a:pt x="111" y="15"/>
                  </a:lnTo>
                  <a:lnTo>
                    <a:pt x="111" y="13"/>
                  </a:lnTo>
                  <a:lnTo>
                    <a:pt x="113" y="11"/>
                  </a:lnTo>
                  <a:lnTo>
                    <a:pt x="114" y="8"/>
                  </a:lnTo>
                  <a:lnTo>
                    <a:pt x="114" y="7"/>
                  </a:lnTo>
                  <a:lnTo>
                    <a:pt x="115" y="5"/>
                  </a:lnTo>
                  <a:lnTo>
                    <a:pt x="111" y="8"/>
                  </a:lnTo>
                  <a:lnTo>
                    <a:pt x="107" y="12"/>
                  </a:lnTo>
                  <a:lnTo>
                    <a:pt x="97" y="21"/>
                  </a:lnTo>
                  <a:lnTo>
                    <a:pt x="85" y="32"/>
                  </a:lnTo>
                  <a:lnTo>
                    <a:pt x="84" y="33"/>
                  </a:lnTo>
                  <a:lnTo>
                    <a:pt x="82" y="33"/>
                  </a:lnTo>
                  <a:lnTo>
                    <a:pt x="82" y="32"/>
                  </a:lnTo>
                  <a:lnTo>
                    <a:pt x="82" y="32"/>
                  </a:lnTo>
                  <a:lnTo>
                    <a:pt x="82" y="30"/>
                  </a:lnTo>
                  <a:lnTo>
                    <a:pt x="90" y="24"/>
                  </a:lnTo>
                  <a:lnTo>
                    <a:pt x="97" y="16"/>
                  </a:lnTo>
                  <a:lnTo>
                    <a:pt x="99" y="13"/>
                  </a:lnTo>
                  <a:lnTo>
                    <a:pt x="102" y="9"/>
                  </a:lnTo>
                  <a:lnTo>
                    <a:pt x="105" y="7"/>
                  </a:lnTo>
                  <a:lnTo>
                    <a:pt x="101" y="9"/>
                  </a:lnTo>
                  <a:lnTo>
                    <a:pt x="97" y="13"/>
                  </a:lnTo>
                  <a:lnTo>
                    <a:pt x="90" y="18"/>
                  </a:lnTo>
                  <a:lnTo>
                    <a:pt x="84" y="25"/>
                  </a:lnTo>
                  <a:lnTo>
                    <a:pt x="76" y="30"/>
                  </a:lnTo>
                  <a:lnTo>
                    <a:pt x="76" y="32"/>
                  </a:lnTo>
                  <a:lnTo>
                    <a:pt x="75" y="32"/>
                  </a:lnTo>
                  <a:lnTo>
                    <a:pt x="75" y="30"/>
                  </a:lnTo>
                  <a:lnTo>
                    <a:pt x="75" y="30"/>
                  </a:lnTo>
                  <a:lnTo>
                    <a:pt x="82" y="22"/>
                  </a:lnTo>
                  <a:lnTo>
                    <a:pt x="89" y="13"/>
                  </a:lnTo>
                  <a:lnTo>
                    <a:pt x="90" y="13"/>
                  </a:lnTo>
                  <a:lnTo>
                    <a:pt x="90" y="12"/>
                  </a:lnTo>
                  <a:lnTo>
                    <a:pt x="93" y="11"/>
                  </a:lnTo>
                  <a:lnTo>
                    <a:pt x="94" y="9"/>
                  </a:lnTo>
                  <a:lnTo>
                    <a:pt x="96" y="8"/>
                  </a:lnTo>
                  <a:lnTo>
                    <a:pt x="96" y="7"/>
                  </a:lnTo>
                  <a:lnTo>
                    <a:pt x="96" y="5"/>
                  </a:lnTo>
                  <a:lnTo>
                    <a:pt x="96" y="7"/>
                  </a:lnTo>
                  <a:lnTo>
                    <a:pt x="93" y="8"/>
                  </a:lnTo>
                  <a:lnTo>
                    <a:pt x="80" y="18"/>
                  </a:lnTo>
                  <a:lnTo>
                    <a:pt x="67" y="30"/>
                  </a:lnTo>
                  <a:lnTo>
                    <a:pt x="67" y="32"/>
                  </a:lnTo>
                  <a:lnTo>
                    <a:pt x="65" y="32"/>
                  </a:lnTo>
                  <a:lnTo>
                    <a:pt x="65" y="30"/>
                  </a:lnTo>
                  <a:lnTo>
                    <a:pt x="65" y="30"/>
                  </a:lnTo>
                  <a:lnTo>
                    <a:pt x="73" y="20"/>
                  </a:lnTo>
                  <a:lnTo>
                    <a:pt x="80" y="11"/>
                  </a:lnTo>
                  <a:lnTo>
                    <a:pt x="81" y="9"/>
                  </a:lnTo>
                  <a:lnTo>
                    <a:pt x="81" y="9"/>
                  </a:lnTo>
                  <a:lnTo>
                    <a:pt x="82" y="8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2" y="7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3" y="15"/>
                  </a:lnTo>
                  <a:lnTo>
                    <a:pt x="67" y="21"/>
                  </a:lnTo>
                  <a:lnTo>
                    <a:pt x="61" y="25"/>
                  </a:lnTo>
                  <a:lnTo>
                    <a:pt x="54" y="30"/>
                  </a:lnTo>
                  <a:lnTo>
                    <a:pt x="51" y="32"/>
                  </a:lnTo>
                  <a:lnTo>
                    <a:pt x="50" y="32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50" y="29"/>
                  </a:lnTo>
                  <a:lnTo>
                    <a:pt x="58" y="21"/>
                  </a:lnTo>
                  <a:lnTo>
                    <a:pt x="65" y="13"/>
                  </a:lnTo>
                  <a:lnTo>
                    <a:pt x="67" y="11"/>
                  </a:lnTo>
                  <a:lnTo>
                    <a:pt x="69" y="8"/>
                  </a:lnTo>
                  <a:lnTo>
                    <a:pt x="72" y="5"/>
                  </a:lnTo>
                  <a:lnTo>
                    <a:pt x="64" y="12"/>
                  </a:lnTo>
                  <a:lnTo>
                    <a:pt x="58" y="18"/>
                  </a:lnTo>
                  <a:lnTo>
                    <a:pt x="52" y="24"/>
                  </a:lnTo>
                  <a:lnTo>
                    <a:pt x="44" y="29"/>
                  </a:lnTo>
                  <a:lnTo>
                    <a:pt x="44" y="30"/>
                  </a:lnTo>
                  <a:lnTo>
                    <a:pt x="43" y="30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8" y="21"/>
                  </a:lnTo>
                  <a:lnTo>
                    <a:pt x="55" y="13"/>
                  </a:lnTo>
                  <a:lnTo>
                    <a:pt x="55" y="12"/>
                  </a:lnTo>
                  <a:lnTo>
                    <a:pt x="56" y="12"/>
                  </a:lnTo>
                  <a:lnTo>
                    <a:pt x="58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3" y="5"/>
                  </a:lnTo>
                  <a:lnTo>
                    <a:pt x="63" y="5"/>
                  </a:lnTo>
                  <a:lnTo>
                    <a:pt x="61" y="7"/>
                  </a:lnTo>
                  <a:lnTo>
                    <a:pt x="60" y="8"/>
                  </a:lnTo>
                  <a:lnTo>
                    <a:pt x="58" y="11"/>
                  </a:lnTo>
                  <a:lnTo>
                    <a:pt x="47" y="20"/>
                  </a:lnTo>
                  <a:lnTo>
                    <a:pt x="37" y="29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8" y="22"/>
                  </a:lnTo>
                  <a:lnTo>
                    <a:pt x="43" y="16"/>
                  </a:lnTo>
                  <a:lnTo>
                    <a:pt x="46" y="11"/>
                  </a:lnTo>
                  <a:lnTo>
                    <a:pt x="51" y="7"/>
                  </a:lnTo>
                  <a:lnTo>
                    <a:pt x="52" y="5"/>
                  </a:lnTo>
                  <a:lnTo>
                    <a:pt x="54" y="4"/>
                  </a:lnTo>
                  <a:lnTo>
                    <a:pt x="52" y="4"/>
                  </a:lnTo>
                  <a:lnTo>
                    <a:pt x="51" y="5"/>
                  </a:lnTo>
                  <a:lnTo>
                    <a:pt x="39" y="17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7" y="29"/>
                  </a:lnTo>
                  <a:lnTo>
                    <a:pt x="27" y="28"/>
                  </a:lnTo>
                  <a:lnTo>
                    <a:pt x="27" y="28"/>
                  </a:lnTo>
                  <a:lnTo>
                    <a:pt x="44" y="5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4" y="5"/>
                  </a:lnTo>
                  <a:lnTo>
                    <a:pt x="43" y="7"/>
                  </a:lnTo>
                  <a:lnTo>
                    <a:pt x="42" y="8"/>
                  </a:lnTo>
                  <a:lnTo>
                    <a:pt x="41" y="9"/>
                  </a:lnTo>
                  <a:lnTo>
                    <a:pt x="39" y="9"/>
                  </a:lnTo>
                  <a:lnTo>
                    <a:pt x="39" y="11"/>
                  </a:lnTo>
                  <a:lnTo>
                    <a:pt x="34" y="15"/>
                  </a:lnTo>
                  <a:lnTo>
                    <a:pt x="29" y="2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2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8" y="22"/>
                  </a:lnTo>
                  <a:lnTo>
                    <a:pt x="25" y="16"/>
                  </a:lnTo>
                  <a:lnTo>
                    <a:pt x="26" y="16"/>
                  </a:lnTo>
                  <a:lnTo>
                    <a:pt x="27" y="15"/>
                  </a:lnTo>
                  <a:lnTo>
                    <a:pt x="29" y="12"/>
                  </a:lnTo>
                  <a:lnTo>
                    <a:pt x="30" y="11"/>
                  </a:lnTo>
                  <a:lnTo>
                    <a:pt x="31" y="9"/>
                  </a:lnTo>
                  <a:lnTo>
                    <a:pt x="33" y="8"/>
                  </a:lnTo>
                  <a:lnTo>
                    <a:pt x="34" y="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5"/>
                  </a:lnTo>
                  <a:lnTo>
                    <a:pt x="31" y="8"/>
                  </a:lnTo>
                  <a:lnTo>
                    <a:pt x="18" y="18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3" y="29"/>
                  </a:lnTo>
                  <a:lnTo>
                    <a:pt x="1" y="29"/>
                  </a:lnTo>
                  <a:lnTo>
                    <a:pt x="3" y="28"/>
                  </a:lnTo>
                  <a:lnTo>
                    <a:pt x="3" y="26"/>
                  </a:lnTo>
                  <a:lnTo>
                    <a:pt x="9" y="20"/>
                  </a:lnTo>
                  <a:lnTo>
                    <a:pt x="16" y="13"/>
                  </a:lnTo>
                  <a:lnTo>
                    <a:pt x="21" y="7"/>
                  </a:lnTo>
                  <a:lnTo>
                    <a:pt x="22" y="5"/>
                  </a:lnTo>
                  <a:lnTo>
                    <a:pt x="24" y="4"/>
                  </a:lnTo>
                  <a:lnTo>
                    <a:pt x="22" y="5"/>
                  </a:lnTo>
                  <a:lnTo>
                    <a:pt x="20" y="7"/>
                  </a:lnTo>
                  <a:lnTo>
                    <a:pt x="12" y="13"/>
                  </a:lnTo>
                  <a:lnTo>
                    <a:pt x="3" y="21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3" y="16"/>
                  </a:lnTo>
                  <a:lnTo>
                    <a:pt x="9" y="7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9" y="5"/>
                  </a:lnTo>
                  <a:lnTo>
                    <a:pt x="8" y="8"/>
                  </a:lnTo>
                  <a:lnTo>
                    <a:pt x="6" y="9"/>
                  </a:lnTo>
                  <a:lnTo>
                    <a:pt x="5" y="11"/>
                  </a:lnTo>
                  <a:lnTo>
                    <a:pt x="4" y="13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3"/>
                  </a:lnTo>
                  <a:lnTo>
                    <a:pt x="3" y="11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5" name="Freeform 1061"/>
            <p:cNvSpPr>
              <a:spLocks/>
            </p:cNvSpPr>
            <p:nvPr/>
          </p:nvSpPr>
          <p:spPr bwMode="auto">
            <a:xfrm>
              <a:off x="5319712" y="411162"/>
              <a:ext cx="41275" cy="44450"/>
            </a:xfrm>
            <a:custGeom>
              <a:avLst/>
              <a:gdLst>
                <a:gd name="T0" fmla="*/ 17 w 26"/>
                <a:gd name="T1" fmla="*/ 0 h 28"/>
                <a:gd name="T2" fmla="*/ 18 w 26"/>
                <a:gd name="T3" fmla="*/ 0 h 28"/>
                <a:gd name="T4" fmla="*/ 18 w 26"/>
                <a:gd name="T5" fmla="*/ 2 h 28"/>
                <a:gd name="T6" fmla="*/ 16 w 26"/>
                <a:gd name="T7" fmla="*/ 4 h 28"/>
                <a:gd name="T8" fmla="*/ 12 w 26"/>
                <a:gd name="T9" fmla="*/ 8 h 28"/>
                <a:gd name="T10" fmla="*/ 8 w 26"/>
                <a:gd name="T11" fmla="*/ 12 h 28"/>
                <a:gd name="T12" fmla="*/ 13 w 26"/>
                <a:gd name="T13" fmla="*/ 10 h 28"/>
                <a:gd name="T14" fmla="*/ 19 w 26"/>
                <a:gd name="T15" fmla="*/ 6 h 28"/>
                <a:gd name="T16" fmla="*/ 21 w 26"/>
                <a:gd name="T17" fmla="*/ 7 h 28"/>
                <a:gd name="T18" fmla="*/ 21 w 26"/>
                <a:gd name="T19" fmla="*/ 7 h 28"/>
                <a:gd name="T20" fmla="*/ 21 w 26"/>
                <a:gd name="T21" fmla="*/ 8 h 28"/>
                <a:gd name="T22" fmla="*/ 16 w 26"/>
                <a:gd name="T23" fmla="*/ 12 h 28"/>
                <a:gd name="T24" fmla="*/ 10 w 26"/>
                <a:gd name="T25" fmla="*/ 17 h 28"/>
                <a:gd name="T26" fmla="*/ 16 w 26"/>
                <a:gd name="T27" fmla="*/ 14 h 28"/>
                <a:gd name="T28" fmla="*/ 22 w 26"/>
                <a:gd name="T29" fmla="*/ 11 h 28"/>
                <a:gd name="T30" fmla="*/ 22 w 26"/>
                <a:gd name="T31" fmla="*/ 11 h 28"/>
                <a:gd name="T32" fmla="*/ 23 w 26"/>
                <a:gd name="T33" fmla="*/ 12 h 28"/>
                <a:gd name="T34" fmla="*/ 19 w 26"/>
                <a:gd name="T35" fmla="*/ 16 h 28"/>
                <a:gd name="T36" fmla="*/ 17 w 26"/>
                <a:gd name="T37" fmla="*/ 20 h 28"/>
                <a:gd name="T38" fmla="*/ 13 w 26"/>
                <a:gd name="T39" fmla="*/ 23 h 28"/>
                <a:gd name="T40" fmla="*/ 19 w 26"/>
                <a:gd name="T41" fmla="*/ 20 h 28"/>
                <a:gd name="T42" fmla="*/ 25 w 26"/>
                <a:gd name="T43" fmla="*/ 17 h 28"/>
                <a:gd name="T44" fmla="*/ 26 w 26"/>
                <a:gd name="T45" fmla="*/ 19 h 28"/>
                <a:gd name="T46" fmla="*/ 26 w 26"/>
                <a:gd name="T47" fmla="*/ 19 h 28"/>
                <a:gd name="T48" fmla="*/ 23 w 26"/>
                <a:gd name="T49" fmla="*/ 24 h 28"/>
                <a:gd name="T50" fmla="*/ 21 w 26"/>
                <a:gd name="T51" fmla="*/ 27 h 28"/>
                <a:gd name="T52" fmla="*/ 21 w 26"/>
                <a:gd name="T53" fmla="*/ 28 h 28"/>
                <a:gd name="T54" fmla="*/ 19 w 26"/>
                <a:gd name="T55" fmla="*/ 28 h 28"/>
                <a:gd name="T56" fmla="*/ 19 w 26"/>
                <a:gd name="T57" fmla="*/ 28 h 28"/>
                <a:gd name="T58" fmla="*/ 18 w 26"/>
                <a:gd name="T59" fmla="*/ 27 h 28"/>
                <a:gd name="T60" fmla="*/ 19 w 26"/>
                <a:gd name="T61" fmla="*/ 27 h 28"/>
                <a:gd name="T62" fmla="*/ 21 w 26"/>
                <a:gd name="T63" fmla="*/ 24 h 28"/>
                <a:gd name="T64" fmla="*/ 23 w 26"/>
                <a:gd name="T65" fmla="*/ 20 h 28"/>
                <a:gd name="T66" fmla="*/ 17 w 26"/>
                <a:gd name="T67" fmla="*/ 23 h 28"/>
                <a:gd name="T68" fmla="*/ 10 w 26"/>
                <a:gd name="T69" fmla="*/ 27 h 28"/>
                <a:gd name="T70" fmla="*/ 10 w 26"/>
                <a:gd name="T71" fmla="*/ 27 h 28"/>
                <a:gd name="T72" fmla="*/ 9 w 26"/>
                <a:gd name="T73" fmla="*/ 25 h 28"/>
                <a:gd name="T74" fmla="*/ 13 w 26"/>
                <a:gd name="T75" fmla="*/ 21 h 28"/>
                <a:gd name="T76" fmla="*/ 16 w 26"/>
                <a:gd name="T77" fmla="*/ 17 h 28"/>
                <a:gd name="T78" fmla="*/ 19 w 26"/>
                <a:gd name="T79" fmla="*/ 15 h 28"/>
                <a:gd name="T80" fmla="*/ 12 w 26"/>
                <a:gd name="T81" fmla="*/ 19 h 28"/>
                <a:gd name="T82" fmla="*/ 5 w 26"/>
                <a:gd name="T83" fmla="*/ 23 h 28"/>
                <a:gd name="T84" fmla="*/ 4 w 26"/>
                <a:gd name="T85" fmla="*/ 23 h 28"/>
                <a:gd name="T86" fmla="*/ 4 w 26"/>
                <a:gd name="T87" fmla="*/ 23 h 28"/>
                <a:gd name="T88" fmla="*/ 4 w 26"/>
                <a:gd name="T89" fmla="*/ 21 h 28"/>
                <a:gd name="T90" fmla="*/ 10 w 26"/>
                <a:gd name="T91" fmla="*/ 16 h 28"/>
                <a:gd name="T92" fmla="*/ 16 w 26"/>
                <a:gd name="T93" fmla="*/ 10 h 28"/>
                <a:gd name="T94" fmla="*/ 9 w 26"/>
                <a:gd name="T95" fmla="*/ 14 h 28"/>
                <a:gd name="T96" fmla="*/ 1 w 26"/>
                <a:gd name="T97" fmla="*/ 17 h 28"/>
                <a:gd name="T98" fmla="*/ 0 w 26"/>
                <a:gd name="T99" fmla="*/ 17 h 28"/>
                <a:gd name="T100" fmla="*/ 0 w 26"/>
                <a:gd name="T101" fmla="*/ 16 h 28"/>
                <a:gd name="T102" fmla="*/ 0 w 26"/>
                <a:gd name="T103" fmla="*/ 16 h 28"/>
                <a:gd name="T104" fmla="*/ 0 w 26"/>
                <a:gd name="T105" fmla="*/ 16 h 28"/>
                <a:gd name="T106" fmla="*/ 8 w 26"/>
                <a:gd name="T107" fmla="*/ 10 h 28"/>
                <a:gd name="T108" fmla="*/ 13 w 26"/>
                <a:gd name="T109" fmla="*/ 4 h 28"/>
                <a:gd name="T110" fmla="*/ 4 w 26"/>
                <a:gd name="T111" fmla="*/ 10 h 28"/>
                <a:gd name="T112" fmla="*/ 2 w 26"/>
                <a:gd name="T113" fmla="*/ 10 h 28"/>
                <a:gd name="T114" fmla="*/ 2 w 26"/>
                <a:gd name="T115" fmla="*/ 8 h 28"/>
                <a:gd name="T116" fmla="*/ 2 w 26"/>
                <a:gd name="T117" fmla="*/ 8 h 28"/>
                <a:gd name="T118" fmla="*/ 2 w 26"/>
                <a:gd name="T119" fmla="*/ 7 h 28"/>
                <a:gd name="T120" fmla="*/ 4 w 26"/>
                <a:gd name="T121" fmla="*/ 7 h 28"/>
                <a:gd name="T122" fmla="*/ 9 w 26"/>
                <a:gd name="T123" fmla="*/ 4 h 28"/>
                <a:gd name="T124" fmla="*/ 17 w 26"/>
                <a:gd name="T12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" h="28">
                  <a:moveTo>
                    <a:pt x="17" y="0"/>
                  </a:moveTo>
                  <a:lnTo>
                    <a:pt x="18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8"/>
                  </a:lnTo>
                  <a:lnTo>
                    <a:pt x="8" y="12"/>
                  </a:lnTo>
                  <a:lnTo>
                    <a:pt x="13" y="10"/>
                  </a:lnTo>
                  <a:lnTo>
                    <a:pt x="19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8"/>
                  </a:lnTo>
                  <a:lnTo>
                    <a:pt x="16" y="12"/>
                  </a:lnTo>
                  <a:lnTo>
                    <a:pt x="10" y="17"/>
                  </a:lnTo>
                  <a:lnTo>
                    <a:pt x="16" y="14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3" y="12"/>
                  </a:lnTo>
                  <a:lnTo>
                    <a:pt x="19" y="16"/>
                  </a:lnTo>
                  <a:lnTo>
                    <a:pt x="17" y="20"/>
                  </a:lnTo>
                  <a:lnTo>
                    <a:pt x="13" y="23"/>
                  </a:lnTo>
                  <a:lnTo>
                    <a:pt x="19" y="20"/>
                  </a:lnTo>
                  <a:lnTo>
                    <a:pt x="25" y="17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3" y="24"/>
                  </a:lnTo>
                  <a:lnTo>
                    <a:pt x="21" y="27"/>
                  </a:lnTo>
                  <a:lnTo>
                    <a:pt x="21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8" y="27"/>
                  </a:lnTo>
                  <a:lnTo>
                    <a:pt x="19" y="27"/>
                  </a:lnTo>
                  <a:lnTo>
                    <a:pt x="21" y="24"/>
                  </a:lnTo>
                  <a:lnTo>
                    <a:pt x="23" y="20"/>
                  </a:lnTo>
                  <a:lnTo>
                    <a:pt x="17" y="23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9" y="25"/>
                  </a:lnTo>
                  <a:lnTo>
                    <a:pt x="13" y="21"/>
                  </a:lnTo>
                  <a:lnTo>
                    <a:pt x="16" y="17"/>
                  </a:lnTo>
                  <a:lnTo>
                    <a:pt x="19" y="15"/>
                  </a:lnTo>
                  <a:lnTo>
                    <a:pt x="12" y="19"/>
                  </a:lnTo>
                  <a:lnTo>
                    <a:pt x="5" y="23"/>
                  </a:lnTo>
                  <a:lnTo>
                    <a:pt x="4" y="23"/>
                  </a:lnTo>
                  <a:lnTo>
                    <a:pt x="4" y="23"/>
                  </a:lnTo>
                  <a:lnTo>
                    <a:pt x="4" y="21"/>
                  </a:lnTo>
                  <a:lnTo>
                    <a:pt x="10" y="16"/>
                  </a:lnTo>
                  <a:lnTo>
                    <a:pt x="16" y="10"/>
                  </a:lnTo>
                  <a:lnTo>
                    <a:pt x="9" y="14"/>
                  </a:lnTo>
                  <a:lnTo>
                    <a:pt x="1" y="17"/>
                  </a:lnTo>
                  <a:lnTo>
                    <a:pt x="0" y="17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8" y="10"/>
                  </a:lnTo>
                  <a:lnTo>
                    <a:pt x="13" y="4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7"/>
                  </a:lnTo>
                  <a:lnTo>
                    <a:pt x="4" y="7"/>
                  </a:lnTo>
                  <a:lnTo>
                    <a:pt x="9" y="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16" name="그룹 615"/>
          <p:cNvGrpSpPr/>
          <p:nvPr/>
        </p:nvGrpSpPr>
        <p:grpSpPr>
          <a:xfrm>
            <a:off x="63309" y="5563033"/>
            <a:ext cx="357321" cy="379308"/>
            <a:chOff x="5218112" y="220662"/>
            <a:chExt cx="265113" cy="247650"/>
          </a:xfrm>
        </p:grpSpPr>
        <p:sp>
          <p:nvSpPr>
            <p:cNvPr id="617" name="Rectangle 1051"/>
            <p:cNvSpPr>
              <a:spLocks noChangeArrowheads="1"/>
            </p:cNvSpPr>
            <p:nvPr/>
          </p:nvSpPr>
          <p:spPr bwMode="auto">
            <a:xfrm>
              <a:off x="5230812" y="350837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8" name="Freeform 1052"/>
            <p:cNvSpPr>
              <a:spLocks/>
            </p:cNvSpPr>
            <p:nvPr/>
          </p:nvSpPr>
          <p:spPr bwMode="auto">
            <a:xfrm>
              <a:off x="5218112" y="315912"/>
              <a:ext cx="12700" cy="60325"/>
            </a:xfrm>
            <a:custGeom>
              <a:avLst/>
              <a:gdLst>
                <a:gd name="T0" fmla="*/ 1 w 8"/>
                <a:gd name="T1" fmla="*/ 0 h 38"/>
                <a:gd name="T2" fmla="*/ 0 w 8"/>
                <a:gd name="T3" fmla="*/ 3 h 38"/>
                <a:gd name="T4" fmla="*/ 0 w 8"/>
                <a:gd name="T5" fmla="*/ 4 h 38"/>
                <a:gd name="T6" fmla="*/ 1 w 8"/>
                <a:gd name="T7" fmla="*/ 5 h 38"/>
                <a:gd name="T8" fmla="*/ 4 w 8"/>
                <a:gd name="T9" fmla="*/ 7 h 38"/>
                <a:gd name="T10" fmla="*/ 8 w 8"/>
                <a:gd name="T11" fmla="*/ 7 h 38"/>
                <a:gd name="T12" fmla="*/ 8 w 8"/>
                <a:gd name="T13" fmla="*/ 15 h 38"/>
                <a:gd name="T14" fmla="*/ 6 w 8"/>
                <a:gd name="T15" fmla="*/ 17 h 38"/>
                <a:gd name="T16" fmla="*/ 6 w 8"/>
                <a:gd name="T17" fmla="*/ 19 h 38"/>
                <a:gd name="T18" fmla="*/ 6 w 8"/>
                <a:gd name="T19" fmla="*/ 19 h 38"/>
                <a:gd name="T20" fmla="*/ 8 w 8"/>
                <a:gd name="T21" fmla="*/ 19 h 38"/>
                <a:gd name="T22" fmla="*/ 8 w 8"/>
                <a:gd name="T23" fmla="*/ 19 h 38"/>
                <a:gd name="T24" fmla="*/ 8 w 8"/>
                <a:gd name="T25" fmla="*/ 20 h 38"/>
                <a:gd name="T26" fmla="*/ 5 w 8"/>
                <a:gd name="T27" fmla="*/ 25 h 38"/>
                <a:gd name="T28" fmla="*/ 5 w 8"/>
                <a:gd name="T29" fmla="*/ 26 h 38"/>
                <a:gd name="T30" fmla="*/ 5 w 8"/>
                <a:gd name="T31" fmla="*/ 26 h 38"/>
                <a:gd name="T32" fmla="*/ 6 w 8"/>
                <a:gd name="T33" fmla="*/ 26 h 38"/>
                <a:gd name="T34" fmla="*/ 8 w 8"/>
                <a:gd name="T35" fmla="*/ 25 h 38"/>
                <a:gd name="T36" fmla="*/ 8 w 8"/>
                <a:gd name="T37" fmla="*/ 30 h 38"/>
                <a:gd name="T38" fmla="*/ 8 w 8"/>
                <a:gd name="T39" fmla="*/ 32 h 38"/>
                <a:gd name="T40" fmla="*/ 6 w 8"/>
                <a:gd name="T41" fmla="*/ 33 h 38"/>
                <a:gd name="T42" fmla="*/ 5 w 8"/>
                <a:gd name="T43" fmla="*/ 33 h 38"/>
                <a:gd name="T44" fmla="*/ 2 w 8"/>
                <a:gd name="T45" fmla="*/ 33 h 38"/>
                <a:gd name="T46" fmla="*/ 1 w 8"/>
                <a:gd name="T47" fmla="*/ 34 h 38"/>
                <a:gd name="T48" fmla="*/ 1 w 8"/>
                <a:gd name="T49" fmla="*/ 36 h 38"/>
                <a:gd name="T50" fmla="*/ 2 w 8"/>
                <a:gd name="T51" fmla="*/ 38 h 38"/>
                <a:gd name="T52" fmla="*/ 1 w 8"/>
                <a:gd name="T53" fmla="*/ 37 h 38"/>
                <a:gd name="T54" fmla="*/ 1 w 8"/>
                <a:gd name="T55" fmla="*/ 36 h 38"/>
                <a:gd name="T56" fmla="*/ 0 w 8"/>
                <a:gd name="T57" fmla="*/ 3 h 38"/>
                <a:gd name="T58" fmla="*/ 0 w 8"/>
                <a:gd name="T59" fmla="*/ 2 h 38"/>
                <a:gd name="T60" fmla="*/ 1 w 8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" h="38">
                  <a:moveTo>
                    <a:pt x="1" y="0"/>
                  </a:move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20"/>
                  </a:lnTo>
                  <a:lnTo>
                    <a:pt x="5" y="25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6" y="26"/>
                  </a:lnTo>
                  <a:lnTo>
                    <a:pt x="8" y="25"/>
                  </a:lnTo>
                  <a:lnTo>
                    <a:pt x="8" y="30"/>
                  </a:lnTo>
                  <a:lnTo>
                    <a:pt x="8" y="32"/>
                  </a:lnTo>
                  <a:lnTo>
                    <a:pt x="6" y="33"/>
                  </a:lnTo>
                  <a:lnTo>
                    <a:pt x="5" y="33"/>
                  </a:lnTo>
                  <a:lnTo>
                    <a:pt x="2" y="33"/>
                  </a:lnTo>
                  <a:lnTo>
                    <a:pt x="1" y="34"/>
                  </a:lnTo>
                  <a:lnTo>
                    <a:pt x="1" y="36"/>
                  </a:lnTo>
                  <a:lnTo>
                    <a:pt x="2" y="38"/>
                  </a:lnTo>
                  <a:lnTo>
                    <a:pt x="1" y="37"/>
                  </a:lnTo>
                  <a:lnTo>
                    <a:pt x="1" y="3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9" name="Freeform 1053"/>
            <p:cNvSpPr>
              <a:spLocks/>
            </p:cNvSpPr>
            <p:nvPr/>
          </p:nvSpPr>
          <p:spPr bwMode="auto">
            <a:xfrm>
              <a:off x="5473700" y="327025"/>
              <a:ext cx="9525" cy="57150"/>
            </a:xfrm>
            <a:custGeom>
              <a:avLst/>
              <a:gdLst>
                <a:gd name="T0" fmla="*/ 6 w 6"/>
                <a:gd name="T1" fmla="*/ 0 h 36"/>
                <a:gd name="T2" fmla="*/ 6 w 6"/>
                <a:gd name="T3" fmla="*/ 1 h 36"/>
                <a:gd name="T4" fmla="*/ 6 w 6"/>
                <a:gd name="T5" fmla="*/ 34 h 36"/>
                <a:gd name="T6" fmla="*/ 6 w 6"/>
                <a:gd name="T7" fmla="*/ 35 h 36"/>
                <a:gd name="T8" fmla="*/ 5 w 6"/>
                <a:gd name="T9" fmla="*/ 36 h 36"/>
                <a:gd name="T10" fmla="*/ 4 w 6"/>
                <a:gd name="T11" fmla="*/ 36 h 36"/>
                <a:gd name="T12" fmla="*/ 1 w 6"/>
                <a:gd name="T13" fmla="*/ 36 h 36"/>
                <a:gd name="T14" fmla="*/ 2 w 6"/>
                <a:gd name="T15" fmla="*/ 35 h 36"/>
                <a:gd name="T16" fmla="*/ 4 w 6"/>
                <a:gd name="T17" fmla="*/ 34 h 36"/>
                <a:gd name="T18" fmla="*/ 4 w 6"/>
                <a:gd name="T19" fmla="*/ 33 h 36"/>
                <a:gd name="T20" fmla="*/ 2 w 6"/>
                <a:gd name="T21" fmla="*/ 31 h 36"/>
                <a:gd name="T22" fmla="*/ 0 w 6"/>
                <a:gd name="T23" fmla="*/ 30 h 36"/>
                <a:gd name="T24" fmla="*/ 0 w 6"/>
                <a:gd name="T25" fmla="*/ 30 h 36"/>
                <a:gd name="T26" fmla="*/ 0 w 6"/>
                <a:gd name="T27" fmla="*/ 4 h 36"/>
                <a:gd name="T28" fmla="*/ 2 w 6"/>
                <a:gd name="T29" fmla="*/ 4 h 36"/>
                <a:gd name="T30" fmla="*/ 5 w 6"/>
                <a:gd name="T31" fmla="*/ 4 h 36"/>
                <a:gd name="T32" fmla="*/ 6 w 6"/>
                <a:gd name="T33" fmla="*/ 2 h 36"/>
                <a:gd name="T34" fmla="*/ 6 w 6"/>
                <a:gd name="T3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36">
                  <a:moveTo>
                    <a:pt x="6" y="0"/>
                  </a:moveTo>
                  <a:lnTo>
                    <a:pt x="6" y="1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6"/>
                  </a:lnTo>
                  <a:lnTo>
                    <a:pt x="2" y="35"/>
                  </a:lnTo>
                  <a:lnTo>
                    <a:pt x="4" y="34"/>
                  </a:lnTo>
                  <a:lnTo>
                    <a:pt x="4" y="33"/>
                  </a:lnTo>
                  <a:lnTo>
                    <a:pt x="2" y="31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4"/>
                  </a:lnTo>
                  <a:lnTo>
                    <a:pt x="2" y="4"/>
                  </a:lnTo>
                  <a:lnTo>
                    <a:pt x="5" y="4"/>
                  </a:lnTo>
                  <a:lnTo>
                    <a:pt x="6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0" name="Freeform 1054"/>
            <p:cNvSpPr>
              <a:spLocks/>
            </p:cNvSpPr>
            <p:nvPr/>
          </p:nvSpPr>
          <p:spPr bwMode="auto">
            <a:xfrm>
              <a:off x="5321300" y="265112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1" name="Freeform 1055"/>
            <p:cNvSpPr>
              <a:spLocks noEditPoints="1"/>
            </p:cNvSpPr>
            <p:nvPr/>
          </p:nvSpPr>
          <p:spPr bwMode="auto">
            <a:xfrm>
              <a:off x="5311775" y="220662"/>
              <a:ext cx="76200" cy="76200"/>
            </a:xfrm>
            <a:custGeom>
              <a:avLst/>
              <a:gdLst>
                <a:gd name="T0" fmla="*/ 27 w 48"/>
                <a:gd name="T1" fmla="*/ 7 h 48"/>
                <a:gd name="T2" fmla="*/ 27 w 48"/>
                <a:gd name="T3" fmla="*/ 7 h 48"/>
                <a:gd name="T4" fmla="*/ 26 w 48"/>
                <a:gd name="T5" fmla="*/ 8 h 48"/>
                <a:gd name="T6" fmla="*/ 23 w 48"/>
                <a:gd name="T7" fmla="*/ 7 h 48"/>
                <a:gd name="T8" fmla="*/ 19 w 48"/>
                <a:gd name="T9" fmla="*/ 8 h 48"/>
                <a:gd name="T10" fmla="*/ 14 w 48"/>
                <a:gd name="T11" fmla="*/ 9 h 48"/>
                <a:gd name="T12" fmla="*/ 11 w 48"/>
                <a:gd name="T13" fmla="*/ 12 h 48"/>
                <a:gd name="T14" fmla="*/ 9 w 48"/>
                <a:gd name="T15" fmla="*/ 16 h 48"/>
                <a:gd name="T16" fmla="*/ 7 w 48"/>
                <a:gd name="T17" fmla="*/ 20 h 48"/>
                <a:gd name="T18" fmla="*/ 6 w 48"/>
                <a:gd name="T19" fmla="*/ 20 h 48"/>
                <a:gd name="T20" fmla="*/ 6 w 48"/>
                <a:gd name="T21" fmla="*/ 21 h 48"/>
                <a:gd name="T22" fmla="*/ 6 w 48"/>
                <a:gd name="T23" fmla="*/ 21 h 48"/>
                <a:gd name="T24" fmla="*/ 7 w 48"/>
                <a:gd name="T25" fmla="*/ 21 h 48"/>
                <a:gd name="T26" fmla="*/ 7 w 48"/>
                <a:gd name="T27" fmla="*/ 25 h 48"/>
                <a:gd name="T28" fmla="*/ 4 w 48"/>
                <a:gd name="T29" fmla="*/ 29 h 48"/>
                <a:gd name="T30" fmla="*/ 2 w 48"/>
                <a:gd name="T31" fmla="*/ 30 h 48"/>
                <a:gd name="T32" fmla="*/ 4 w 48"/>
                <a:gd name="T33" fmla="*/ 31 h 48"/>
                <a:gd name="T34" fmla="*/ 7 w 48"/>
                <a:gd name="T35" fmla="*/ 30 h 48"/>
                <a:gd name="T36" fmla="*/ 9 w 48"/>
                <a:gd name="T37" fmla="*/ 33 h 48"/>
                <a:gd name="T38" fmla="*/ 10 w 48"/>
                <a:gd name="T39" fmla="*/ 34 h 48"/>
                <a:gd name="T40" fmla="*/ 10 w 48"/>
                <a:gd name="T41" fmla="*/ 35 h 48"/>
                <a:gd name="T42" fmla="*/ 10 w 48"/>
                <a:gd name="T43" fmla="*/ 35 h 48"/>
                <a:gd name="T44" fmla="*/ 10 w 48"/>
                <a:gd name="T45" fmla="*/ 37 h 48"/>
                <a:gd name="T46" fmla="*/ 11 w 48"/>
                <a:gd name="T47" fmla="*/ 37 h 48"/>
                <a:gd name="T48" fmla="*/ 13 w 48"/>
                <a:gd name="T49" fmla="*/ 37 h 48"/>
                <a:gd name="T50" fmla="*/ 14 w 48"/>
                <a:gd name="T51" fmla="*/ 38 h 48"/>
                <a:gd name="T52" fmla="*/ 17 w 48"/>
                <a:gd name="T53" fmla="*/ 39 h 48"/>
                <a:gd name="T54" fmla="*/ 17 w 48"/>
                <a:gd name="T55" fmla="*/ 41 h 48"/>
                <a:gd name="T56" fmla="*/ 18 w 48"/>
                <a:gd name="T57" fmla="*/ 41 h 48"/>
                <a:gd name="T58" fmla="*/ 18 w 48"/>
                <a:gd name="T59" fmla="*/ 41 h 48"/>
                <a:gd name="T60" fmla="*/ 21 w 48"/>
                <a:gd name="T61" fmla="*/ 41 h 48"/>
                <a:gd name="T62" fmla="*/ 26 w 48"/>
                <a:gd name="T63" fmla="*/ 41 h 48"/>
                <a:gd name="T64" fmla="*/ 30 w 48"/>
                <a:gd name="T65" fmla="*/ 39 h 48"/>
                <a:gd name="T66" fmla="*/ 34 w 48"/>
                <a:gd name="T67" fmla="*/ 37 h 48"/>
                <a:gd name="T68" fmla="*/ 38 w 48"/>
                <a:gd name="T69" fmla="*/ 33 h 48"/>
                <a:gd name="T70" fmla="*/ 40 w 48"/>
                <a:gd name="T71" fmla="*/ 30 h 48"/>
                <a:gd name="T72" fmla="*/ 42 w 48"/>
                <a:gd name="T73" fmla="*/ 25 h 48"/>
                <a:gd name="T74" fmla="*/ 42 w 48"/>
                <a:gd name="T75" fmla="*/ 20 h 48"/>
                <a:gd name="T76" fmla="*/ 40 w 48"/>
                <a:gd name="T77" fmla="*/ 16 h 48"/>
                <a:gd name="T78" fmla="*/ 38 w 48"/>
                <a:gd name="T79" fmla="*/ 13 h 48"/>
                <a:gd name="T80" fmla="*/ 38 w 48"/>
                <a:gd name="T81" fmla="*/ 12 h 48"/>
                <a:gd name="T82" fmla="*/ 36 w 48"/>
                <a:gd name="T83" fmla="*/ 12 h 48"/>
                <a:gd name="T84" fmla="*/ 32 w 48"/>
                <a:gd name="T85" fmla="*/ 9 h 48"/>
                <a:gd name="T86" fmla="*/ 28 w 48"/>
                <a:gd name="T87" fmla="*/ 8 h 48"/>
                <a:gd name="T88" fmla="*/ 27 w 48"/>
                <a:gd name="T89" fmla="*/ 7 h 48"/>
                <a:gd name="T90" fmla="*/ 27 w 48"/>
                <a:gd name="T91" fmla="*/ 0 h 48"/>
                <a:gd name="T92" fmla="*/ 39 w 48"/>
                <a:gd name="T93" fmla="*/ 5 h 48"/>
                <a:gd name="T94" fmla="*/ 47 w 48"/>
                <a:gd name="T95" fmla="*/ 13 h 48"/>
                <a:gd name="T96" fmla="*/ 48 w 48"/>
                <a:gd name="T97" fmla="*/ 25 h 48"/>
                <a:gd name="T98" fmla="*/ 43 w 48"/>
                <a:gd name="T99" fmla="*/ 38 h 48"/>
                <a:gd name="T100" fmla="*/ 34 w 48"/>
                <a:gd name="T101" fmla="*/ 45 h 48"/>
                <a:gd name="T102" fmla="*/ 21 w 48"/>
                <a:gd name="T103" fmla="*/ 48 h 48"/>
                <a:gd name="T104" fmla="*/ 21 w 48"/>
                <a:gd name="T105" fmla="*/ 47 h 48"/>
                <a:gd name="T106" fmla="*/ 21 w 48"/>
                <a:gd name="T107" fmla="*/ 47 h 48"/>
                <a:gd name="T108" fmla="*/ 19 w 48"/>
                <a:gd name="T109" fmla="*/ 47 h 48"/>
                <a:gd name="T110" fmla="*/ 19 w 48"/>
                <a:gd name="T111" fmla="*/ 47 h 48"/>
                <a:gd name="T112" fmla="*/ 9 w 48"/>
                <a:gd name="T113" fmla="*/ 43 h 48"/>
                <a:gd name="T114" fmla="*/ 2 w 48"/>
                <a:gd name="T115" fmla="*/ 35 h 48"/>
                <a:gd name="T116" fmla="*/ 0 w 48"/>
                <a:gd name="T117" fmla="*/ 25 h 48"/>
                <a:gd name="T118" fmla="*/ 2 w 48"/>
                <a:gd name="T119" fmla="*/ 16 h 48"/>
                <a:gd name="T120" fmla="*/ 7 w 48"/>
                <a:gd name="T121" fmla="*/ 7 h 48"/>
                <a:gd name="T122" fmla="*/ 15 w 48"/>
                <a:gd name="T123" fmla="*/ 1 h 48"/>
                <a:gd name="T124" fmla="*/ 27 w 48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48">
                  <a:moveTo>
                    <a:pt x="27" y="7"/>
                  </a:moveTo>
                  <a:lnTo>
                    <a:pt x="27" y="7"/>
                  </a:lnTo>
                  <a:lnTo>
                    <a:pt x="26" y="8"/>
                  </a:lnTo>
                  <a:lnTo>
                    <a:pt x="23" y="7"/>
                  </a:lnTo>
                  <a:lnTo>
                    <a:pt x="19" y="8"/>
                  </a:lnTo>
                  <a:lnTo>
                    <a:pt x="14" y="9"/>
                  </a:lnTo>
                  <a:lnTo>
                    <a:pt x="11" y="12"/>
                  </a:lnTo>
                  <a:lnTo>
                    <a:pt x="9" y="16"/>
                  </a:lnTo>
                  <a:lnTo>
                    <a:pt x="7" y="20"/>
                  </a:lnTo>
                  <a:lnTo>
                    <a:pt x="6" y="20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7" y="21"/>
                  </a:lnTo>
                  <a:lnTo>
                    <a:pt x="7" y="25"/>
                  </a:lnTo>
                  <a:lnTo>
                    <a:pt x="4" y="29"/>
                  </a:lnTo>
                  <a:lnTo>
                    <a:pt x="2" y="30"/>
                  </a:lnTo>
                  <a:lnTo>
                    <a:pt x="4" y="31"/>
                  </a:lnTo>
                  <a:lnTo>
                    <a:pt x="7" y="30"/>
                  </a:lnTo>
                  <a:lnTo>
                    <a:pt x="9" y="33"/>
                  </a:lnTo>
                  <a:lnTo>
                    <a:pt x="10" y="34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0" y="37"/>
                  </a:lnTo>
                  <a:lnTo>
                    <a:pt x="11" y="37"/>
                  </a:lnTo>
                  <a:lnTo>
                    <a:pt x="13" y="37"/>
                  </a:lnTo>
                  <a:lnTo>
                    <a:pt x="14" y="38"/>
                  </a:lnTo>
                  <a:lnTo>
                    <a:pt x="17" y="39"/>
                  </a:lnTo>
                  <a:lnTo>
                    <a:pt x="17" y="41"/>
                  </a:lnTo>
                  <a:lnTo>
                    <a:pt x="18" y="41"/>
                  </a:lnTo>
                  <a:lnTo>
                    <a:pt x="18" y="41"/>
                  </a:lnTo>
                  <a:lnTo>
                    <a:pt x="21" y="41"/>
                  </a:lnTo>
                  <a:lnTo>
                    <a:pt x="26" y="41"/>
                  </a:lnTo>
                  <a:lnTo>
                    <a:pt x="30" y="39"/>
                  </a:lnTo>
                  <a:lnTo>
                    <a:pt x="34" y="37"/>
                  </a:lnTo>
                  <a:lnTo>
                    <a:pt x="38" y="33"/>
                  </a:lnTo>
                  <a:lnTo>
                    <a:pt x="40" y="30"/>
                  </a:lnTo>
                  <a:lnTo>
                    <a:pt x="42" y="25"/>
                  </a:lnTo>
                  <a:lnTo>
                    <a:pt x="42" y="20"/>
                  </a:lnTo>
                  <a:lnTo>
                    <a:pt x="40" y="16"/>
                  </a:lnTo>
                  <a:lnTo>
                    <a:pt x="38" y="13"/>
                  </a:lnTo>
                  <a:lnTo>
                    <a:pt x="38" y="12"/>
                  </a:lnTo>
                  <a:lnTo>
                    <a:pt x="36" y="12"/>
                  </a:lnTo>
                  <a:lnTo>
                    <a:pt x="32" y="9"/>
                  </a:lnTo>
                  <a:lnTo>
                    <a:pt x="28" y="8"/>
                  </a:lnTo>
                  <a:lnTo>
                    <a:pt x="27" y="7"/>
                  </a:lnTo>
                  <a:close/>
                  <a:moveTo>
                    <a:pt x="27" y="0"/>
                  </a:moveTo>
                  <a:lnTo>
                    <a:pt x="39" y="5"/>
                  </a:lnTo>
                  <a:lnTo>
                    <a:pt x="47" y="13"/>
                  </a:lnTo>
                  <a:lnTo>
                    <a:pt x="48" y="25"/>
                  </a:lnTo>
                  <a:lnTo>
                    <a:pt x="43" y="38"/>
                  </a:lnTo>
                  <a:lnTo>
                    <a:pt x="34" y="45"/>
                  </a:lnTo>
                  <a:lnTo>
                    <a:pt x="21" y="48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9" y="47"/>
                  </a:lnTo>
                  <a:lnTo>
                    <a:pt x="9" y="43"/>
                  </a:lnTo>
                  <a:lnTo>
                    <a:pt x="2" y="35"/>
                  </a:lnTo>
                  <a:lnTo>
                    <a:pt x="0" y="25"/>
                  </a:lnTo>
                  <a:lnTo>
                    <a:pt x="2" y="16"/>
                  </a:lnTo>
                  <a:lnTo>
                    <a:pt x="7" y="7"/>
                  </a:lnTo>
                  <a:lnTo>
                    <a:pt x="15" y="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2" name="Freeform 1056"/>
            <p:cNvSpPr>
              <a:spLocks/>
            </p:cNvSpPr>
            <p:nvPr/>
          </p:nvSpPr>
          <p:spPr bwMode="auto">
            <a:xfrm>
              <a:off x="5218112" y="314325"/>
              <a:ext cx="265113" cy="19050"/>
            </a:xfrm>
            <a:custGeom>
              <a:avLst/>
              <a:gdLst>
                <a:gd name="T0" fmla="*/ 51 w 167"/>
                <a:gd name="T1" fmla="*/ 0 h 12"/>
                <a:gd name="T2" fmla="*/ 97 w 167"/>
                <a:gd name="T3" fmla="*/ 0 h 12"/>
                <a:gd name="T4" fmla="*/ 131 w 167"/>
                <a:gd name="T5" fmla="*/ 3 h 12"/>
                <a:gd name="T6" fmla="*/ 165 w 167"/>
                <a:gd name="T7" fmla="*/ 5 h 12"/>
                <a:gd name="T8" fmla="*/ 166 w 167"/>
                <a:gd name="T9" fmla="*/ 6 h 12"/>
                <a:gd name="T10" fmla="*/ 167 w 167"/>
                <a:gd name="T11" fmla="*/ 6 h 12"/>
                <a:gd name="T12" fmla="*/ 167 w 167"/>
                <a:gd name="T13" fmla="*/ 8 h 12"/>
                <a:gd name="T14" fmla="*/ 167 w 167"/>
                <a:gd name="T15" fmla="*/ 10 h 12"/>
                <a:gd name="T16" fmla="*/ 166 w 167"/>
                <a:gd name="T17" fmla="*/ 12 h 12"/>
                <a:gd name="T18" fmla="*/ 163 w 167"/>
                <a:gd name="T19" fmla="*/ 12 h 12"/>
                <a:gd name="T20" fmla="*/ 161 w 167"/>
                <a:gd name="T21" fmla="*/ 12 h 12"/>
                <a:gd name="T22" fmla="*/ 159 w 167"/>
                <a:gd name="T23" fmla="*/ 12 h 12"/>
                <a:gd name="T24" fmla="*/ 158 w 167"/>
                <a:gd name="T25" fmla="*/ 12 h 12"/>
                <a:gd name="T26" fmla="*/ 158 w 167"/>
                <a:gd name="T27" fmla="*/ 12 h 12"/>
                <a:gd name="T28" fmla="*/ 144 w 167"/>
                <a:gd name="T29" fmla="*/ 9 h 12"/>
                <a:gd name="T30" fmla="*/ 144 w 167"/>
                <a:gd name="T31" fmla="*/ 9 h 12"/>
                <a:gd name="T32" fmla="*/ 142 w 167"/>
                <a:gd name="T33" fmla="*/ 9 h 12"/>
                <a:gd name="T34" fmla="*/ 142 w 167"/>
                <a:gd name="T35" fmla="*/ 9 h 12"/>
                <a:gd name="T36" fmla="*/ 123 w 167"/>
                <a:gd name="T37" fmla="*/ 8 h 12"/>
                <a:gd name="T38" fmla="*/ 123 w 167"/>
                <a:gd name="T39" fmla="*/ 8 h 12"/>
                <a:gd name="T40" fmla="*/ 121 w 167"/>
                <a:gd name="T41" fmla="*/ 8 h 12"/>
                <a:gd name="T42" fmla="*/ 121 w 167"/>
                <a:gd name="T43" fmla="*/ 8 h 12"/>
                <a:gd name="T44" fmla="*/ 89 w 167"/>
                <a:gd name="T45" fmla="*/ 8 h 12"/>
                <a:gd name="T46" fmla="*/ 63 w 167"/>
                <a:gd name="T47" fmla="*/ 6 h 12"/>
                <a:gd name="T48" fmla="*/ 61 w 167"/>
                <a:gd name="T49" fmla="*/ 6 h 12"/>
                <a:gd name="T50" fmla="*/ 61 w 167"/>
                <a:gd name="T51" fmla="*/ 6 h 12"/>
                <a:gd name="T52" fmla="*/ 60 w 167"/>
                <a:gd name="T53" fmla="*/ 6 h 12"/>
                <a:gd name="T54" fmla="*/ 55 w 167"/>
                <a:gd name="T55" fmla="*/ 6 h 12"/>
                <a:gd name="T56" fmla="*/ 53 w 167"/>
                <a:gd name="T57" fmla="*/ 6 h 12"/>
                <a:gd name="T58" fmla="*/ 53 w 167"/>
                <a:gd name="T59" fmla="*/ 6 h 12"/>
                <a:gd name="T60" fmla="*/ 52 w 167"/>
                <a:gd name="T61" fmla="*/ 6 h 12"/>
                <a:gd name="T62" fmla="*/ 43 w 167"/>
                <a:gd name="T63" fmla="*/ 6 h 12"/>
                <a:gd name="T64" fmla="*/ 43 w 167"/>
                <a:gd name="T65" fmla="*/ 6 h 12"/>
                <a:gd name="T66" fmla="*/ 43 w 167"/>
                <a:gd name="T67" fmla="*/ 6 h 12"/>
                <a:gd name="T68" fmla="*/ 42 w 167"/>
                <a:gd name="T69" fmla="*/ 8 h 12"/>
                <a:gd name="T70" fmla="*/ 32 w 167"/>
                <a:gd name="T71" fmla="*/ 8 h 12"/>
                <a:gd name="T72" fmla="*/ 31 w 167"/>
                <a:gd name="T73" fmla="*/ 6 h 12"/>
                <a:gd name="T74" fmla="*/ 31 w 167"/>
                <a:gd name="T75" fmla="*/ 6 h 12"/>
                <a:gd name="T76" fmla="*/ 29 w 167"/>
                <a:gd name="T77" fmla="*/ 8 h 12"/>
                <a:gd name="T78" fmla="*/ 19 w 167"/>
                <a:gd name="T79" fmla="*/ 8 h 12"/>
                <a:gd name="T80" fmla="*/ 21 w 167"/>
                <a:gd name="T81" fmla="*/ 6 h 12"/>
                <a:gd name="T82" fmla="*/ 19 w 167"/>
                <a:gd name="T83" fmla="*/ 5 h 12"/>
                <a:gd name="T84" fmla="*/ 19 w 167"/>
                <a:gd name="T85" fmla="*/ 5 h 12"/>
                <a:gd name="T86" fmla="*/ 15 w 167"/>
                <a:gd name="T87" fmla="*/ 8 h 12"/>
                <a:gd name="T88" fmla="*/ 8 w 167"/>
                <a:gd name="T89" fmla="*/ 8 h 12"/>
                <a:gd name="T90" fmla="*/ 4 w 167"/>
                <a:gd name="T91" fmla="*/ 8 h 12"/>
                <a:gd name="T92" fmla="*/ 1 w 167"/>
                <a:gd name="T93" fmla="*/ 6 h 12"/>
                <a:gd name="T94" fmla="*/ 0 w 167"/>
                <a:gd name="T95" fmla="*/ 5 h 12"/>
                <a:gd name="T96" fmla="*/ 0 w 167"/>
                <a:gd name="T97" fmla="*/ 4 h 12"/>
                <a:gd name="T98" fmla="*/ 1 w 167"/>
                <a:gd name="T99" fmla="*/ 1 h 12"/>
                <a:gd name="T100" fmla="*/ 1 w 167"/>
                <a:gd name="T101" fmla="*/ 1 h 12"/>
                <a:gd name="T102" fmla="*/ 1 w 167"/>
                <a:gd name="T103" fmla="*/ 1 h 12"/>
                <a:gd name="T104" fmla="*/ 2 w 167"/>
                <a:gd name="T105" fmla="*/ 1 h 12"/>
                <a:gd name="T106" fmla="*/ 4 w 167"/>
                <a:gd name="T107" fmla="*/ 0 h 12"/>
                <a:gd name="T108" fmla="*/ 51 w 167"/>
                <a:gd name="T10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7" h="12">
                  <a:moveTo>
                    <a:pt x="51" y="0"/>
                  </a:moveTo>
                  <a:lnTo>
                    <a:pt x="97" y="0"/>
                  </a:lnTo>
                  <a:lnTo>
                    <a:pt x="131" y="3"/>
                  </a:lnTo>
                  <a:lnTo>
                    <a:pt x="165" y="5"/>
                  </a:lnTo>
                  <a:lnTo>
                    <a:pt x="166" y="6"/>
                  </a:lnTo>
                  <a:lnTo>
                    <a:pt x="167" y="6"/>
                  </a:lnTo>
                  <a:lnTo>
                    <a:pt x="167" y="8"/>
                  </a:lnTo>
                  <a:lnTo>
                    <a:pt x="167" y="10"/>
                  </a:lnTo>
                  <a:lnTo>
                    <a:pt x="166" y="12"/>
                  </a:lnTo>
                  <a:lnTo>
                    <a:pt x="163" y="12"/>
                  </a:lnTo>
                  <a:lnTo>
                    <a:pt x="161" y="12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58" y="12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2" y="9"/>
                  </a:lnTo>
                  <a:lnTo>
                    <a:pt x="142" y="9"/>
                  </a:lnTo>
                  <a:lnTo>
                    <a:pt x="123" y="8"/>
                  </a:lnTo>
                  <a:lnTo>
                    <a:pt x="123" y="8"/>
                  </a:lnTo>
                  <a:lnTo>
                    <a:pt x="121" y="8"/>
                  </a:lnTo>
                  <a:lnTo>
                    <a:pt x="121" y="8"/>
                  </a:lnTo>
                  <a:lnTo>
                    <a:pt x="89" y="8"/>
                  </a:lnTo>
                  <a:lnTo>
                    <a:pt x="63" y="6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60" y="6"/>
                  </a:lnTo>
                  <a:lnTo>
                    <a:pt x="55" y="6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2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2" y="8"/>
                  </a:lnTo>
                  <a:lnTo>
                    <a:pt x="32" y="8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29" y="8"/>
                  </a:lnTo>
                  <a:lnTo>
                    <a:pt x="19" y="8"/>
                  </a:lnTo>
                  <a:lnTo>
                    <a:pt x="21" y="6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5" y="8"/>
                  </a:lnTo>
                  <a:lnTo>
                    <a:pt x="8" y="8"/>
                  </a:lnTo>
                  <a:lnTo>
                    <a:pt x="4" y="8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4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3" name="Freeform 1057"/>
            <p:cNvSpPr>
              <a:spLocks/>
            </p:cNvSpPr>
            <p:nvPr/>
          </p:nvSpPr>
          <p:spPr bwMode="auto">
            <a:xfrm>
              <a:off x="5219700" y="368300"/>
              <a:ext cx="260350" cy="15875"/>
            </a:xfrm>
            <a:custGeom>
              <a:avLst/>
              <a:gdLst>
                <a:gd name="T0" fmla="*/ 5 w 164"/>
                <a:gd name="T1" fmla="*/ 0 h 10"/>
                <a:gd name="T2" fmla="*/ 7 w 164"/>
                <a:gd name="T3" fmla="*/ 0 h 10"/>
                <a:gd name="T4" fmla="*/ 17 w 164"/>
                <a:gd name="T5" fmla="*/ 0 h 10"/>
                <a:gd name="T6" fmla="*/ 16 w 164"/>
                <a:gd name="T7" fmla="*/ 0 h 10"/>
                <a:gd name="T8" fmla="*/ 17 w 164"/>
                <a:gd name="T9" fmla="*/ 1 h 10"/>
                <a:gd name="T10" fmla="*/ 31 w 164"/>
                <a:gd name="T11" fmla="*/ 0 h 10"/>
                <a:gd name="T12" fmla="*/ 38 w 164"/>
                <a:gd name="T13" fmla="*/ 0 h 10"/>
                <a:gd name="T14" fmla="*/ 38 w 164"/>
                <a:gd name="T15" fmla="*/ 1 h 10"/>
                <a:gd name="T16" fmla="*/ 47 w 164"/>
                <a:gd name="T17" fmla="*/ 0 h 10"/>
                <a:gd name="T18" fmla="*/ 48 w 164"/>
                <a:gd name="T19" fmla="*/ 1 h 10"/>
                <a:gd name="T20" fmla="*/ 54 w 164"/>
                <a:gd name="T21" fmla="*/ 0 h 10"/>
                <a:gd name="T22" fmla="*/ 54 w 164"/>
                <a:gd name="T23" fmla="*/ 1 h 10"/>
                <a:gd name="T24" fmla="*/ 55 w 164"/>
                <a:gd name="T25" fmla="*/ 3 h 10"/>
                <a:gd name="T26" fmla="*/ 69 w 164"/>
                <a:gd name="T27" fmla="*/ 1 h 10"/>
                <a:gd name="T28" fmla="*/ 71 w 164"/>
                <a:gd name="T29" fmla="*/ 3 h 10"/>
                <a:gd name="T30" fmla="*/ 79 w 164"/>
                <a:gd name="T31" fmla="*/ 1 h 10"/>
                <a:gd name="T32" fmla="*/ 80 w 164"/>
                <a:gd name="T33" fmla="*/ 3 h 10"/>
                <a:gd name="T34" fmla="*/ 86 w 164"/>
                <a:gd name="T35" fmla="*/ 1 h 10"/>
                <a:gd name="T36" fmla="*/ 86 w 164"/>
                <a:gd name="T37" fmla="*/ 3 h 10"/>
                <a:gd name="T38" fmla="*/ 88 w 164"/>
                <a:gd name="T39" fmla="*/ 4 h 10"/>
                <a:gd name="T40" fmla="*/ 101 w 164"/>
                <a:gd name="T41" fmla="*/ 3 h 10"/>
                <a:gd name="T42" fmla="*/ 100 w 164"/>
                <a:gd name="T43" fmla="*/ 4 h 10"/>
                <a:gd name="T44" fmla="*/ 101 w 164"/>
                <a:gd name="T45" fmla="*/ 4 h 10"/>
                <a:gd name="T46" fmla="*/ 120 w 164"/>
                <a:gd name="T47" fmla="*/ 4 h 10"/>
                <a:gd name="T48" fmla="*/ 122 w 164"/>
                <a:gd name="T49" fmla="*/ 4 h 10"/>
                <a:gd name="T50" fmla="*/ 130 w 164"/>
                <a:gd name="T51" fmla="*/ 4 h 10"/>
                <a:gd name="T52" fmla="*/ 132 w 164"/>
                <a:gd name="T53" fmla="*/ 4 h 10"/>
                <a:gd name="T54" fmla="*/ 160 w 164"/>
                <a:gd name="T55" fmla="*/ 4 h 10"/>
                <a:gd name="T56" fmla="*/ 164 w 164"/>
                <a:gd name="T57" fmla="*/ 7 h 10"/>
                <a:gd name="T58" fmla="*/ 162 w 164"/>
                <a:gd name="T59" fmla="*/ 9 h 10"/>
                <a:gd name="T60" fmla="*/ 160 w 164"/>
                <a:gd name="T61" fmla="*/ 10 h 10"/>
                <a:gd name="T62" fmla="*/ 4 w 164"/>
                <a:gd name="T63" fmla="*/ 7 h 10"/>
                <a:gd name="T64" fmla="*/ 1 w 164"/>
                <a:gd name="T65" fmla="*/ 5 h 10"/>
                <a:gd name="T66" fmla="*/ 1 w 164"/>
                <a:gd name="T67" fmla="*/ 5 h 10"/>
                <a:gd name="T68" fmla="*/ 0 w 164"/>
                <a:gd name="T69" fmla="*/ 1 h 10"/>
                <a:gd name="T70" fmla="*/ 4 w 164"/>
                <a:gd name="T7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4" h="10">
                  <a:moveTo>
                    <a:pt x="4" y="0"/>
                  </a:move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2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8" y="0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41" y="0"/>
                  </a:lnTo>
                  <a:lnTo>
                    <a:pt x="47" y="0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4" y="3"/>
                  </a:lnTo>
                  <a:lnTo>
                    <a:pt x="55" y="3"/>
                  </a:lnTo>
                  <a:lnTo>
                    <a:pt x="58" y="1"/>
                  </a:lnTo>
                  <a:lnTo>
                    <a:pt x="69" y="1"/>
                  </a:lnTo>
                  <a:lnTo>
                    <a:pt x="69" y="3"/>
                  </a:lnTo>
                  <a:lnTo>
                    <a:pt x="71" y="3"/>
                  </a:lnTo>
                  <a:lnTo>
                    <a:pt x="71" y="1"/>
                  </a:lnTo>
                  <a:lnTo>
                    <a:pt x="79" y="1"/>
                  </a:lnTo>
                  <a:lnTo>
                    <a:pt x="79" y="3"/>
                  </a:lnTo>
                  <a:lnTo>
                    <a:pt x="80" y="3"/>
                  </a:lnTo>
                  <a:lnTo>
                    <a:pt x="80" y="1"/>
                  </a:lnTo>
                  <a:lnTo>
                    <a:pt x="86" y="1"/>
                  </a:lnTo>
                  <a:lnTo>
                    <a:pt x="86" y="3"/>
                  </a:lnTo>
                  <a:lnTo>
                    <a:pt x="86" y="3"/>
                  </a:lnTo>
                  <a:lnTo>
                    <a:pt x="86" y="4"/>
                  </a:lnTo>
                  <a:lnTo>
                    <a:pt x="88" y="4"/>
                  </a:lnTo>
                  <a:lnTo>
                    <a:pt x="89" y="3"/>
                  </a:lnTo>
                  <a:lnTo>
                    <a:pt x="101" y="3"/>
                  </a:lnTo>
                  <a:lnTo>
                    <a:pt x="100" y="3"/>
                  </a:lnTo>
                  <a:lnTo>
                    <a:pt x="100" y="4"/>
                  </a:lnTo>
                  <a:lnTo>
                    <a:pt x="100" y="4"/>
                  </a:lnTo>
                  <a:lnTo>
                    <a:pt x="101" y="4"/>
                  </a:lnTo>
                  <a:lnTo>
                    <a:pt x="103" y="3"/>
                  </a:lnTo>
                  <a:lnTo>
                    <a:pt x="120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1" y="4"/>
                  </a:lnTo>
                  <a:lnTo>
                    <a:pt x="132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2" y="5"/>
                  </a:lnTo>
                  <a:lnTo>
                    <a:pt x="164" y="7"/>
                  </a:lnTo>
                  <a:lnTo>
                    <a:pt x="164" y="8"/>
                  </a:lnTo>
                  <a:lnTo>
                    <a:pt x="162" y="9"/>
                  </a:lnTo>
                  <a:lnTo>
                    <a:pt x="161" y="10"/>
                  </a:lnTo>
                  <a:lnTo>
                    <a:pt x="160" y="10"/>
                  </a:lnTo>
                  <a:lnTo>
                    <a:pt x="82" y="9"/>
                  </a:lnTo>
                  <a:lnTo>
                    <a:pt x="4" y="7"/>
                  </a:lnTo>
                  <a:lnTo>
                    <a:pt x="3" y="7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4" name="Freeform 1058"/>
            <p:cNvSpPr>
              <a:spLocks noEditPoints="1"/>
            </p:cNvSpPr>
            <p:nvPr/>
          </p:nvSpPr>
          <p:spPr bwMode="auto">
            <a:xfrm>
              <a:off x="5308600" y="407987"/>
              <a:ext cx="65088" cy="60325"/>
            </a:xfrm>
            <a:custGeom>
              <a:avLst/>
              <a:gdLst>
                <a:gd name="T0" fmla="*/ 24 w 41"/>
                <a:gd name="T1" fmla="*/ 2 h 38"/>
                <a:gd name="T2" fmla="*/ 16 w 41"/>
                <a:gd name="T3" fmla="*/ 6 h 38"/>
                <a:gd name="T4" fmla="*/ 13 w 41"/>
                <a:gd name="T5" fmla="*/ 8 h 38"/>
                <a:gd name="T6" fmla="*/ 11 w 41"/>
                <a:gd name="T7" fmla="*/ 9 h 38"/>
                <a:gd name="T8" fmla="*/ 9 w 41"/>
                <a:gd name="T9" fmla="*/ 9 h 38"/>
                <a:gd name="T10" fmla="*/ 9 w 41"/>
                <a:gd name="T11" fmla="*/ 10 h 38"/>
                <a:gd name="T12" fmla="*/ 9 w 41"/>
                <a:gd name="T13" fmla="*/ 10 h 38"/>
                <a:gd name="T14" fmla="*/ 8 w 41"/>
                <a:gd name="T15" fmla="*/ 14 h 38"/>
                <a:gd name="T16" fmla="*/ 7 w 41"/>
                <a:gd name="T17" fmla="*/ 18 h 38"/>
                <a:gd name="T18" fmla="*/ 7 w 41"/>
                <a:gd name="T19" fmla="*/ 18 h 38"/>
                <a:gd name="T20" fmla="*/ 7 w 41"/>
                <a:gd name="T21" fmla="*/ 18 h 38"/>
                <a:gd name="T22" fmla="*/ 7 w 41"/>
                <a:gd name="T23" fmla="*/ 19 h 38"/>
                <a:gd name="T24" fmla="*/ 8 w 41"/>
                <a:gd name="T25" fmla="*/ 23 h 38"/>
                <a:gd name="T26" fmla="*/ 12 w 41"/>
                <a:gd name="T27" fmla="*/ 27 h 38"/>
                <a:gd name="T28" fmla="*/ 15 w 41"/>
                <a:gd name="T29" fmla="*/ 30 h 38"/>
                <a:gd name="T30" fmla="*/ 20 w 41"/>
                <a:gd name="T31" fmla="*/ 30 h 38"/>
                <a:gd name="T32" fmla="*/ 24 w 41"/>
                <a:gd name="T33" fmla="*/ 30 h 38"/>
                <a:gd name="T34" fmla="*/ 26 w 41"/>
                <a:gd name="T35" fmla="*/ 30 h 38"/>
                <a:gd name="T36" fmla="*/ 26 w 41"/>
                <a:gd name="T37" fmla="*/ 30 h 38"/>
                <a:gd name="T38" fmla="*/ 28 w 41"/>
                <a:gd name="T39" fmla="*/ 30 h 38"/>
                <a:gd name="T40" fmla="*/ 28 w 41"/>
                <a:gd name="T41" fmla="*/ 29 h 38"/>
                <a:gd name="T42" fmla="*/ 33 w 41"/>
                <a:gd name="T43" fmla="*/ 23 h 38"/>
                <a:gd name="T44" fmla="*/ 34 w 41"/>
                <a:gd name="T45" fmla="*/ 16 h 38"/>
                <a:gd name="T46" fmla="*/ 30 w 41"/>
                <a:gd name="T47" fmla="*/ 9 h 38"/>
                <a:gd name="T48" fmla="*/ 23 w 41"/>
                <a:gd name="T49" fmla="*/ 6 h 38"/>
                <a:gd name="T50" fmla="*/ 25 w 41"/>
                <a:gd name="T51" fmla="*/ 4 h 38"/>
                <a:gd name="T52" fmla="*/ 25 w 41"/>
                <a:gd name="T53" fmla="*/ 2 h 38"/>
                <a:gd name="T54" fmla="*/ 24 w 41"/>
                <a:gd name="T55" fmla="*/ 2 h 38"/>
                <a:gd name="T56" fmla="*/ 19 w 41"/>
                <a:gd name="T57" fmla="*/ 0 h 38"/>
                <a:gd name="T58" fmla="*/ 19 w 41"/>
                <a:gd name="T59" fmla="*/ 0 h 38"/>
                <a:gd name="T60" fmla="*/ 29 w 41"/>
                <a:gd name="T61" fmla="*/ 0 h 38"/>
                <a:gd name="T62" fmla="*/ 37 w 41"/>
                <a:gd name="T63" fmla="*/ 5 h 38"/>
                <a:gd name="T64" fmla="*/ 41 w 41"/>
                <a:gd name="T65" fmla="*/ 16 h 38"/>
                <a:gd name="T66" fmla="*/ 40 w 41"/>
                <a:gd name="T67" fmla="*/ 26 h 38"/>
                <a:gd name="T68" fmla="*/ 34 w 41"/>
                <a:gd name="T69" fmla="*/ 34 h 38"/>
                <a:gd name="T70" fmla="*/ 25 w 41"/>
                <a:gd name="T71" fmla="*/ 38 h 38"/>
                <a:gd name="T72" fmla="*/ 16 w 41"/>
                <a:gd name="T73" fmla="*/ 36 h 38"/>
                <a:gd name="T74" fmla="*/ 8 w 41"/>
                <a:gd name="T75" fmla="*/ 34 h 38"/>
                <a:gd name="T76" fmla="*/ 3 w 41"/>
                <a:gd name="T77" fmla="*/ 27 h 38"/>
                <a:gd name="T78" fmla="*/ 0 w 41"/>
                <a:gd name="T79" fmla="*/ 19 h 38"/>
                <a:gd name="T80" fmla="*/ 0 w 41"/>
                <a:gd name="T81" fmla="*/ 14 h 38"/>
                <a:gd name="T82" fmla="*/ 2 w 41"/>
                <a:gd name="T83" fmla="*/ 9 h 38"/>
                <a:gd name="T84" fmla="*/ 4 w 41"/>
                <a:gd name="T85" fmla="*/ 5 h 38"/>
                <a:gd name="T86" fmla="*/ 8 w 41"/>
                <a:gd name="T87" fmla="*/ 2 h 38"/>
                <a:gd name="T88" fmla="*/ 13 w 41"/>
                <a:gd name="T89" fmla="*/ 0 h 38"/>
                <a:gd name="T90" fmla="*/ 19 w 41"/>
                <a:gd name="T9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" h="38">
                  <a:moveTo>
                    <a:pt x="24" y="2"/>
                  </a:moveTo>
                  <a:lnTo>
                    <a:pt x="16" y="6"/>
                  </a:lnTo>
                  <a:lnTo>
                    <a:pt x="13" y="8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8" y="14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9"/>
                  </a:lnTo>
                  <a:lnTo>
                    <a:pt x="8" y="23"/>
                  </a:lnTo>
                  <a:lnTo>
                    <a:pt x="12" y="27"/>
                  </a:lnTo>
                  <a:lnTo>
                    <a:pt x="15" y="30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28" y="29"/>
                  </a:lnTo>
                  <a:lnTo>
                    <a:pt x="33" y="23"/>
                  </a:lnTo>
                  <a:lnTo>
                    <a:pt x="34" y="16"/>
                  </a:lnTo>
                  <a:lnTo>
                    <a:pt x="30" y="9"/>
                  </a:lnTo>
                  <a:lnTo>
                    <a:pt x="23" y="6"/>
                  </a:lnTo>
                  <a:lnTo>
                    <a:pt x="25" y="4"/>
                  </a:lnTo>
                  <a:lnTo>
                    <a:pt x="25" y="2"/>
                  </a:lnTo>
                  <a:lnTo>
                    <a:pt x="24" y="2"/>
                  </a:lnTo>
                  <a:close/>
                  <a:moveTo>
                    <a:pt x="19" y="0"/>
                  </a:moveTo>
                  <a:lnTo>
                    <a:pt x="19" y="0"/>
                  </a:lnTo>
                  <a:lnTo>
                    <a:pt x="29" y="0"/>
                  </a:lnTo>
                  <a:lnTo>
                    <a:pt x="37" y="5"/>
                  </a:lnTo>
                  <a:lnTo>
                    <a:pt x="41" y="16"/>
                  </a:lnTo>
                  <a:lnTo>
                    <a:pt x="40" y="26"/>
                  </a:lnTo>
                  <a:lnTo>
                    <a:pt x="34" y="34"/>
                  </a:lnTo>
                  <a:lnTo>
                    <a:pt x="25" y="38"/>
                  </a:lnTo>
                  <a:lnTo>
                    <a:pt x="16" y="36"/>
                  </a:lnTo>
                  <a:lnTo>
                    <a:pt x="8" y="34"/>
                  </a:lnTo>
                  <a:lnTo>
                    <a:pt x="3" y="27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5" name="Freeform 1059"/>
            <p:cNvSpPr>
              <a:spLocks/>
            </p:cNvSpPr>
            <p:nvPr/>
          </p:nvSpPr>
          <p:spPr bwMode="auto">
            <a:xfrm>
              <a:off x="5314950" y="231775"/>
              <a:ext cx="58738" cy="53975"/>
            </a:xfrm>
            <a:custGeom>
              <a:avLst/>
              <a:gdLst>
                <a:gd name="T0" fmla="*/ 26 w 37"/>
                <a:gd name="T1" fmla="*/ 1 h 34"/>
                <a:gd name="T2" fmla="*/ 22 w 37"/>
                <a:gd name="T3" fmla="*/ 6 h 34"/>
                <a:gd name="T4" fmla="*/ 15 w 37"/>
                <a:gd name="T5" fmla="*/ 13 h 34"/>
                <a:gd name="T6" fmla="*/ 5 w 37"/>
                <a:gd name="T7" fmla="*/ 21 h 34"/>
                <a:gd name="T8" fmla="*/ 5 w 37"/>
                <a:gd name="T9" fmla="*/ 21 h 34"/>
                <a:gd name="T10" fmla="*/ 34 w 37"/>
                <a:gd name="T11" fmla="*/ 5 h 34"/>
                <a:gd name="T12" fmla="*/ 36 w 37"/>
                <a:gd name="T13" fmla="*/ 5 h 34"/>
                <a:gd name="T14" fmla="*/ 36 w 37"/>
                <a:gd name="T15" fmla="*/ 6 h 34"/>
                <a:gd name="T16" fmla="*/ 24 w 37"/>
                <a:gd name="T17" fmla="*/ 21 h 34"/>
                <a:gd name="T18" fmla="*/ 34 w 37"/>
                <a:gd name="T19" fmla="*/ 14 h 34"/>
                <a:gd name="T20" fmla="*/ 36 w 37"/>
                <a:gd name="T21" fmla="*/ 15 h 34"/>
                <a:gd name="T22" fmla="*/ 25 w 37"/>
                <a:gd name="T23" fmla="*/ 24 h 34"/>
                <a:gd name="T24" fmla="*/ 28 w 37"/>
                <a:gd name="T25" fmla="*/ 24 h 34"/>
                <a:gd name="T26" fmla="*/ 36 w 37"/>
                <a:gd name="T27" fmla="*/ 21 h 34"/>
                <a:gd name="T28" fmla="*/ 34 w 37"/>
                <a:gd name="T29" fmla="*/ 24 h 34"/>
                <a:gd name="T30" fmla="*/ 28 w 37"/>
                <a:gd name="T31" fmla="*/ 30 h 34"/>
                <a:gd name="T32" fmla="*/ 26 w 37"/>
                <a:gd name="T33" fmla="*/ 28 h 34"/>
                <a:gd name="T34" fmla="*/ 30 w 37"/>
                <a:gd name="T35" fmla="*/ 26 h 34"/>
                <a:gd name="T36" fmla="*/ 25 w 37"/>
                <a:gd name="T37" fmla="*/ 28 h 34"/>
                <a:gd name="T38" fmla="*/ 16 w 37"/>
                <a:gd name="T39" fmla="*/ 34 h 34"/>
                <a:gd name="T40" fmla="*/ 15 w 37"/>
                <a:gd name="T41" fmla="*/ 32 h 34"/>
                <a:gd name="T42" fmla="*/ 19 w 37"/>
                <a:gd name="T43" fmla="*/ 27 h 34"/>
                <a:gd name="T44" fmla="*/ 29 w 37"/>
                <a:gd name="T45" fmla="*/ 19 h 34"/>
                <a:gd name="T46" fmla="*/ 16 w 37"/>
                <a:gd name="T47" fmla="*/ 26 h 34"/>
                <a:gd name="T48" fmla="*/ 9 w 37"/>
                <a:gd name="T49" fmla="*/ 30 h 34"/>
                <a:gd name="T50" fmla="*/ 8 w 37"/>
                <a:gd name="T51" fmla="*/ 28 h 34"/>
                <a:gd name="T52" fmla="*/ 8 w 37"/>
                <a:gd name="T53" fmla="*/ 27 h 34"/>
                <a:gd name="T54" fmla="*/ 28 w 37"/>
                <a:gd name="T55" fmla="*/ 10 h 34"/>
                <a:gd name="T56" fmla="*/ 5 w 37"/>
                <a:gd name="T57" fmla="*/ 23 h 34"/>
                <a:gd name="T58" fmla="*/ 0 w 37"/>
                <a:gd name="T59" fmla="*/ 23 h 34"/>
                <a:gd name="T60" fmla="*/ 5 w 37"/>
                <a:gd name="T61" fmla="*/ 18 h 34"/>
                <a:gd name="T62" fmla="*/ 15 w 37"/>
                <a:gd name="T63" fmla="*/ 11 h 34"/>
                <a:gd name="T64" fmla="*/ 22 w 37"/>
                <a:gd name="T65" fmla="*/ 3 h 34"/>
                <a:gd name="T66" fmla="*/ 5 w 37"/>
                <a:gd name="T67" fmla="*/ 14 h 34"/>
                <a:gd name="T68" fmla="*/ 4 w 37"/>
                <a:gd name="T69" fmla="*/ 14 h 34"/>
                <a:gd name="T70" fmla="*/ 5 w 37"/>
                <a:gd name="T71" fmla="*/ 13 h 34"/>
                <a:gd name="T72" fmla="*/ 25 w 37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" h="34">
                  <a:moveTo>
                    <a:pt x="25" y="0"/>
                  </a:moveTo>
                  <a:lnTo>
                    <a:pt x="26" y="1"/>
                  </a:lnTo>
                  <a:lnTo>
                    <a:pt x="26" y="1"/>
                  </a:lnTo>
                  <a:lnTo>
                    <a:pt x="22" y="6"/>
                  </a:lnTo>
                  <a:lnTo>
                    <a:pt x="19" y="10"/>
                  </a:lnTo>
                  <a:lnTo>
                    <a:pt x="15" y="13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4" y="22"/>
                  </a:lnTo>
                  <a:lnTo>
                    <a:pt x="5" y="21"/>
                  </a:lnTo>
                  <a:lnTo>
                    <a:pt x="20" y="13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13" y="26"/>
                  </a:lnTo>
                  <a:lnTo>
                    <a:pt x="24" y="21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0" y="21"/>
                  </a:lnTo>
                  <a:lnTo>
                    <a:pt x="25" y="24"/>
                  </a:lnTo>
                  <a:lnTo>
                    <a:pt x="20" y="30"/>
                  </a:lnTo>
                  <a:lnTo>
                    <a:pt x="28" y="24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7" y="21"/>
                  </a:lnTo>
                  <a:lnTo>
                    <a:pt x="34" y="24"/>
                  </a:lnTo>
                  <a:lnTo>
                    <a:pt x="32" y="27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6" y="28"/>
                  </a:lnTo>
                  <a:lnTo>
                    <a:pt x="30" y="26"/>
                  </a:lnTo>
                  <a:lnTo>
                    <a:pt x="33" y="23"/>
                  </a:lnTo>
                  <a:lnTo>
                    <a:pt x="25" y="28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5" y="34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9" y="27"/>
                  </a:lnTo>
                  <a:lnTo>
                    <a:pt x="24" y="23"/>
                  </a:lnTo>
                  <a:lnTo>
                    <a:pt x="29" y="19"/>
                  </a:lnTo>
                  <a:lnTo>
                    <a:pt x="22" y="22"/>
                  </a:lnTo>
                  <a:lnTo>
                    <a:pt x="16" y="26"/>
                  </a:lnTo>
                  <a:lnTo>
                    <a:pt x="11" y="30"/>
                  </a:lnTo>
                  <a:lnTo>
                    <a:pt x="9" y="30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27"/>
                  </a:lnTo>
                  <a:lnTo>
                    <a:pt x="19" y="18"/>
                  </a:lnTo>
                  <a:lnTo>
                    <a:pt x="28" y="10"/>
                  </a:lnTo>
                  <a:lnTo>
                    <a:pt x="17" y="17"/>
                  </a:lnTo>
                  <a:lnTo>
                    <a:pt x="5" y="23"/>
                  </a:lnTo>
                  <a:lnTo>
                    <a:pt x="2" y="24"/>
                  </a:lnTo>
                  <a:lnTo>
                    <a:pt x="0" y="23"/>
                  </a:lnTo>
                  <a:lnTo>
                    <a:pt x="2" y="22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3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24" y="1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6" name="Freeform 1060"/>
            <p:cNvSpPr>
              <a:spLocks/>
            </p:cNvSpPr>
            <p:nvPr/>
          </p:nvSpPr>
          <p:spPr bwMode="auto">
            <a:xfrm>
              <a:off x="5226050" y="322262"/>
              <a:ext cx="247650" cy="52388"/>
            </a:xfrm>
            <a:custGeom>
              <a:avLst/>
              <a:gdLst>
                <a:gd name="T0" fmla="*/ 4 w 156"/>
                <a:gd name="T1" fmla="*/ 16 h 33"/>
                <a:gd name="T2" fmla="*/ 17 w 156"/>
                <a:gd name="T3" fmla="*/ 7 h 33"/>
                <a:gd name="T4" fmla="*/ 21 w 156"/>
                <a:gd name="T5" fmla="*/ 15 h 33"/>
                <a:gd name="T6" fmla="*/ 18 w 156"/>
                <a:gd name="T7" fmla="*/ 25 h 33"/>
                <a:gd name="T8" fmla="*/ 21 w 156"/>
                <a:gd name="T9" fmla="*/ 24 h 33"/>
                <a:gd name="T10" fmla="*/ 50 w 156"/>
                <a:gd name="T11" fmla="*/ 5 h 33"/>
                <a:gd name="T12" fmla="*/ 41 w 156"/>
                <a:gd name="T13" fmla="*/ 21 h 33"/>
                <a:gd name="T14" fmla="*/ 67 w 156"/>
                <a:gd name="T15" fmla="*/ 3 h 33"/>
                <a:gd name="T16" fmla="*/ 47 w 156"/>
                <a:gd name="T17" fmla="*/ 25 h 33"/>
                <a:gd name="T18" fmla="*/ 68 w 156"/>
                <a:gd name="T19" fmla="*/ 7 h 33"/>
                <a:gd name="T20" fmla="*/ 55 w 156"/>
                <a:gd name="T21" fmla="*/ 28 h 33"/>
                <a:gd name="T22" fmla="*/ 65 w 156"/>
                <a:gd name="T23" fmla="*/ 20 h 33"/>
                <a:gd name="T24" fmla="*/ 72 w 156"/>
                <a:gd name="T25" fmla="*/ 25 h 33"/>
                <a:gd name="T26" fmla="*/ 75 w 156"/>
                <a:gd name="T27" fmla="*/ 22 h 33"/>
                <a:gd name="T28" fmla="*/ 84 w 156"/>
                <a:gd name="T29" fmla="*/ 22 h 33"/>
                <a:gd name="T30" fmla="*/ 116 w 156"/>
                <a:gd name="T31" fmla="*/ 3 h 33"/>
                <a:gd name="T32" fmla="*/ 127 w 156"/>
                <a:gd name="T33" fmla="*/ 4 h 33"/>
                <a:gd name="T34" fmla="*/ 137 w 156"/>
                <a:gd name="T35" fmla="*/ 4 h 33"/>
                <a:gd name="T36" fmla="*/ 144 w 156"/>
                <a:gd name="T37" fmla="*/ 7 h 33"/>
                <a:gd name="T38" fmla="*/ 153 w 156"/>
                <a:gd name="T39" fmla="*/ 7 h 33"/>
                <a:gd name="T40" fmla="*/ 143 w 156"/>
                <a:gd name="T41" fmla="*/ 29 h 33"/>
                <a:gd name="T42" fmla="*/ 149 w 156"/>
                <a:gd name="T43" fmla="*/ 22 h 33"/>
                <a:gd name="T44" fmla="*/ 149 w 156"/>
                <a:gd name="T45" fmla="*/ 29 h 33"/>
                <a:gd name="T46" fmla="*/ 153 w 156"/>
                <a:gd name="T47" fmla="*/ 32 h 33"/>
                <a:gd name="T48" fmla="*/ 150 w 156"/>
                <a:gd name="T49" fmla="*/ 24 h 33"/>
                <a:gd name="T50" fmla="*/ 139 w 156"/>
                <a:gd name="T51" fmla="*/ 33 h 33"/>
                <a:gd name="T52" fmla="*/ 150 w 156"/>
                <a:gd name="T53" fmla="*/ 9 h 33"/>
                <a:gd name="T54" fmla="*/ 128 w 156"/>
                <a:gd name="T55" fmla="*/ 33 h 33"/>
                <a:gd name="T56" fmla="*/ 141 w 156"/>
                <a:gd name="T57" fmla="*/ 13 h 33"/>
                <a:gd name="T58" fmla="*/ 116 w 156"/>
                <a:gd name="T59" fmla="*/ 32 h 33"/>
                <a:gd name="T60" fmla="*/ 133 w 156"/>
                <a:gd name="T61" fmla="*/ 9 h 33"/>
                <a:gd name="T62" fmla="*/ 126 w 156"/>
                <a:gd name="T63" fmla="*/ 7 h 33"/>
                <a:gd name="T64" fmla="*/ 97 w 156"/>
                <a:gd name="T65" fmla="*/ 32 h 33"/>
                <a:gd name="T66" fmla="*/ 115 w 156"/>
                <a:gd name="T67" fmla="*/ 5 h 33"/>
                <a:gd name="T68" fmla="*/ 82 w 156"/>
                <a:gd name="T69" fmla="*/ 32 h 33"/>
                <a:gd name="T70" fmla="*/ 97 w 156"/>
                <a:gd name="T71" fmla="*/ 13 h 33"/>
                <a:gd name="T72" fmla="*/ 82 w 156"/>
                <a:gd name="T73" fmla="*/ 22 h 33"/>
                <a:gd name="T74" fmla="*/ 96 w 156"/>
                <a:gd name="T75" fmla="*/ 5 h 33"/>
                <a:gd name="T76" fmla="*/ 65 w 156"/>
                <a:gd name="T77" fmla="*/ 30 h 33"/>
                <a:gd name="T78" fmla="*/ 82 w 156"/>
                <a:gd name="T79" fmla="*/ 7 h 33"/>
                <a:gd name="T80" fmla="*/ 50 w 156"/>
                <a:gd name="T81" fmla="*/ 32 h 33"/>
                <a:gd name="T82" fmla="*/ 72 w 156"/>
                <a:gd name="T83" fmla="*/ 5 h 33"/>
                <a:gd name="T84" fmla="*/ 43 w 156"/>
                <a:gd name="T85" fmla="*/ 29 h 33"/>
                <a:gd name="T86" fmla="*/ 61 w 156"/>
                <a:gd name="T87" fmla="*/ 7 h 33"/>
                <a:gd name="T88" fmla="*/ 34 w 156"/>
                <a:gd name="T89" fmla="*/ 30 h 33"/>
                <a:gd name="T90" fmla="*/ 52 w 156"/>
                <a:gd name="T91" fmla="*/ 5 h 33"/>
                <a:gd name="T92" fmla="*/ 27 w 156"/>
                <a:gd name="T93" fmla="*/ 28 h 33"/>
                <a:gd name="T94" fmla="*/ 41 w 156"/>
                <a:gd name="T95" fmla="*/ 9 h 33"/>
                <a:gd name="T96" fmla="*/ 13 w 156"/>
                <a:gd name="T97" fmla="*/ 30 h 33"/>
                <a:gd name="T98" fmla="*/ 29 w 156"/>
                <a:gd name="T99" fmla="*/ 12 h 33"/>
                <a:gd name="T100" fmla="*/ 31 w 156"/>
                <a:gd name="T101" fmla="*/ 8 h 33"/>
                <a:gd name="T102" fmla="*/ 9 w 156"/>
                <a:gd name="T103" fmla="*/ 20 h 33"/>
                <a:gd name="T104" fmla="*/ 3 w 156"/>
                <a:gd name="T105" fmla="*/ 21 h 33"/>
                <a:gd name="T106" fmla="*/ 12 w 156"/>
                <a:gd name="T107" fmla="*/ 4 h 33"/>
                <a:gd name="T108" fmla="*/ 3 w 156"/>
                <a:gd name="T109" fmla="*/ 15 h 33"/>
                <a:gd name="T110" fmla="*/ 14 w 156"/>
                <a:gd name="T1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6" h="33">
                  <a:moveTo>
                    <a:pt x="14" y="0"/>
                  </a:moveTo>
                  <a:lnTo>
                    <a:pt x="14" y="0"/>
                  </a:lnTo>
                  <a:lnTo>
                    <a:pt x="16" y="1"/>
                  </a:lnTo>
                  <a:lnTo>
                    <a:pt x="14" y="3"/>
                  </a:lnTo>
                  <a:lnTo>
                    <a:pt x="10" y="8"/>
                  </a:lnTo>
                  <a:lnTo>
                    <a:pt x="6" y="13"/>
                  </a:lnTo>
                  <a:lnTo>
                    <a:pt x="5" y="15"/>
                  </a:lnTo>
                  <a:lnTo>
                    <a:pt x="4" y="16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10" y="12"/>
                  </a:lnTo>
                  <a:lnTo>
                    <a:pt x="17" y="7"/>
                  </a:lnTo>
                  <a:lnTo>
                    <a:pt x="24" y="3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3"/>
                  </a:lnTo>
                  <a:lnTo>
                    <a:pt x="26" y="3"/>
                  </a:lnTo>
                  <a:lnTo>
                    <a:pt x="17" y="16"/>
                  </a:lnTo>
                  <a:lnTo>
                    <a:pt x="5" y="26"/>
                  </a:lnTo>
                  <a:lnTo>
                    <a:pt x="21" y="15"/>
                  </a:lnTo>
                  <a:lnTo>
                    <a:pt x="37" y="3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3"/>
                  </a:lnTo>
                  <a:lnTo>
                    <a:pt x="33" y="11"/>
                  </a:lnTo>
                  <a:lnTo>
                    <a:pt x="26" y="17"/>
                  </a:lnTo>
                  <a:lnTo>
                    <a:pt x="18" y="25"/>
                  </a:lnTo>
                  <a:lnTo>
                    <a:pt x="17" y="26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8" y="26"/>
                  </a:lnTo>
                  <a:lnTo>
                    <a:pt x="20" y="25"/>
                  </a:lnTo>
                  <a:lnTo>
                    <a:pt x="21" y="25"/>
                  </a:lnTo>
                  <a:lnTo>
                    <a:pt x="21" y="24"/>
                  </a:lnTo>
                  <a:lnTo>
                    <a:pt x="34" y="13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50" y="1"/>
                  </a:lnTo>
                  <a:lnTo>
                    <a:pt x="48" y="3"/>
                  </a:lnTo>
                  <a:lnTo>
                    <a:pt x="44" y="9"/>
                  </a:lnTo>
                  <a:lnTo>
                    <a:pt x="50" y="5"/>
                  </a:lnTo>
                  <a:lnTo>
                    <a:pt x="55" y="1"/>
                  </a:lnTo>
                  <a:lnTo>
                    <a:pt x="56" y="1"/>
                  </a:lnTo>
                  <a:lnTo>
                    <a:pt x="56" y="1"/>
                  </a:lnTo>
                  <a:lnTo>
                    <a:pt x="58" y="1"/>
                  </a:lnTo>
                  <a:lnTo>
                    <a:pt x="58" y="3"/>
                  </a:lnTo>
                  <a:lnTo>
                    <a:pt x="48" y="11"/>
                  </a:lnTo>
                  <a:lnTo>
                    <a:pt x="42" y="20"/>
                  </a:lnTo>
                  <a:lnTo>
                    <a:pt x="41" y="21"/>
                  </a:lnTo>
                  <a:lnTo>
                    <a:pt x="39" y="24"/>
                  </a:lnTo>
                  <a:lnTo>
                    <a:pt x="38" y="25"/>
                  </a:lnTo>
                  <a:lnTo>
                    <a:pt x="37" y="26"/>
                  </a:lnTo>
                  <a:lnTo>
                    <a:pt x="44" y="21"/>
                  </a:lnTo>
                  <a:lnTo>
                    <a:pt x="54" y="11"/>
                  </a:lnTo>
                  <a:lnTo>
                    <a:pt x="65" y="3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7" y="4"/>
                  </a:lnTo>
                  <a:lnTo>
                    <a:pt x="60" y="11"/>
                  </a:lnTo>
                  <a:lnTo>
                    <a:pt x="54" y="17"/>
                  </a:lnTo>
                  <a:lnTo>
                    <a:pt x="52" y="18"/>
                  </a:lnTo>
                  <a:lnTo>
                    <a:pt x="51" y="20"/>
                  </a:lnTo>
                  <a:lnTo>
                    <a:pt x="50" y="21"/>
                  </a:lnTo>
                  <a:lnTo>
                    <a:pt x="48" y="22"/>
                  </a:lnTo>
                  <a:lnTo>
                    <a:pt x="47" y="25"/>
                  </a:lnTo>
                  <a:lnTo>
                    <a:pt x="47" y="25"/>
                  </a:lnTo>
                  <a:lnTo>
                    <a:pt x="46" y="26"/>
                  </a:lnTo>
                  <a:lnTo>
                    <a:pt x="47" y="26"/>
                  </a:lnTo>
                  <a:lnTo>
                    <a:pt x="48" y="25"/>
                  </a:lnTo>
                  <a:lnTo>
                    <a:pt x="54" y="20"/>
                  </a:lnTo>
                  <a:lnTo>
                    <a:pt x="58" y="16"/>
                  </a:lnTo>
                  <a:lnTo>
                    <a:pt x="63" y="11"/>
                  </a:lnTo>
                  <a:lnTo>
                    <a:pt x="68" y="7"/>
                  </a:lnTo>
                  <a:lnTo>
                    <a:pt x="73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4"/>
                  </a:lnTo>
                  <a:lnTo>
                    <a:pt x="67" y="15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5" y="28"/>
                  </a:lnTo>
                  <a:lnTo>
                    <a:pt x="55" y="28"/>
                  </a:lnTo>
                  <a:lnTo>
                    <a:pt x="56" y="26"/>
                  </a:lnTo>
                  <a:lnTo>
                    <a:pt x="58" y="26"/>
                  </a:lnTo>
                  <a:lnTo>
                    <a:pt x="59" y="25"/>
                  </a:lnTo>
                  <a:lnTo>
                    <a:pt x="61" y="24"/>
                  </a:lnTo>
                  <a:lnTo>
                    <a:pt x="63" y="22"/>
                  </a:lnTo>
                  <a:lnTo>
                    <a:pt x="64" y="21"/>
                  </a:lnTo>
                  <a:lnTo>
                    <a:pt x="65" y="20"/>
                  </a:lnTo>
                  <a:lnTo>
                    <a:pt x="69" y="16"/>
                  </a:lnTo>
                  <a:lnTo>
                    <a:pt x="75" y="11"/>
                  </a:lnTo>
                  <a:lnTo>
                    <a:pt x="80" y="7"/>
                  </a:lnTo>
                  <a:lnTo>
                    <a:pt x="85" y="4"/>
                  </a:lnTo>
                  <a:lnTo>
                    <a:pt x="86" y="4"/>
                  </a:lnTo>
                  <a:lnTo>
                    <a:pt x="86" y="5"/>
                  </a:lnTo>
                  <a:lnTo>
                    <a:pt x="78" y="15"/>
                  </a:lnTo>
                  <a:lnTo>
                    <a:pt x="72" y="25"/>
                  </a:lnTo>
                  <a:lnTo>
                    <a:pt x="71" y="26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71" y="26"/>
                  </a:lnTo>
                  <a:lnTo>
                    <a:pt x="72" y="25"/>
                  </a:lnTo>
                  <a:lnTo>
                    <a:pt x="73" y="24"/>
                  </a:lnTo>
                  <a:lnTo>
                    <a:pt x="75" y="22"/>
                  </a:lnTo>
                  <a:lnTo>
                    <a:pt x="75" y="21"/>
                  </a:lnTo>
                  <a:lnTo>
                    <a:pt x="86" y="11"/>
                  </a:lnTo>
                  <a:lnTo>
                    <a:pt x="98" y="3"/>
                  </a:lnTo>
                  <a:lnTo>
                    <a:pt x="99" y="3"/>
                  </a:lnTo>
                  <a:lnTo>
                    <a:pt x="99" y="4"/>
                  </a:lnTo>
                  <a:lnTo>
                    <a:pt x="93" y="12"/>
                  </a:lnTo>
                  <a:lnTo>
                    <a:pt x="85" y="21"/>
                  </a:lnTo>
                  <a:lnTo>
                    <a:pt x="84" y="22"/>
                  </a:lnTo>
                  <a:lnTo>
                    <a:pt x="96" y="12"/>
                  </a:lnTo>
                  <a:lnTo>
                    <a:pt x="107" y="4"/>
                  </a:lnTo>
                  <a:lnTo>
                    <a:pt x="109" y="4"/>
                  </a:lnTo>
                  <a:lnTo>
                    <a:pt x="109" y="5"/>
                  </a:lnTo>
                  <a:lnTo>
                    <a:pt x="102" y="13"/>
                  </a:lnTo>
                  <a:lnTo>
                    <a:pt x="109" y="8"/>
                  </a:lnTo>
                  <a:lnTo>
                    <a:pt x="116" y="3"/>
                  </a:lnTo>
                  <a:lnTo>
                    <a:pt x="116" y="3"/>
                  </a:lnTo>
                  <a:lnTo>
                    <a:pt x="118" y="3"/>
                  </a:lnTo>
                  <a:lnTo>
                    <a:pt x="118" y="3"/>
                  </a:lnTo>
                  <a:lnTo>
                    <a:pt x="118" y="4"/>
                  </a:lnTo>
                  <a:lnTo>
                    <a:pt x="115" y="12"/>
                  </a:lnTo>
                  <a:lnTo>
                    <a:pt x="110" y="20"/>
                  </a:lnTo>
                  <a:lnTo>
                    <a:pt x="114" y="15"/>
                  </a:lnTo>
                  <a:lnTo>
                    <a:pt x="120" y="9"/>
                  </a:lnTo>
                  <a:lnTo>
                    <a:pt x="127" y="4"/>
                  </a:lnTo>
                  <a:lnTo>
                    <a:pt x="128" y="4"/>
                  </a:lnTo>
                  <a:lnTo>
                    <a:pt x="128" y="5"/>
                  </a:lnTo>
                  <a:lnTo>
                    <a:pt x="118" y="21"/>
                  </a:lnTo>
                  <a:lnTo>
                    <a:pt x="116" y="22"/>
                  </a:lnTo>
                  <a:lnTo>
                    <a:pt x="115" y="24"/>
                  </a:lnTo>
                  <a:lnTo>
                    <a:pt x="126" y="13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9" y="4"/>
                  </a:lnTo>
                  <a:lnTo>
                    <a:pt x="139" y="4"/>
                  </a:lnTo>
                  <a:lnTo>
                    <a:pt x="139" y="5"/>
                  </a:lnTo>
                  <a:lnTo>
                    <a:pt x="131" y="17"/>
                  </a:lnTo>
                  <a:lnTo>
                    <a:pt x="120" y="29"/>
                  </a:lnTo>
                  <a:lnTo>
                    <a:pt x="131" y="17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45" y="7"/>
                  </a:lnTo>
                  <a:lnTo>
                    <a:pt x="145" y="7"/>
                  </a:lnTo>
                  <a:lnTo>
                    <a:pt x="143" y="15"/>
                  </a:lnTo>
                  <a:lnTo>
                    <a:pt x="137" y="21"/>
                  </a:lnTo>
                  <a:lnTo>
                    <a:pt x="136" y="24"/>
                  </a:lnTo>
                  <a:lnTo>
                    <a:pt x="141" y="18"/>
                  </a:lnTo>
                  <a:lnTo>
                    <a:pt x="147" y="12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4" y="7"/>
                  </a:lnTo>
                  <a:lnTo>
                    <a:pt x="154" y="8"/>
                  </a:lnTo>
                  <a:lnTo>
                    <a:pt x="152" y="15"/>
                  </a:lnTo>
                  <a:lnTo>
                    <a:pt x="148" y="21"/>
                  </a:lnTo>
                  <a:lnTo>
                    <a:pt x="144" y="26"/>
                  </a:lnTo>
                  <a:lnTo>
                    <a:pt x="143" y="29"/>
                  </a:lnTo>
                  <a:lnTo>
                    <a:pt x="141" y="29"/>
                  </a:lnTo>
                  <a:lnTo>
                    <a:pt x="143" y="29"/>
                  </a:lnTo>
                  <a:lnTo>
                    <a:pt x="143" y="28"/>
                  </a:lnTo>
                  <a:lnTo>
                    <a:pt x="144" y="26"/>
                  </a:lnTo>
                  <a:lnTo>
                    <a:pt x="145" y="25"/>
                  </a:lnTo>
                  <a:lnTo>
                    <a:pt x="147" y="24"/>
                  </a:lnTo>
                  <a:lnTo>
                    <a:pt x="148" y="22"/>
                  </a:lnTo>
                  <a:lnTo>
                    <a:pt x="149" y="22"/>
                  </a:lnTo>
                  <a:lnTo>
                    <a:pt x="150" y="21"/>
                  </a:lnTo>
                  <a:lnTo>
                    <a:pt x="152" y="20"/>
                  </a:lnTo>
                  <a:lnTo>
                    <a:pt x="153" y="18"/>
                  </a:lnTo>
                  <a:lnTo>
                    <a:pt x="154" y="18"/>
                  </a:lnTo>
                  <a:lnTo>
                    <a:pt x="156" y="18"/>
                  </a:lnTo>
                  <a:lnTo>
                    <a:pt x="156" y="18"/>
                  </a:lnTo>
                  <a:lnTo>
                    <a:pt x="153" y="25"/>
                  </a:lnTo>
                  <a:lnTo>
                    <a:pt x="149" y="29"/>
                  </a:lnTo>
                  <a:lnTo>
                    <a:pt x="149" y="30"/>
                  </a:lnTo>
                  <a:lnTo>
                    <a:pt x="150" y="30"/>
                  </a:lnTo>
                  <a:lnTo>
                    <a:pt x="150" y="30"/>
                  </a:lnTo>
                  <a:lnTo>
                    <a:pt x="152" y="30"/>
                  </a:lnTo>
                  <a:lnTo>
                    <a:pt x="153" y="29"/>
                  </a:lnTo>
                  <a:lnTo>
                    <a:pt x="154" y="30"/>
                  </a:lnTo>
                  <a:lnTo>
                    <a:pt x="154" y="30"/>
                  </a:lnTo>
                  <a:lnTo>
                    <a:pt x="153" y="32"/>
                  </a:lnTo>
                  <a:lnTo>
                    <a:pt x="150" y="32"/>
                  </a:lnTo>
                  <a:lnTo>
                    <a:pt x="147" y="33"/>
                  </a:lnTo>
                  <a:lnTo>
                    <a:pt x="145" y="32"/>
                  </a:lnTo>
                  <a:lnTo>
                    <a:pt x="147" y="32"/>
                  </a:lnTo>
                  <a:lnTo>
                    <a:pt x="149" y="28"/>
                  </a:lnTo>
                  <a:lnTo>
                    <a:pt x="150" y="26"/>
                  </a:lnTo>
                  <a:lnTo>
                    <a:pt x="150" y="25"/>
                  </a:lnTo>
                  <a:lnTo>
                    <a:pt x="150" y="24"/>
                  </a:lnTo>
                  <a:lnTo>
                    <a:pt x="149" y="25"/>
                  </a:lnTo>
                  <a:lnTo>
                    <a:pt x="148" y="25"/>
                  </a:lnTo>
                  <a:lnTo>
                    <a:pt x="147" y="26"/>
                  </a:lnTo>
                  <a:lnTo>
                    <a:pt x="144" y="28"/>
                  </a:lnTo>
                  <a:lnTo>
                    <a:pt x="143" y="29"/>
                  </a:lnTo>
                  <a:lnTo>
                    <a:pt x="141" y="30"/>
                  </a:lnTo>
                  <a:lnTo>
                    <a:pt x="140" y="32"/>
                  </a:lnTo>
                  <a:lnTo>
                    <a:pt x="139" y="33"/>
                  </a:lnTo>
                  <a:lnTo>
                    <a:pt x="137" y="33"/>
                  </a:lnTo>
                  <a:lnTo>
                    <a:pt x="137" y="32"/>
                  </a:lnTo>
                  <a:lnTo>
                    <a:pt x="137" y="32"/>
                  </a:lnTo>
                  <a:lnTo>
                    <a:pt x="144" y="22"/>
                  </a:lnTo>
                  <a:lnTo>
                    <a:pt x="150" y="13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50" y="9"/>
                  </a:lnTo>
                  <a:lnTo>
                    <a:pt x="150" y="11"/>
                  </a:lnTo>
                  <a:lnTo>
                    <a:pt x="149" y="12"/>
                  </a:lnTo>
                  <a:lnTo>
                    <a:pt x="148" y="12"/>
                  </a:lnTo>
                  <a:lnTo>
                    <a:pt x="148" y="13"/>
                  </a:lnTo>
                  <a:lnTo>
                    <a:pt x="147" y="15"/>
                  </a:lnTo>
                  <a:lnTo>
                    <a:pt x="141" y="21"/>
                  </a:lnTo>
                  <a:lnTo>
                    <a:pt x="135" y="28"/>
                  </a:lnTo>
                  <a:lnTo>
                    <a:pt x="128" y="33"/>
                  </a:lnTo>
                  <a:lnTo>
                    <a:pt x="127" y="33"/>
                  </a:lnTo>
                  <a:lnTo>
                    <a:pt x="126" y="33"/>
                  </a:lnTo>
                  <a:lnTo>
                    <a:pt x="126" y="33"/>
                  </a:lnTo>
                  <a:lnTo>
                    <a:pt x="126" y="32"/>
                  </a:lnTo>
                  <a:lnTo>
                    <a:pt x="131" y="28"/>
                  </a:lnTo>
                  <a:lnTo>
                    <a:pt x="135" y="22"/>
                  </a:lnTo>
                  <a:lnTo>
                    <a:pt x="139" y="17"/>
                  </a:lnTo>
                  <a:lnTo>
                    <a:pt x="141" y="13"/>
                  </a:lnTo>
                  <a:lnTo>
                    <a:pt x="143" y="9"/>
                  </a:lnTo>
                  <a:lnTo>
                    <a:pt x="137" y="15"/>
                  </a:lnTo>
                  <a:lnTo>
                    <a:pt x="131" y="21"/>
                  </a:lnTo>
                  <a:lnTo>
                    <a:pt x="124" y="26"/>
                  </a:lnTo>
                  <a:lnTo>
                    <a:pt x="118" y="33"/>
                  </a:lnTo>
                  <a:lnTo>
                    <a:pt x="118" y="33"/>
                  </a:lnTo>
                  <a:lnTo>
                    <a:pt x="116" y="33"/>
                  </a:lnTo>
                  <a:lnTo>
                    <a:pt x="116" y="32"/>
                  </a:lnTo>
                  <a:lnTo>
                    <a:pt x="116" y="32"/>
                  </a:lnTo>
                  <a:lnTo>
                    <a:pt x="127" y="20"/>
                  </a:lnTo>
                  <a:lnTo>
                    <a:pt x="133" y="11"/>
                  </a:lnTo>
                  <a:lnTo>
                    <a:pt x="135" y="8"/>
                  </a:lnTo>
                  <a:lnTo>
                    <a:pt x="136" y="8"/>
                  </a:lnTo>
                  <a:lnTo>
                    <a:pt x="136" y="7"/>
                  </a:lnTo>
                  <a:lnTo>
                    <a:pt x="135" y="8"/>
                  </a:lnTo>
                  <a:lnTo>
                    <a:pt x="133" y="9"/>
                  </a:lnTo>
                  <a:lnTo>
                    <a:pt x="111" y="32"/>
                  </a:lnTo>
                  <a:lnTo>
                    <a:pt x="110" y="32"/>
                  </a:lnTo>
                  <a:lnTo>
                    <a:pt x="110" y="30"/>
                  </a:lnTo>
                  <a:lnTo>
                    <a:pt x="110" y="30"/>
                  </a:lnTo>
                  <a:lnTo>
                    <a:pt x="120" y="13"/>
                  </a:lnTo>
                  <a:lnTo>
                    <a:pt x="122" y="12"/>
                  </a:lnTo>
                  <a:lnTo>
                    <a:pt x="124" y="9"/>
                  </a:lnTo>
                  <a:lnTo>
                    <a:pt x="126" y="7"/>
                  </a:lnTo>
                  <a:lnTo>
                    <a:pt x="118" y="13"/>
                  </a:lnTo>
                  <a:lnTo>
                    <a:pt x="109" y="22"/>
                  </a:lnTo>
                  <a:lnTo>
                    <a:pt x="99" y="32"/>
                  </a:lnTo>
                  <a:lnTo>
                    <a:pt x="97" y="33"/>
                  </a:lnTo>
                  <a:lnTo>
                    <a:pt x="96" y="33"/>
                  </a:lnTo>
                  <a:lnTo>
                    <a:pt x="96" y="33"/>
                  </a:lnTo>
                  <a:lnTo>
                    <a:pt x="96" y="32"/>
                  </a:lnTo>
                  <a:lnTo>
                    <a:pt x="97" y="32"/>
                  </a:lnTo>
                  <a:lnTo>
                    <a:pt x="102" y="26"/>
                  </a:lnTo>
                  <a:lnTo>
                    <a:pt x="107" y="20"/>
                  </a:lnTo>
                  <a:lnTo>
                    <a:pt x="111" y="15"/>
                  </a:lnTo>
                  <a:lnTo>
                    <a:pt x="111" y="13"/>
                  </a:lnTo>
                  <a:lnTo>
                    <a:pt x="113" y="11"/>
                  </a:lnTo>
                  <a:lnTo>
                    <a:pt x="114" y="8"/>
                  </a:lnTo>
                  <a:lnTo>
                    <a:pt x="114" y="7"/>
                  </a:lnTo>
                  <a:lnTo>
                    <a:pt x="115" y="5"/>
                  </a:lnTo>
                  <a:lnTo>
                    <a:pt x="111" y="8"/>
                  </a:lnTo>
                  <a:lnTo>
                    <a:pt x="107" y="12"/>
                  </a:lnTo>
                  <a:lnTo>
                    <a:pt x="97" y="21"/>
                  </a:lnTo>
                  <a:lnTo>
                    <a:pt x="85" y="32"/>
                  </a:lnTo>
                  <a:lnTo>
                    <a:pt x="84" y="33"/>
                  </a:lnTo>
                  <a:lnTo>
                    <a:pt x="82" y="33"/>
                  </a:lnTo>
                  <a:lnTo>
                    <a:pt x="82" y="32"/>
                  </a:lnTo>
                  <a:lnTo>
                    <a:pt x="82" y="32"/>
                  </a:lnTo>
                  <a:lnTo>
                    <a:pt x="82" y="30"/>
                  </a:lnTo>
                  <a:lnTo>
                    <a:pt x="90" y="24"/>
                  </a:lnTo>
                  <a:lnTo>
                    <a:pt x="97" y="16"/>
                  </a:lnTo>
                  <a:lnTo>
                    <a:pt x="99" y="13"/>
                  </a:lnTo>
                  <a:lnTo>
                    <a:pt x="102" y="9"/>
                  </a:lnTo>
                  <a:lnTo>
                    <a:pt x="105" y="7"/>
                  </a:lnTo>
                  <a:lnTo>
                    <a:pt x="101" y="9"/>
                  </a:lnTo>
                  <a:lnTo>
                    <a:pt x="97" y="13"/>
                  </a:lnTo>
                  <a:lnTo>
                    <a:pt x="90" y="18"/>
                  </a:lnTo>
                  <a:lnTo>
                    <a:pt x="84" y="25"/>
                  </a:lnTo>
                  <a:lnTo>
                    <a:pt x="76" y="30"/>
                  </a:lnTo>
                  <a:lnTo>
                    <a:pt x="76" y="32"/>
                  </a:lnTo>
                  <a:lnTo>
                    <a:pt x="75" y="32"/>
                  </a:lnTo>
                  <a:lnTo>
                    <a:pt x="75" y="30"/>
                  </a:lnTo>
                  <a:lnTo>
                    <a:pt x="75" y="30"/>
                  </a:lnTo>
                  <a:lnTo>
                    <a:pt x="82" y="22"/>
                  </a:lnTo>
                  <a:lnTo>
                    <a:pt x="89" y="13"/>
                  </a:lnTo>
                  <a:lnTo>
                    <a:pt x="90" y="13"/>
                  </a:lnTo>
                  <a:lnTo>
                    <a:pt x="90" y="12"/>
                  </a:lnTo>
                  <a:lnTo>
                    <a:pt x="93" y="11"/>
                  </a:lnTo>
                  <a:lnTo>
                    <a:pt x="94" y="9"/>
                  </a:lnTo>
                  <a:lnTo>
                    <a:pt x="96" y="8"/>
                  </a:lnTo>
                  <a:lnTo>
                    <a:pt x="96" y="7"/>
                  </a:lnTo>
                  <a:lnTo>
                    <a:pt x="96" y="5"/>
                  </a:lnTo>
                  <a:lnTo>
                    <a:pt x="96" y="7"/>
                  </a:lnTo>
                  <a:lnTo>
                    <a:pt x="93" y="8"/>
                  </a:lnTo>
                  <a:lnTo>
                    <a:pt x="80" y="18"/>
                  </a:lnTo>
                  <a:lnTo>
                    <a:pt x="67" y="30"/>
                  </a:lnTo>
                  <a:lnTo>
                    <a:pt x="67" y="32"/>
                  </a:lnTo>
                  <a:lnTo>
                    <a:pt x="65" y="32"/>
                  </a:lnTo>
                  <a:lnTo>
                    <a:pt x="65" y="30"/>
                  </a:lnTo>
                  <a:lnTo>
                    <a:pt x="65" y="30"/>
                  </a:lnTo>
                  <a:lnTo>
                    <a:pt x="73" y="20"/>
                  </a:lnTo>
                  <a:lnTo>
                    <a:pt x="80" y="11"/>
                  </a:lnTo>
                  <a:lnTo>
                    <a:pt x="81" y="9"/>
                  </a:lnTo>
                  <a:lnTo>
                    <a:pt x="81" y="9"/>
                  </a:lnTo>
                  <a:lnTo>
                    <a:pt x="82" y="8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2" y="7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3" y="15"/>
                  </a:lnTo>
                  <a:lnTo>
                    <a:pt x="67" y="21"/>
                  </a:lnTo>
                  <a:lnTo>
                    <a:pt x="61" y="25"/>
                  </a:lnTo>
                  <a:lnTo>
                    <a:pt x="54" y="30"/>
                  </a:lnTo>
                  <a:lnTo>
                    <a:pt x="51" y="32"/>
                  </a:lnTo>
                  <a:lnTo>
                    <a:pt x="50" y="32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50" y="29"/>
                  </a:lnTo>
                  <a:lnTo>
                    <a:pt x="58" y="21"/>
                  </a:lnTo>
                  <a:lnTo>
                    <a:pt x="65" y="13"/>
                  </a:lnTo>
                  <a:lnTo>
                    <a:pt x="67" y="11"/>
                  </a:lnTo>
                  <a:lnTo>
                    <a:pt x="69" y="8"/>
                  </a:lnTo>
                  <a:lnTo>
                    <a:pt x="72" y="5"/>
                  </a:lnTo>
                  <a:lnTo>
                    <a:pt x="64" y="12"/>
                  </a:lnTo>
                  <a:lnTo>
                    <a:pt x="58" y="18"/>
                  </a:lnTo>
                  <a:lnTo>
                    <a:pt x="52" y="24"/>
                  </a:lnTo>
                  <a:lnTo>
                    <a:pt x="44" y="29"/>
                  </a:lnTo>
                  <a:lnTo>
                    <a:pt x="44" y="30"/>
                  </a:lnTo>
                  <a:lnTo>
                    <a:pt x="43" y="30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8" y="21"/>
                  </a:lnTo>
                  <a:lnTo>
                    <a:pt x="55" y="13"/>
                  </a:lnTo>
                  <a:lnTo>
                    <a:pt x="55" y="12"/>
                  </a:lnTo>
                  <a:lnTo>
                    <a:pt x="56" y="12"/>
                  </a:lnTo>
                  <a:lnTo>
                    <a:pt x="58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3" y="5"/>
                  </a:lnTo>
                  <a:lnTo>
                    <a:pt x="63" y="5"/>
                  </a:lnTo>
                  <a:lnTo>
                    <a:pt x="61" y="7"/>
                  </a:lnTo>
                  <a:lnTo>
                    <a:pt x="60" y="8"/>
                  </a:lnTo>
                  <a:lnTo>
                    <a:pt x="58" y="11"/>
                  </a:lnTo>
                  <a:lnTo>
                    <a:pt x="47" y="20"/>
                  </a:lnTo>
                  <a:lnTo>
                    <a:pt x="37" y="29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8" y="22"/>
                  </a:lnTo>
                  <a:lnTo>
                    <a:pt x="43" y="16"/>
                  </a:lnTo>
                  <a:lnTo>
                    <a:pt x="46" y="11"/>
                  </a:lnTo>
                  <a:lnTo>
                    <a:pt x="51" y="7"/>
                  </a:lnTo>
                  <a:lnTo>
                    <a:pt x="52" y="5"/>
                  </a:lnTo>
                  <a:lnTo>
                    <a:pt x="54" y="4"/>
                  </a:lnTo>
                  <a:lnTo>
                    <a:pt x="52" y="4"/>
                  </a:lnTo>
                  <a:lnTo>
                    <a:pt x="51" y="5"/>
                  </a:lnTo>
                  <a:lnTo>
                    <a:pt x="39" y="17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7" y="29"/>
                  </a:lnTo>
                  <a:lnTo>
                    <a:pt x="27" y="28"/>
                  </a:lnTo>
                  <a:lnTo>
                    <a:pt x="27" y="28"/>
                  </a:lnTo>
                  <a:lnTo>
                    <a:pt x="44" y="5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4" y="5"/>
                  </a:lnTo>
                  <a:lnTo>
                    <a:pt x="43" y="7"/>
                  </a:lnTo>
                  <a:lnTo>
                    <a:pt x="42" y="8"/>
                  </a:lnTo>
                  <a:lnTo>
                    <a:pt x="41" y="9"/>
                  </a:lnTo>
                  <a:lnTo>
                    <a:pt x="39" y="9"/>
                  </a:lnTo>
                  <a:lnTo>
                    <a:pt x="39" y="11"/>
                  </a:lnTo>
                  <a:lnTo>
                    <a:pt x="34" y="15"/>
                  </a:lnTo>
                  <a:lnTo>
                    <a:pt x="29" y="2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2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8" y="22"/>
                  </a:lnTo>
                  <a:lnTo>
                    <a:pt x="25" y="16"/>
                  </a:lnTo>
                  <a:lnTo>
                    <a:pt x="26" y="16"/>
                  </a:lnTo>
                  <a:lnTo>
                    <a:pt x="27" y="15"/>
                  </a:lnTo>
                  <a:lnTo>
                    <a:pt x="29" y="12"/>
                  </a:lnTo>
                  <a:lnTo>
                    <a:pt x="30" y="11"/>
                  </a:lnTo>
                  <a:lnTo>
                    <a:pt x="31" y="9"/>
                  </a:lnTo>
                  <a:lnTo>
                    <a:pt x="33" y="8"/>
                  </a:lnTo>
                  <a:lnTo>
                    <a:pt x="34" y="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5"/>
                  </a:lnTo>
                  <a:lnTo>
                    <a:pt x="31" y="8"/>
                  </a:lnTo>
                  <a:lnTo>
                    <a:pt x="18" y="18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3" y="29"/>
                  </a:lnTo>
                  <a:lnTo>
                    <a:pt x="1" y="29"/>
                  </a:lnTo>
                  <a:lnTo>
                    <a:pt x="3" y="28"/>
                  </a:lnTo>
                  <a:lnTo>
                    <a:pt x="3" y="26"/>
                  </a:lnTo>
                  <a:lnTo>
                    <a:pt x="9" y="20"/>
                  </a:lnTo>
                  <a:lnTo>
                    <a:pt x="16" y="13"/>
                  </a:lnTo>
                  <a:lnTo>
                    <a:pt x="21" y="7"/>
                  </a:lnTo>
                  <a:lnTo>
                    <a:pt x="22" y="5"/>
                  </a:lnTo>
                  <a:lnTo>
                    <a:pt x="24" y="4"/>
                  </a:lnTo>
                  <a:lnTo>
                    <a:pt x="22" y="5"/>
                  </a:lnTo>
                  <a:lnTo>
                    <a:pt x="20" y="7"/>
                  </a:lnTo>
                  <a:lnTo>
                    <a:pt x="12" y="13"/>
                  </a:lnTo>
                  <a:lnTo>
                    <a:pt x="3" y="21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3" y="16"/>
                  </a:lnTo>
                  <a:lnTo>
                    <a:pt x="9" y="7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9" y="5"/>
                  </a:lnTo>
                  <a:lnTo>
                    <a:pt x="8" y="8"/>
                  </a:lnTo>
                  <a:lnTo>
                    <a:pt x="6" y="9"/>
                  </a:lnTo>
                  <a:lnTo>
                    <a:pt x="5" y="11"/>
                  </a:lnTo>
                  <a:lnTo>
                    <a:pt x="4" y="13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3"/>
                  </a:lnTo>
                  <a:lnTo>
                    <a:pt x="3" y="11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7" name="Freeform 1061"/>
            <p:cNvSpPr>
              <a:spLocks/>
            </p:cNvSpPr>
            <p:nvPr/>
          </p:nvSpPr>
          <p:spPr bwMode="auto">
            <a:xfrm>
              <a:off x="5319712" y="411162"/>
              <a:ext cx="41275" cy="44450"/>
            </a:xfrm>
            <a:custGeom>
              <a:avLst/>
              <a:gdLst>
                <a:gd name="T0" fmla="*/ 17 w 26"/>
                <a:gd name="T1" fmla="*/ 0 h 28"/>
                <a:gd name="T2" fmla="*/ 18 w 26"/>
                <a:gd name="T3" fmla="*/ 0 h 28"/>
                <a:gd name="T4" fmla="*/ 18 w 26"/>
                <a:gd name="T5" fmla="*/ 2 h 28"/>
                <a:gd name="T6" fmla="*/ 16 w 26"/>
                <a:gd name="T7" fmla="*/ 4 h 28"/>
                <a:gd name="T8" fmla="*/ 12 w 26"/>
                <a:gd name="T9" fmla="*/ 8 h 28"/>
                <a:gd name="T10" fmla="*/ 8 w 26"/>
                <a:gd name="T11" fmla="*/ 12 h 28"/>
                <a:gd name="T12" fmla="*/ 13 w 26"/>
                <a:gd name="T13" fmla="*/ 10 h 28"/>
                <a:gd name="T14" fmla="*/ 19 w 26"/>
                <a:gd name="T15" fmla="*/ 6 h 28"/>
                <a:gd name="T16" fmla="*/ 21 w 26"/>
                <a:gd name="T17" fmla="*/ 7 h 28"/>
                <a:gd name="T18" fmla="*/ 21 w 26"/>
                <a:gd name="T19" fmla="*/ 7 h 28"/>
                <a:gd name="T20" fmla="*/ 21 w 26"/>
                <a:gd name="T21" fmla="*/ 8 h 28"/>
                <a:gd name="T22" fmla="*/ 16 w 26"/>
                <a:gd name="T23" fmla="*/ 12 h 28"/>
                <a:gd name="T24" fmla="*/ 10 w 26"/>
                <a:gd name="T25" fmla="*/ 17 h 28"/>
                <a:gd name="T26" fmla="*/ 16 w 26"/>
                <a:gd name="T27" fmla="*/ 14 h 28"/>
                <a:gd name="T28" fmla="*/ 22 w 26"/>
                <a:gd name="T29" fmla="*/ 11 h 28"/>
                <a:gd name="T30" fmla="*/ 22 w 26"/>
                <a:gd name="T31" fmla="*/ 11 h 28"/>
                <a:gd name="T32" fmla="*/ 23 w 26"/>
                <a:gd name="T33" fmla="*/ 12 h 28"/>
                <a:gd name="T34" fmla="*/ 19 w 26"/>
                <a:gd name="T35" fmla="*/ 16 h 28"/>
                <a:gd name="T36" fmla="*/ 17 w 26"/>
                <a:gd name="T37" fmla="*/ 20 h 28"/>
                <a:gd name="T38" fmla="*/ 13 w 26"/>
                <a:gd name="T39" fmla="*/ 23 h 28"/>
                <a:gd name="T40" fmla="*/ 19 w 26"/>
                <a:gd name="T41" fmla="*/ 20 h 28"/>
                <a:gd name="T42" fmla="*/ 25 w 26"/>
                <a:gd name="T43" fmla="*/ 17 h 28"/>
                <a:gd name="T44" fmla="*/ 26 w 26"/>
                <a:gd name="T45" fmla="*/ 19 h 28"/>
                <a:gd name="T46" fmla="*/ 26 w 26"/>
                <a:gd name="T47" fmla="*/ 19 h 28"/>
                <a:gd name="T48" fmla="*/ 23 w 26"/>
                <a:gd name="T49" fmla="*/ 24 h 28"/>
                <a:gd name="T50" fmla="*/ 21 w 26"/>
                <a:gd name="T51" fmla="*/ 27 h 28"/>
                <a:gd name="T52" fmla="*/ 21 w 26"/>
                <a:gd name="T53" fmla="*/ 28 h 28"/>
                <a:gd name="T54" fmla="*/ 19 w 26"/>
                <a:gd name="T55" fmla="*/ 28 h 28"/>
                <a:gd name="T56" fmla="*/ 19 w 26"/>
                <a:gd name="T57" fmla="*/ 28 h 28"/>
                <a:gd name="T58" fmla="*/ 18 w 26"/>
                <a:gd name="T59" fmla="*/ 27 h 28"/>
                <a:gd name="T60" fmla="*/ 19 w 26"/>
                <a:gd name="T61" fmla="*/ 27 h 28"/>
                <a:gd name="T62" fmla="*/ 21 w 26"/>
                <a:gd name="T63" fmla="*/ 24 h 28"/>
                <a:gd name="T64" fmla="*/ 23 w 26"/>
                <a:gd name="T65" fmla="*/ 20 h 28"/>
                <a:gd name="T66" fmla="*/ 17 w 26"/>
                <a:gd name="T67" fmla="*/ 23 h 28"/>
                <a:gd name="T68" fmla="*/ 10 w 26"/>
                <a:gd name="T69" fmla="*/ 27 h 28"/>
                <a:gd name="T70" fmla="*/ 10 w 26"/>
                <a:gd name="T71" fmla="*/ 27 h 28"/>
                <a:gd name="T72" fmla="*/ 9 w 26"/>
                <a:gd name="T73" fmla="*/ 25 h 28"/>
                <a:gd name="T74" fmla="*/ 13 w 26"/>
                <a:gd name="T75" fmla="*/ 21 h 28"/>
                <a:gd name="T76" fmla="*/ 16 w 26"/>
                <a:gd name="T77" fmla="*/ 17 h 28"/>
                <a:gd name="T78" fmla="*/ 19 w 26"/>
                <a:gd name="T79" fmla="*/ 15 h 28"/>
                <a:gd name="T80" fmla="*/ 12 w 26"/>
                <a:gd name="T81" fmla="*/ 19 h 28"/>
                <a:gd name="T82" fmla="*/ 5 w 26"/>
                <a:gd name="T83" fmla="*/ 23 h 28"/>
                <a:gd name="T84" fmla="*/ 4 w 26"/>
                <a:gd name="T85" fmla="*/ 23 h 28"/>
                <a:gd name="T86" fmla="*/ 4 w 26"/>
                <a:gd name="T87" fmla="*/ 23 h 28"/>
                <a:gd name="T88" fmla="*/ 4 w 26"/>
                <a:gd name="T89" fmla="*/ 21 h 28"/>
                <a:gd name="T90" fmla="*/ 10 w 26"/>
                <a:gd name="T91" fmla="*/ 16 h 28"/>
                <a:gd name="T92" fmla="*/ 16 w 26"/>
                <a:gd name="T93" fmla="*/ 10 h 28"/>
                <a:gd name="T94" fmla="*/ 9 w 26"/>
                <a:gd name="T95" fmla="*/ 14 h 28"/>
                <a:gd name="T96" fmla="*/ 1 w 26"/>
                <a:gd name="T97" fmla="*/ 17 h 28"/>
                <a:gd name="T98" fmla="*/ 0 w 26"/>
                <a:gd name="T99" fmla="*/ 17 h 28"/>
                <a:gd name="T100" fmla="*/ 0 w 26"/>
                <a:gd name="T101" fmla="*/ 16 h 28"/>
                <a:gd name="T102" fmla="*/ 0 w 26"/>
                <a:gd name="T103" fmla="*/ 16 h 28"/>
                <a:gd name="T104" fmla="*/ 0 w 26"/>
                <a:gd name="T105" fmla="*/ 16 h 28"/>
                <a:gd name="T106" fmla="*/ 8 w 26"/>
                <a:gd name="T107" fmla="*/ 10 h 28"/>
                <a:gd name="T108" fmla="*/ 13 w 26"/>
                <a:gd name="T109" fmla="*/ 4 h 28"/>
                <a:gd name="T110" fmla="*/ 4 w 26"/>
                <a:gd name="T111" fmla="*/ 10 h 28"/>
                <a:gd name="T112" fmla="*/ 2 w 26"/>
                <a:gd name="T113" fmla="*/ 10 h 28"/>
                <a:gd name="T114" fmla="*/ 2 w 26"/>
                <a:gd name="T115" fmla="*/ 8 h 28"/>
                <a:gd name="T116" fmla="*/ 2 w 26"/>
                <a:gd name="T117" fmla="*/ 8 h 28"/>
                <a:gd name="T118" fmla="*/ 2 w 26"/>
                <a:gd name="T119" fmla="*/ 7 h 28"/>
                <a:gd name="T120" fmla="*/ 4 w 26"/>
                <a:gd name="T121" fmla="*/ 7 h 28"/>
                <a:gd name="T122" fmla="*/ 9 w 26"/>
                <a:gd name="T123" fmla="*/ 4 h 28"/>
                <a:gd name="T124" fmla="*/ 17 w 26"/>
                <a:gd name="T12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" h="28">
                  <a:moveTo>
                    <a:pt x="17" y="0"/>
                  </a:moveTo>
                  <a:lnTo>
                    <a:pt x="18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8"/>
                  </a:lnTo>
                  <a:lnTo>
                    <a:pt x="8" y="12"/>
                  </a:lnTo>
                  <a:lnTo>
                    <a:pt x="13" y="10"/>
                  </a:lnTo>
                  <a:lnTo>
                    <a:pt x="19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8"/>
                  </a:lnTo>
                  <a:lnTo>
                    <a:pt x="16" y="12"/>
                  </a:lnTo>
                  <a:lnTo>
                    <a:pt x="10" y="17"/>
                  </a:lnTo>
                  <a:lnTo>
                    <a:pt x="16" y="14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3" y="12"/>
                  </a:lnTo>
                  <a:lnTo>
                    <a:pt x="19" y="16"/>
                  </a:lnTo>
                  <a:lnTo>
                    <a:pt x="17" y="20"/>
                  </a:lnTo>
                  <a:lnTo>
                    <a:pt x="13" y="23"/>
                  </a:lnTo>
                  <a:lnTo>
                    <a:pt x="19" y="20"/>
                  </a:lnTo>
                  <a:lnTo>
                    <a:pt x="25" y="17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3" y="24"/>
                  </a:lnTo>
                  <a:lnTo>
                    <a:pt x="21" y="27"/>
                  </a:lnTo>
                  <a:lnTo>
                    <a:pt x="21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8" y="27"/>
                  </a:lnTo>
                  <a:lnTo>
                    <a:pt x="19" y="27"/>
                  </a:lnTo>
                  <a:lnTo>
                    <a:pt x="21" y="24"/>
                  </a:lnTo>
                  <a:lnTo>
                    <a:pt x="23" y="20"/>
                  </a:lnTo>
                  <a:lnTo>
                    <a:pt x="17" y="23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9" y="25"/>
                  </a:lnTo>
                  <a:lnTo>
                    <a:pt x="13" y="21"/>
                  </a:lnTo>
                  <a:lnTo>
                    <a:pt x="16" y="17"/>
                  </a:lnTo>
                  <a:lnTo>
                    <a:pt x="19" y="15"/>
                  </a:lnTo>
                  <a:lnTo>
                    <a:pt x="12" y="19"/>
                  </a:lnTo>
                  <a:lnTo>
                    <a:pt x="5" y="23"/>
                  </a:lnTo>
                  <a:lnTo>
                    <a:pt x="4" y="23"/>
                  </a:lnTo>
                  <a:lnTo>
                    <a:pt x="4" y="23"/>
                  </a:lnTo>
                  <a:lnTo>
                    <a:pt x="4" y="21"/>
                  </a:lnTo>
                  <a:lnTo>
                    <a:pt x="10" y="16"/>
                  </a:lnTo>
                  <a:lnTo>
                    <a:pt x="16" y="10"/>
                  </a:lnTo>
                  <a:lnTo>
                    <a:pt x="9" y="14"/>
                  </a:lnTo>
                  <a:lnTo>
                    <a:pt x="1" y="17"/>
                  </a:lnTo>
                  <a:lnTo>
                    <a:pt x="0" y="17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8" y="10"/>
                  </a:lnTo>
                  <a:lnTo>
                    <a:pt x="13" y="4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7"/>
                  </a:lnTo>
                  <a:lnTo>
                    <a:pt x="4" y="7"/>
                  </a:lnTo>
                  <a:lnTo>
                    <a:pt x="9" y="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28" name="그룹 627"/>
          <p:cNvGrpSpPr/>
          <p:nvPr/>
        </p:nvGrpSpPr>
        <p:grpSpPr>
          <a:xfrm>
            <a:off x="11097390" y="209274"/>
            <a:ext cx="827711" cy="838906"/>
            <a:chOff x="5218112" y="220662"/>
            <a:chExt cx="265113" cy="247650"/>
          </a:xfrm>
        </p:grpSpPr>
        <p:sp>
          <p:nvSpPr>
            <p:cNvPr id="629" name="Rectangle 1051"/>
            <p:cNvSpPr>
              <a:spLocks noChangeArrowheads="1"/>
            </p:cNvSpPr>
            <p:nvPr/>
          </p:nvSpPr>
          <p:spPr bwMode="auto">
            <a:xfrm>
              <a:off x="5230812" y="350837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0" name="Freeform 1052"/>
            <p:cNvSpPr>
              <a:spLocks/>
            </p:cNvSpPr>
            <p:nvPr/>
          </p:nvSpPr>
          <p:spPr bwMode="auto">
            <a:xfrm>
              <a:off x="5218112" y="315912"/>
              <a:ext cx="12700" cy="60325"/>
            </a:xfrm>
            <a:custGeom>
              <a:avLst/>
              <a:gdLst>
                <a:gd name="T0" fmla="*/ 1 w 8"/>
                <a:gd name="T1" fmla="*/ 0 h 38"/>
                <a:gd name="T2" fmla="*/ 0 w 8"/>
                <a:gd name="T3" fmla="*/ 3 h 38"/>
                <a:gd name="T4" fmla="*/ 0 w 8"/>
                <a:gd name="T5" fmla="*/ 4 h 38"/>
                <a:gd name="T6" fmla="*/ 1 w 8"/>
                <a:gd name="T7" fmla="*/ 5 h 38"/>
                <a:gd name="T8" fmla="*/ 4 w 8"/>
                <a:gd name="T9" fmla="*/ 7 h 38"/>
                <a:gd name="T10" fmla="*/ 8 w 8"/>
                <a:gd name="T11" fmla="*/ 7 h 38"/>
                <a:gd name="T12" fmla="*/ 8 w 8"/>
                <a:gd name="T13" fmla="*/ 15 h 38"/>
                <a:gd name="T14" fmla="*/ 6 w 8"/>
                <a:gd name="T15" fmla="*/ 17 h 38"/>
                <a:gd name="T16" fmla="*/ 6 w 8"/>
                <a:gd name="T17" fmla="*/ 19 h 38"/>
                <a:gd name="T18" fmla="*/ 6 w 8"/>
                <a:gd name="T19" fmla="*/ 19 h 38"/>
                <a:gd name="T20" fmla="*/ 8 w 8"/>
                <a:gd name="T21" fmla="*/ 19 h 38"/>
                <a:gd name="T22" fmla="*/ 8 w 8"/>
                <a:gd name="T23" fmla="*/ 19 h 38"/>
                <a:gd name="T24" fmla="*/ 8 w 8"/>
                <a:gd name="T25" fmla="*/ 20 h 38"/>
                <a:gd name="T26" fmla="*/ 5 w 8"/>
                <a:gd name="T27" fmla="*/ 25 h 38"/>
                <a:gd name="T28" fmla="*/ 5 w 8"/>
                <a:gd name="T29" fmla="*/ 26 h 38"/>
                <a:gd name="T30" fmla="*/ 5 w 8"/>
                <a:gd name="T31" fmla="*/ 26 h 38"/>
                <a:gd name="T32" fmla="*/ 6 w 8"/>
                <a:gd name="T33" fmla="*/ 26 h 38"/>
                <a:gd name="T34" fmla="*/ 8 w 8"/>
                <a:gd name="T35" fmla="*/ 25 h 38"/>
                <a:gd name="T36" fmla="*/ 8 w 8"/>
                <a:gd name="T37" fmla="*/ 30 h 38"/>
                <a:gd name="T38" fmla="*/ 8 w 8"/>
                <a:gd name="T39" fmla="*/ 32 h 38"/>
                <a:gd name="T40" fmla="*/ 6 w 8"/>
                <a:gd name="T41" fmla="*/ 33 h 38"/>
                <a:gd name="T42" fmla="*/ 5 w 8"/>
                <a:gd name="T43" fmla="*/ 33 h 38"/>
                <a:gd name="T44" fmla="*/ 2 w 8"/>
                <a:gd name="T45" fmla="*/ 33 h 38"/>
                <a:gd name="T46" fmla="*/ 1 w 8"/>
                <a:gd name="T47" fmla="*/ 34 h 38"/>
                <a:gd name="T48" fmla="*/ 1 w 8"/>
                <a:gd name="T49" fmla="*/ 36 h 38"/>
                <a:gd name="T50" fmla="*/ 2 w 8"/>
                <a:gd name="T51" fmla="*/ 38 h 38"/>
                <a:gd name="T52" fmla="*/ 1 w 8"/>
                <a:gd name="T53" fmla="*/ 37 h 38"/>
                <a:gd name="T54" fmla="*/ 1 w 8"/>
                <a:gd name="T55" fmla="*/ 36 h 38"/>
                <a:gd name="T56" fmla="*/ 0 w 8"/>
                <a:gd name="T57" fmla="*/ 3 h 38"/>
                <a:gd name="T58" fmla="*/ 0 w 8"/>
                <a:gd name="T59" fmla="*/ 2 h 38"/>
                <a:gd name="T60" fmla="*/ 1 w 8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" h="38">
                  <a:moveTo>
                    <a:pt x="1" y="0"/>
                  </a:move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20"/>
                  </a:lnTo>
                  <a:lnTo>
                    <a:pt x="5" y="25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6" y="26"/>
                  </a:lnTo>
                  <a:lnTo>
                    <a:pt x="8" y="25"/>
                  </a:lnTo>
                  <a:lnTo>
                    <a:pt x="8" y="30"/>
                  </a:lnTo>
                  <a:lnTo>
                    <a:pt x="8" y="32"/>
                  </a:lnTo>
                  <a:lnTo>
                    <a:pt x="6" y="33"/>
                  </a:lnTo>
                  <a:lnTo>
                    <a:pt x="5" y="33"/>
                  </a:lnTo>
                  <a:lnTo>
                    <a:pt x="2" y="33"/>
                  </a:lnTo>
                  <a:lnTo>
                    <a:pt x="1" y="34"/>
                  </a:lnTo>
                  <a:lnTo>
                    <a:pt x="1" y="36"/>
                  </a:lnTo>
                  <a:lnTo>
                    <a:pt x="2" y="38"/>
                  </a:lnTo>
                  <a:lnTo>
                    <a:pt x="1" y="37"/>
                  </a:lnTo>
                  <a:lnTo>
                    <a:pt x="1" y="3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1" name="Freeform 1053"/>
            <p:cNvSpPr>
              <a:spLocks/>
            </p:cNvSpPr>
            <p:nvPr/>
          </p:nvSpPr>
          <p:spPr bwMode="auto">
            <a:xfrm>
              <a:off x="5473700" y="327025"/>
              <a:ext cx="9525" cy="57150"/>
            </a:xfrm>
            <a:custGeom>
              <a:avLst/>
              <a:gdLst>
                <a:gd name="T0" fmla="*/ 6 w 6"/>
                <a:gd name="T1" fmla="*/ 0 h 36"/>
                <a:gd name="T2" fmla="*/ 6 w 6"/>
                <a:gd name="T3" fmla="*/ 1 h 36"/>
                <a:gd name="T4" fmla="*/ 6 w 6"/>
                <a:gd name="T5" fmla="*/ 34 h 36"/>
                <a:gd name="T6" fmla="*/ 6 w 6"/>
                <a:gd name="T7" fmla="*/ 35 h 36"/>
                <a:gd name="T8" fmla="*/ 5 w 6"/>
                <a:gd name="T9" fmla="*/ 36 h 36"/>
                <a:gd name="T10" fmla="*/ 4 w 6"/>
                <a:gd name="T11" fmla="*/ 36 h 36"/>
                <a:gd name="T12" fmla="*/ 1 w 6"/>
                <a:gd name="T13" fmla="*/ 36 h 36"/>
                <a:gd name="T14" fmla="*/ 2 w 6"/>
                <a:gd name="T15" fmla="*/ 35 h 36"/>
                <a:gd name="T16" fmla="*/ 4 w 6"/>
                <a:gd name="T17" fmla="*/ 34 h 36"/>
                <a:gd name="T18" fmla="*/ 4 w 6"/>
                <a:gd name="T19" fmla="*/ 33 h 36"/>
                <a:gd name="T20" fmla="*/ 2 w 6"/>
                <a:gd name="T21" fmla="*/ 31 h 36"/>
                <a:gd name="T22" fmla="*/ 0 w 6"/>
                <a:gd name="T23" fmla="*/ 30 h 36"/>
                <a:gd name="T24" fmla="*/ 0 w 6"/>
                <a:gd name="T25" fmla="*/ 30 h 36"/>
                <a:gd name="T26" fmla="*/ 0 w 6"/>
                <a:gd name="T27" fmla="*/ 4 h 36"/>
                <a:gd name="T28" fmla="*/ 2 w 6"/>
                <a:gd name="T29" fmla="*/ 4 h 36"/>
                <a:gd name="T30" fmla="*/ 5 w 6"/>
                <a:gd name="T31" fmla="*/ 4 h 36"/>
                <a:gd name="T32" fmla="*/ 6 w 6"/>
                <a:gd name="T33" fmla="*/ 2 h 36"/>
                <a:gd name="T34" fmla="*/ 6 w 6"/>
                <a:gd name="T3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36">
                  <a:moveTo>
                    <a:pt x="6" y="0"/>
                  </a:moveTo>
                  <a:lnTo>
                    <a:pt x="6" y="1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6"/>
                  </a:lnTo>
                  <a:lnTo>
                    <a:pt x="2" y="35"/>
                  </a:lnTo>
                  <a:lnTo>
                    <a:pt x="4" y="34"/>
                  </a:lnTo>
                  <a:lnTo>
                    <a:pt x="4" y="33"/>
                  </a:lnTo>
                  <a:lnTo>
                    <a:pt x="2" y="31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4"/>
                  </a:lnTo>
                  <a:lnTo>
                    <a:pt x="2" y="4"/>
                  </a:lnTo>
                  <a:lnTo>
                    <a:pt x="5" y="4"/>
                  </a:lnTo>
                  <a:lnTo>
                    <a:pt x="6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2" name="Freeform 1054"/>
            <p:cNvSpPr>
              <a:spLocks/>
            </p:cNvSpPr>
            <p:nvPr/>
          </p:nvSpPr>
          <p:spPr bwMode="auto">
            <a:xfrm>
              <a:off x="5321300" y="265112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3" name="Freeform 1055"/>
            <p:cNvSpPr>
              <a:spLocks noEditPoints="1"/>
            </p:cNvSpPr>
            <p:nvPr/>
          </p:nvSpPr>
          <p:spPr bwMode="auto">
            <a:xfrm>
              <a:off x="5311775" y="220662"/>
              <a:ext cx="76200" cy="76200"/>
            </a:xfrm>
            <a:custGeom>
              <a:avLst/>
              <a:gdLst>
                <a:gd name="T0" fmla="*/ 27 w 48"/>
                <a:gd name="T1" fmla="*/ 7 h 48"/>
                <a:gd name="T2" fmla="*/ 27 w 48"/>
                <a:gd name="T3" fmla="*/ 7 h 48"/>
                <a:gd name="T4" fmla="*/ 26 w 48"/>
                <a:gd name="T5" fmla="*/ 8 h 48"/>
                <a:gd name="T6" fmla="*/ 23 w 48"/>
                <a:gd name="T7" fmla="*/ 7 h 48"/>
                <a:gd name="T8" fmla="*/ 19 w 48"/>
                <a:gd name="T9" fmla="*/ 8 h 48"/>
                <a:gd name="T10" fmla="*/ 14 w 48"/>
                <a:gd name="T11" fmla="*/ 9 h 48"/>
                <a:gd name="T12" fmla="*/ 11 w 48"/>
                <a:gd name="T13" fmla="*/ 12 h 48"/>
                <a:gd name="T14" fmla="*/ 9 w 48"/>
                <a:gd name="T15" fmla="*/ 16 h 48"/>
                <a:gd name="T16" fmla="*/ 7 w 48"/>
                <a:gd name="T17" fmla="*/ 20 h 48"/>
                <a:gd name="T18" fmla="*/ 6 w 48"/>
                <a:gd name="T19" fmla="*/ 20 h 48"/>
                <a:gd name="T20" fmla="*/ 6 w 48"/>
                <a:gd name="T21" fmla="*/ 21 h 48"/>
                <a:gd name="T22" fmla="*/ 6 w 48"/>
                <a:gd name="T23" fmla="*/ 21 h 48"/>
                <a:gd name="T24" fmla="*/ 7 w 48"/>
                <a:gd name="T25" fmla="*/ 21 h 48"/>
                <a:gd name="T26" fmla="*/ 7 w 48"/>
                <a:gd name="T27" fmla="*/ 25 h 48"/>
                <a:gd name="T28" fmla="*/ 4 w 48"/>
                <a:gd name="T29" fmla="*/ 29 h 48"/>
                <a:gd name="T30" fmla="*/ 2 w 48"/>
                <a:gd name="T31" fmla="*/ 30 h 48"/>
                <a:gd name="T32" fmla="*/ 4 w 48"/>
                <a:gd name="T33" fmla="*/ 31 h 48"/>
                <a:gd name="T34" fmla="*/ 7 w 48"/>
                <a:gd name="T35" fmla="*/ 30 h 48"/>
                <a:gd name="T36" fmla="*/ 9 w 48"/>
                <a:gd name="T37" fmla="*/ 33 h 48"/>
                <a:gd name="T38" fmla="*/ 10 w 48"/>
                <a:gd name="T39" fmla="*/ 34 h 48"/>
                <a:gd name="T40" fmla="*/ 10 w 48"/>
                <a:gd name="T41" fmla="*/ 35 h 48"/>
                <a:gd name="T42" fmla="*/ 10 w 48"/>
                <a:gd name="T43" fmla="*/ 35 h 48"/>
                <a:gd name="T44" fmla="*/ 10 w 48"/>
                <a:gd name="T45" fmla="*/ 37 h 48"/>
                <a:gd name="T46" fmla="*/ 11 w 48"/>
                <a:gd name="T47" fmla="*/ 37 h 48"/>
                <a:gd name="T48" fmla="*/ 13 w 48"/>
                <a:gd name="T49" fmla="*/ 37 h 48"/>
                <a:gd name="T50" fmla="*/ 14 w 48"/>
                <a:gd name="T51" fmla="*/ 38 h 48"/>
                <a:gd name="T52" fmla="*/ 17 w 48"/>
                <a:gd name="T53" fmla="*/ 39 h 48"/>
                <a:gd name="T54" fmla="*/ 17 w 48"/>
                <a:gd name="T55" fmla="*/ 41 h 48"/>
                <a:gd name="T56" fmla="*/ 18 w 48"/>
                <a:gd name="T57" fmla="*/ 41 h 48"/>
                <a:gd name="T58" fmla="*/ 18 w 48"/>
                <a:gd name="T59" fmla="*/ 41 h 48"/>
                <a:gd name="T60" fmla="*/ 21 w 48"/>
                <a:gd name="T61" fmla="*/ 41 h 48"/>
                <a:gd name="T62" fmla="*/ 26 w 48"/>
                <a:gd name="T63" fmla="*/ 41 h 48"/>
                <a:gd name="T64" fmla="*/ 30 w 48"/>
                <a:gd name="T65" fmla="*/ 39 h 48"/>
                <a:gd name="T66" fmla="*/ 34 w 48"/>
                <a:gd name="T67" fmla="*/ 37 h 48"/>
                <a:gd name="T68" fmla="*/ 38 w 48"/>
                <a:gd name="T69" fmla="*/ 33 h 48"/>
                <a:gd name="T70" fmla="*/ 40 w 48"/>
                <a:gd name="T71" fmla="*/ 30 h 48"/>
                <a:gd name="T72" fmla="*/ 42 w 48"/>
                <a:gd name="T73" fmla="*/ 25 h 48"/>
                <a:gd name="T74" fmla="*/ 42 w 48"/>
                <a:gd name="T75" fmla="*/ 20 h 48"/>
                <a:gd name="T76" fmla="*/ 40 w 48"/>
                <a:gd name="T77" fmla="*/ 16 h 48"/>
                <a:gd name="T78" fmla="*/ 38 w 48"/>
                <a:gd name="T79" fmla="*/ 13 h 48"/>
                <a:gd name="T80" fmla="*/ 38 w 48"/>
                <a:gd name="T81" fmla="*/ 12 h 48"/>
                <a:gd name="T82" fmla="*/ 36 w 48"/>
                <a:gd name="T83" fmla="*/ 12 h 48"/>
                <a:gd name="T84" fmla="*/ 32 w 48"/>
                <a:gd name="T85" fmla="*/ 9 h 48"/>
                <a:gd name="T86" fmla="*/ 28 w 48"/>
                <a:gd name="T87" fmla="*/ 8 h 48"/>
                <a:gd name="T88" fmla="*/ 27 w 48"/>
                <a:gd name="T89" fmla="*/ 7 h 48"/>
                <a:gd name="T90" fmla="*/ 27 w 48"/>
                <a:gd name="T91" fmla="*/ 0 h 48"/>
                <a:gd name="T92" fmla="*/ 39 w 48"/>
                <a:gd name="T93" fmla="*/ 5 h 48"/>
                <a:gd name="T94" fmla="*/ 47 w 48"/>
                <a:gd name="T95" fmla="*/ 13 h 48"/>
                <a:gd name="T96" fmla="*/ 48 w 48"/>
                <a:gd name="T97" fmla="*/ 25 h 48"/>
                <a:gd name="T98" fmla="*/ 43 w 48"/>
                <a:gd name="T99" fmla="*/ 38 h 48"/>
                <a:gd name="T100" fmla="*/ 34 w 48"/>
                <a:gd name="T101" fmla="*/ 45 h 48"/>
                <a:gd name="T102" fmla="*/ 21 w 48"/>
                <a:gd name="T103" fmla="*/ 48 h 48"/>
                <a:gd name="T104" fmla="*/ 21 w 48"/>
                <a:gd name="T105" fmla="*/ 47 h 48"/>
                <a:gd name="T106" fmla="*/ 21 w 48"/>
                <a:gd name="T107" fmla="*/ 47 h 48"/>
                <a:gd name="T108" fmla="*/ 19 w 48"/>
                <a:gd name="T109" fmla="*/ 47 h 48"/>
                <a:gd name="T110" fmla="*/ 19 w 48"/>
                <a:gd name="T111" fmla="*/ 47 h 48"/>
                <a:gd name="T112" fmla="*/ 9 w 48"/>
                <a:gd name="T113" fmla="*/ 43 h 48"/>
                <a:gd name="T114" fmla="*/ 2 w 48"/>
                <a:gd name="T115" fmla="*/ 35 h 48"/>
                <a:gd name="T116" fmla="*/ 0 w 48"/>
                <a:gd name="T117" fmla="*/ 25 h 48"/>
                <a:gd name="T118" fmla="*/ 2 w 48"/>
                <a:gd name="T119" fmla="*/ 16 h 48"/>
                <a:gd name="T120" fmla="*/ 7 w 48"/>
                <a:gd name="T121" fmla="*/ 7 h 48"/>
                <a:gd name="T122" fmla="*/ 15 w 48"/>
                <a:gd name="T123" fmla="*/ 1 h 48"/>
                <a:gd name="T124" fmla="*/ 27 w 48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48">
                  <a:moveTo>
                    <a:pt x="27" y="7"/>
                  </a:moveTo>
                  <a:lnTo>
                    <a:pt x="27" y="7"/>
                  </a:lnTo>
                  <a:lnTo>
                    <a:pt x="26" y="8"/>
                  </a:lnTo>
                  <a:lnTo>
                    <a:pt x="23" y="7"/>
                  </a:lnTo>
                  <a:lnTo>
                    <a:pt x="19" y="8"/>
                  </a:lnTo>
                  <a:lnTo>
                    <a:pt x="14" y="9"/>
                  </a:lnTo>
                  <a:lnTo>
                    <a:pt x="11" y="12"/>
                  </a:lnTo>
                  <a:lnTo>
                    <a:pt x="9" y="16"/>
                  </a:lnTo>
                  <a:lnTo>
                    <a:pt x="7" y="20"/>
                  </a:lnTo>
                  <a:lnTo>
                    <a:pt x="6" y="20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7" y="21"/>
                  </a:lnTo>
                  <a:lnTo>
                    <a:pt x="7" y="25"/>
                  </a:lnTo>
                  <a:lnTo>
                    <a:pt x="4" y="29"/>
                  </a:lnTo>
                  <a:lnTo>
                    <a:pt x="2" y="30"/>
                  </a:lnTo>
                  <a:lnTo>
                    <a:pt x="4" y="31"/>
                  </a:lnTo>
                  <a:lnTo>
                    <a:pt x="7" y="30"/>
                  </a:lnTo>
                  <a:lnTo>
                    <a:pt x="9" y="33"/>
                  </a:lnTo>
                  <a:lnTo>
                    <a:pt x="10" y="34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0" y="37"/>
                  </a:lnTo>
                  <a:lnTo>
                    <a:pt x="11" y="37"/>
                  </a:lnTo>
                  <a:lnTo>
                    <a:pt x="13" y="37"/>
                  </a:lnTo>
                  <a:lnTo>
                    <a:pt x="14" y="38"/>
                  </a:lnTo>
                  <a:lnTo>
                    <a:pt x="17" y="39"/>
                  </a:lnTo>
                  <a:lnTo>
                    <a:pt x="17" y="41"/>
                  </a:lnTo>
                  <a:lnTo>
                    <a:pt x="18" y="41"/>
                  </a:lnTo>
                  <a:lnTo>
                    <a:pt x="18" y="41"/>
                  </a:lnTo>
                  <a:lnTo>
                    <a:pt x="21" y="41"/>
                  </a:lnTo>
                  <a:lnTo>
                    <a:pt x="26" y="41"/>
                  </a:lnTo>
                  <a:lnTo>
                    <a:pt x="30" y="39"/>
                  </a:lnTo>
                  <a:lnTo>
                    <a:pt x="34" y="37"/>
                  </a:lnTo>
                  <a:lnTo>
                    <a:pt x="38" y="33"/>
                  </a:lnTo>
                  <a:lnTo>
                    <a:pt x="40" y="30"/>
                  </a:lnTo>
                  <a:lnTo>
                    <a:pt x="42" y="25"/>
                  </a:lnTo>
                  <a:lnTo>
                    <a:pt x="42" y="20"/>
                  </a:lnTo>
                  <a:lnTo>
                    <a:pt x="40" y="16"/>
                  </a:lnTo>
                  <a:lnTo>
                    <a:pt x="38" y="13"/>
                  </a:lnTo>
                  <a:lnTo>
                    <a:pt x="38" y="12"/>
                  </a:lnTo>
                  <a:lnTo>
                    <a:pt x="36" y="12"/>
                  </a:lnTo>
                  <a:lnTo>
                    <a:pt x="32" y="9"/>
                  </a:lnTo>
                  <a:lnTo>
                    <a:pt x="28" y="8"/>
                  </a:lnTo>
                  <a:lnTo>
                    <a:pt x="27" y="7"/>
                  </a:lnTo>
                  <a:close/>
                  <a:moveTo>
                    <a:pt x="27" y="0"/>
                  </a:moveTo>
                  <a:lnTo>
                    <a:pt x="39" y="5"/>
                  </a:lnTo>
                  <a:lnTo>
                    <a:pt x="47" y="13"/>
                  </a:lnTo>
                  <a:lnTo>
                    <a:pt x="48" y="25"/>
                  </a:lnTo>
                  <a:lnTo>
                    <a:pt x="43" y="38"/>
                  </a:lnTo>
                  <a:lnTo>
                    <a:pt x="34" y="45"/>
                  </a:lnTo>
                  <a:lnTo>
                    <a:pt x="21" y="48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9" y="47"/>
                  </a:lnTo>
                  <a:lnTo>
                    <a:pt x="9" y="43"/>
                  </a:lnTo>
                  <a:lnTo>
                    <a:pt x="2" y="35"/>
                  </a:lnTo>
                  <a:lnTo>
                    <a:pt x="0" y="25"/>
                  </a:lnTo>
                  <a:lnTo>
                    <a:pt x="2" y="16"/>
                  </a:lnTo>
                  <a:lnTo>
                    <a:pt x="7" y="7"/>
                  </a:lnTo>
                  <a:lnTo>
                    <a:pt x="15" y="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4" name="Freeform 1056"/>
            <p:cNvSpPr>
              <a:spLocks/>
            </p:cNvSpPr>
            <p:nvPr/>
          </p:nvSpPr>
          <p:spPr bwMode="auto">
            <a:xfrm>
              <a:off x="5218112" y="314325"/>
              <a:ext cx="265113" cy="19050"/>
            </a:xfrm>
            <a:custGeom>
              <a:avLst/>
              <a:gdLst>
                <a:gd name="T0" fmla="*/ 51 w 167"/>
                <a:gd name="T1" fmla="*/ 0 h 12"/>
                <a:gd name="T2" fmla="*/ 97 w 167"/>
                <a:gd name="T3" fmla="*/ 0 h 12"/>
                <a:gd name="T4" fmla="*/ 131 w 167"/>
                <a:gd name="T5" fmla="*/ 3 h 12"/>
                <a:gd name="T6" fmla="*/ 165 w 167"/>
                <a:gd name="T7" fmla="*/ 5 h 12"/>
                <a:gd name="T8" fmla="*/ 166 w 167"/>
                <a:gd name="T9" fmla="*/ 6 h 12"/>
                <a:gd name="T10" fmla="*/ 167 w 167"/>
                <a:gd name="T11" fmla="*/ 6 h 12"/>
                <a:gd name="T12" fmla="*/ 167 w 167"/>
                <a:gd name="T13" fmla="*/ 8 h 12"/>
                <a:gd name="T14" fmla="*/ 167 w 167"/>
                <a:gd name="T15" fmla="*/ 10 h 12"/>
                <a:gd name="T16" fmla="*/ 166 w 167"/>
                <a:gd name="T17" fmla="*/ 12 h 12"/>
                <a:gd name="T18" fmla="*/ 163 w 167"/>
                <a:gd name="T19" fmla="*/ 12 h 12"/>
                <a:gd name="T20" fmla="*/ 161 w 167"/>
                <a:gd name="T21" fmla="*/ 12 h 12"/>
                <a:gd name="T22" fmla="*/ 159 w 167"/>
                <a:gd name="T23" fmla="*/ 12 h 12"/>
                <a:gd name="T24" fmla="*/ 158 w 167"/>
                <a:gd name="T25" fmla="*/ 12 h 12"/>
                <a:gd name="T26" fmla="*/ 158 w 167"/>
                <a:gd name="T27" fmla="*/ 12 h 12"/>
                <a:gd name="T28" fmla="*/ 144 w 167"/>
                <a:gd name="T29" fmla="*/ 9 h 12"/>
                <a:gd name="T30" fmla="*/ 144 w 167"/>
                <a:gd name="T31" fmla="*/ 9 h 12"/>
                <a:gd name="T32" fmla="*/ 142 w 167"/>
                <a:gd name="T33" fmla="*/ 9 h 12"/>
                <a:gd name="T34" fmla="*/ 142 w 167"/>
                <a:gd name="T35" fmla="*/ 9 h 12"/>
                <a:gd name="T36" fmla="*/ 123 w 167"/>
                <a:gd name="T37" fmla="*/ 8 h 12"/>
                <a:gd name="T38" fmla="*/ 123 w 167"/>
                <a:gd name="T39" fmla="*/ 8 h 12"/>
                <a:gd name="T40" fmla="*/ 121 w 167"/>
                <a:gd name="T41" fmla="*/ 8 h 12"/>
                <a:gd name="T42" fmla="*/ 121 w 167"/>
                <a:gd name="T43" fmla="*/ 8 h 12"/>
                <a:gd name="T44" fmla="*/ 89 w 167"/>
                <a:gd name="T45" fmla="*/ 8 h 12"/>
                <a:gd name="T46" fmla="*/ 63 w 167"/>
                <a:gd name="T47" fmla="*/ 6 h 12"/>
                <a:gd name="T48" fmla="*/ 61 w 167"/>
                <a:gd name="T49" fmla="*/ 6 h 12"/>
                <a:gd name="T50" fmla="*/ 61 w 167"/>
                <a:gd name="T51" fmla="*/ 6 h 12"/>
                <a:gd name="T52" fmla="*/ 60 w 167"/>
                <a:gd name="T53" fmla="*/ 6 h 12"/>
                <a:gd name="T54" fmla="*/ 55 w 167"/>
                <a:gd name="T55" fmla="*/ 6 h 12"/>
                <a:gd name="T56" fmla="*/ 53 w 167"/>
                <a:gd name="T57" fmla="*/ 6 h 12"/>
                <a:gd name="T58" fmla="*/ 53 w 167"/>
                <a:gd name="T59" fmla="*/ 6 h 12"/>
                <a:gd name="T60" fmla="*/ 52 w 167"/>
                <a:gd name="T61" fmla="*/ 6 h 12"/>
                <a:gd name="T62" fmla="*/ 43 w 167"/>
                <a:gd name="T63" fmla="*/ 6 h 12"/>
                <a:gd name="T64" fmla="*/ 43 w 167"/>
                <a:gd name="T65" fmla="*/ 6 h 12"/>
                <a:gd name="T66" fmla="*/ 43 w 167"/>
                <a:gd name="T67" fmla="*/ 6 h 12"/>
                <a:gd name="T68" fmla="*/ 42 w 167"/>
                <a:gd name="T69" fmla="*/ 8 h 12"/>
                <a:gd name="T70" fmla="*/ 32 w 167"/>
                <a:gd name="T71" fmla="*/ 8 h 12"/>
                <a:gd name="T72" fmla="*/ 31 w 167"/>
                <a:gd name="T73" fmla="*/ 6 h 12"/>
                <a:gd name="T74" fmla="*/ 31 w 167"/>
                <a:gd name="T75" fmla="*/ 6 h 12"/>
                <a:gd name="T76" fmla="*/ 29 w 167"/>
                <a:gd name="T77" fmla="*/ 8 h 12"/>
                <a:gd name="T78" fmla="*/ 19 w 167"/>
                <a:gd name="T79" fmla="*/ 8 h 12"/>
                <a:gd name="T80" fmla="*/ 21 w 167"/>
                <a:gd name="T81" fmla="*/ 6 h 12"/>
                <a:gd name="T82" fmla="*/ 19 w 167"/>
                <a:gd name="T83" fmla="*/ 5 h 12"/>
                <a:gd name="T84" fmla="*/ 19 w 167"/>
                <a:gd name="T85" fmla="*/ 5 h 12"/>
                <a:gd name="T86" fmla="*/ 15 w 167"/>
                <a:gd name="T87" fmla="*/ 8 h 12"/>
                <a:gd name="T88" fmla="*/ 8 w 167"/>
                <a:gd name="T89" fmla="*/ 8 h 12"/>
                <a:gd name="T90" fmla="*/ 4 w 167"/>
                <a:gd name="T91" fmla="*/ 8 h 12"/>
                <a:gd name="T92" fmla="*/ 1 w 167"/>
                <a:gd name="T93" fmla="*/ 6 h 12"/>
                <a:gd name="T94" fmla="*/ 0 w 167"/>
                <a:gd name="T95" fmla="*/ 5 h 12"/>
                <a:gd name="T96" fmla="*/ 0 w 167"/>
                <a:gd name="T97" fmla="*/ 4 h 12"/>
                <a:gd name="T98" fmla="*/ 1 w 167"/>
                <a:gd name="T99" fmla="*/ 1 h 12"/>
                <a:gd name="T100" fmla="*/ 1 w 167"/>
                <a:gd name="T101" fmla="*/ 1 h 12"/>
                <a:gd name="T102" fmla="*/ 1 w 167"/>
                <a:gd name="T103" fmla="*/ 1 h 12"/>
                <a:gd name="T104" fmla="*/ 2 w 167"/>
                <a:gd name="T105" fmla="*/ 1 h 12"/>
                <a:gd name="T106" fmla="*/ 4 w 167"/>
                <a:gd name="T107" fmla="*/ 0 h 12"/>
                <a:gd name="T108" fmla="*/ 51 w 167"/>
                <a:gd name="T10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7" h="12">
                  <a:moveTo>
                    <a:pt x="51" y="0"/>
                  </a:moveTo>
                  <a:lnTo>
                    <a:pt x="97" y="0"/>
                  </a:lnTo>
                  <a:lnTo>
                    <a:pt x="131" y="3"/>
                  </a:lnTo>
                  <a:lnTo>
                    <a:pt x="165" y="5"/>
                  </a:lnTo>
                  <a:lnTo>
                    <a:pt x="166" y="6"/>
                  </a:lnTo>
                  <a:lnTo>
                    <a:pt x="167" y="6"/>
                  </a:lnTo>
                  <a:lnTo>
                    <a:pt x="167" y="8"/>
                  </a:lnTo>
                  <a:lnTo>
                    <a:pt x="167" y="10"/>
                  </a:lnTo>
                  <a:lnTo>
                    <a:pt x="166" y="12"/>
                  </a:lnTo>
                  <a:lnTo>
                    <a:pt x="163" y="12"/>
                  </a:lnTo>
                  <a:lnTo>
                    <a:pt x="161" y="12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58" y="12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2" y="9"/>
                  </a:lnTo>
                  <a:lnTo>
                    <a:pt x="142" y="9"/>
                  </a:lnTo>
                  <a:lnTo>
                    <a:pt x="123" y="8"/>
                  </a:lnTo>
                  <a:lnTo>
                    <a:pt x="123" y="8"/>
                  </a:lnTo>
                  <a:lnTo>
                    <a:pt x="121" y="8"/>
                  </a:lnTo>
                  <a:lnTo>
                    <a:pt x="121" y="8"/>
                  </a:lnTo>
                  <a:lnTo>
                    <a:pt x="89" y="8"/>
                  </a:lnTo>
                  <a:lnTo>
                    <a:pt x="63" y="6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60" y="6"/>
                  </a:lnTo>
                  <a:lnTo>
                    <a:pt x="55" y="6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2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2" y="8"/>
                  </a:lnTo>
                  <a:lnTo>
                    <a:pt x="32" y="8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29" y="8"/>
                  </a:lnTo>
                  <a:lnTo>
                    <a:pt x="19" y="8"/>
                  </a:lnTo>
                  <a:lnTo>
                    <a:pt x="21" y="6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5" y="8"/>
                  </a:lnTo>
                  <a:lnTo>
                    <a:pt x="8" y="8"/>
                  </a:lnTo>
                  <a:lnTo>
                    <a:pt x="4" y="8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4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5" name="Freeform 1057"/>
            <p:cNvSpPr>
              <a:spLocks/>
            </p:cNvSpPr>
            <p:nvPr/>
          </p:nvSpPr>
          <p:spPr bwMode="auto">
            <a:xfrm>
              <a:off x="5219700" y="368300"/>
              <a:ext cx="260350" cy="15875"/>
            </a:xfrm>
            <a:custGeom>
              <a:avLst/>
              <a:gdLst>
                <a:gd name="T0" fmla="*/ 5 w 164"/>
                <a:gd name="T1" fmla="*/ 0 h 10"/>
                <a:gd name="T2" fmla="*/ 7 w 164"/>
                <a:gd name="T3" fmla="*/ 0 h 10"/>
                <a:gd name="T4" fmla="*/ 17 w 164"/>
                <a:gd name="T5" fmla="*/ 0 h 10"/>
                <a:gd name="T6" fmla="*/ 16 w 164"/>
                <a:gd name="T7" fmla="*/ 0 h 10"/>
                <a:gd name="T8" fmla="*/ 17 w 164"/>
                <a:gd name="T9" fmla="*/ 1 h 10"/>
                <a:gd name="T10" fmla="*/ 31 w 164"/>
                <a:gd name="T11" fmla="*/ 0 h 10"/>
                <a:gd name="T12" fmla="*/ 38 w 164"/>
                <a:gd name="T13" fmla="*/ 0 h 10"/>
                <a:gd name="T14" fmla="*/ 38 w 164"/>
                <a:gd name="T15" fmla="*/ 1 h 10"/>
                <a:gd name="T16" fmla="*/ 47 w 164"/>
                <a:gd name="T17" fmla="*/ 0 h 10"/>
                <a:gd name="T18" fmla="*/ 48 w 164"/>
                <a:gd name="T19" fmla="*/ 1 h 10"/>
                <a:gd name="T20" fmla="*/ 54 w 164"/>
                <a:gd name="T21" fmla="*/ 0 h 10"/>
                <a:gd name="T22" fmla="*/ 54 w 164"/>
                <a:gd name="T23" fmla="*/ 1 h 10"/>
                <a:gd name="T24" fmla="*/ 55 w 164"/>
                <a:gd name="T25" fmla="*/ 3 h 10"/>
                <a:gd name="T26" fmla="*/ 69 w 164"/>
                <a:gd name="T27" fmla="*/ 1 h 10"/>
                <a:gd name="T28" fmla="*/ 71 w 164"/>
                <a:gd name="T29" fmla="*/ 3 h 10"/>
                <a:gd name="T30" fmla="*/ 79 w 164"/>
                <a:gd name="T31" fmla="*/ 1 h 10"/>
                <a:gd name="T32" fmla="*/ 80 w 164"/>
                <a:gd name="T33" fmla="*/ 3 h 10"/>
                <a:gd name="T34" fmla="*/ 86 w 164"/>
                <a:gd name="T35" fmla="*/ 1 h 10"/>
                <a:gd name="T36" fmla="*/ 86 w 164"/>
                <a:gd name="T37" fmla="*/ 3 h 10"/>
                <a:gd name="T38" fmla="*/ 88 w 164"/>
                <a:gd name="T39" fmla="*/ 4 h 10"/>
                <a:gd name="T40" fmla="*/ 101 w 164"/>
                <a:gd name="T41" fmla="*/ 3 h 10"/>
                <a:gd name="T42" fmla="*/ 100 w 164"/>
                <a:gd name="T43" fmla="*/ 4 h 10"/>
                <a:gd name="T44" fmla="*/ 101 w 164"/>
                <a:gd name="T45" fmla="*/ 4 h 10"/>
                <a:gd name="T46" fmla="*/ 120 w 164"/>
                <a:gd name="T47" fmla="*/ 4 h 10"/>
                <a:gd name="T48" fmla="*/ 122 w 164"/>
                <a:gd name="T49" fmla="*/ 4 h 10"/>
                <a:gd name="T50" fmla="*/ 130 w 164"/>
                <a:gd name="T51" fmla="*/ 4 h 10"/>
                <a:gd name="T52" fmla="*/ 132 w 164"/>
                <a:gd name="T53" fmla="*/ 4 h 10"/>
                <a:gd name="T54" fmla="*/ 160 w 164"/>
                <a:gd name="T55" fmla="*/ 4 h 10"/>
                <a:gd name="T56" fmla="*/ 164 w 164"/>
                <a:gd name="T57" fmla="*/ 7 h 10"/>
                <a:gd name="T58" fmla="*/ 162 w 164"/>
                <a:gd name="T59" fmla="*/ 9 h 10"/>
                <a:gd name="T60" fmla="*/ 160 w 164"/>
                <a:gd name="T61" fmla="*/ 10 h 10"/>
                <a:gd name="T62" fmla="*/ 4 w 164"/>
                <a:gd name="T63" fmla="*/ 7 h 10"/>
                <a:gd name="T64" fmla="*/ 1 w 164"/>
                <a:gd name="T65" fmla="*/ 5 h 10"/>
                <a:gd name="T66" fmla="*/ 1 w 164"/>
                <a:gd name="T67" fmla="*/ 5 h 10"/>
                <a:gd name="T68" fmla="*/ 0 w 164"/>
                <a:gd name="T69" fmla="*/ 1 h 10"/>
                <a:gd name="T70" fmla="*/ 4 w 164"/>
                <a:gd name="T7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4" h="10">
                  <a:moveTo>
                    <a:pt x="4" y="0"/>
                  </a:move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2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8" y="0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41" y="0"/>
                  </a:lnTo>
                  <a:lnTo>
                    <a:pt x="47" y="0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4" y="3"/>
                  </a:lnTo>
                  <a:lnTo>
                    <a:pt x="55" y="3"/>
                  </a:lnTo>
                  <a:lnTo>
                    <a:pt x="58" y="1"/>
                  </a:lnTo>
                  <a:lnTo>
                    <a:pt x="69" y="1"/>
                  </a:lnTo>
                  <a:lnTo>
                    <a:pt x="69" y="3"/>
                  </a:lnTo>
                  <a:lnTo>
                    <a:pt x="71" y="3"/>
                  </a:lnTo>
                  <a:lnTo>
                    <a:pt x="71" y="1"/>
                  </a:lnTo>
                  <a:lnTo>
                    <a:pt x="79" y="1"/>
                  </a:lnTo>
                  <a:lnTo>
                    <a:pt x="79" y="3"/>
                  </a:lnTo>
                  <a:lnTo>
                    <a:pt x="80" y="3"/>
                  </a:lnTo>
                  <a:lnTo>
                    <a:pt x="80" y="1"/>
                  </a:lnTo>
                  <a:lnTo>
                    <a:pt x="86" y="1"/>
                  </a:lnTo>
                  <a:lnTo>
                    <a:pt x="86" y="3"/>
                  </a:lnTo>
                  <a:lnTo>
                    <a:pt x="86" y="3"/>
                  </a:lnTo>
                  <a:lnTo>
                    <a:pt x="86" y="4"/>
                  </a:lnTo>
                  <a:lnTo>
                    <a:pt x="88" y="4"/>
                  </a:lnTo>
                  <a:lnTo>
                    <a:pt x="89" y="3"/>
                  </a:lnTo>
                  <a:lnTo>
                    <a:pt x="101" y="3"/>
                  </a:lnTo>
                  <a:lnTo>
                    <a:pt x="100" y="3"/>
                  </a:lnTo>
                  <a:lnTo>
                    <a:pt x="100" y="4"/>
                  </a:lnTo>
                  <a:lnTo>
                    <a:pt x="100" y="4"/>
                  </a:lnTo>
                  <a:lnTo>
                    <a:pt x="101" y="4"/>
                  </a:lnTo>
                  <a:lnTo>
                    <a:pt x="103" y="3"/>
                  </a:lnTo>
                  <a:lnTo>
                    <a:pt x="120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1" y="4"/>
                  </a:lnTo>
                  <a:lnTo>
                    <a:pt x="132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2" y="5"/>
                  </a:lnTo>
                  <a:lnTo>
                    <a:pt x="164" y="7"/>
                  </a:lnTo>
                  <a:lnTo>
                    <a:pt x="164" y="8"/>
                  </a:lnTo>
                  <a:lnTo>
                    <a:pt x="162" y="9"/>
                  </a:lnTo>
                  <a:lnTo>
                    <a:pt x="161" y="10"/>
                  </a:lnTo>
                  <a:lnTo>
                    <a:pt x="160" y="10"/>
                  </a:lnTo>
                  <a:lnTo>
                    <a:pt x="82" y="9"/>
                  </a:lnTo>
                  <a:lnTo>
                    <a:pt x="4" y="7"/>
                  </a:lnTo>
                  <a:lnTo>
                    <a:pt x="3" y="7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6" name="Freeform 1058"/>
            <p:cNvSpPr>
              <a:spLocks noEditPoints="1"/>
            </p:cNvSpPr>
            <p:nvPr/>
          </p:nvSpPr>
          <p:spPr bwMode="auto">
            <a:xfrm>
              <a:off x="5308600" y="407987"/>
              <a:ext cx="65088" cy="60325"/>
            </a:xfrm>
            <a:custGeom>
              <a:avLst/>
              <a:gdLst>
                <a:gd name="T0" fmla="*/ 24 w 41"/>
                <a:gd name="T1" fmla="*/ 2 h 38"/>
                <a:gd name="T2" fmla="*/ 16 w 41"/>
                <a:gd name="T3" fmla="*/ 6 h 38"/>
                <a:gd name="T4" fmla="*/ 13 w 41"/>
                <a:gd name="T5" fmla="*/ 8 h 38"/>
                <a:gd name="T6" fmla="*/ 11 w 41"/>
                <a:gd name="T7" fmla="*/ 9 h 38"/>
                <a:gd name="T8" fmla="*/ 9 w 41"/>
                <a:gd name="T9" fmla="*/ 9 h 38"/>
                <a:gd name="T10" fmla="*/ 9 w 41"/>
                <a:gd name="T11" fmla="*/ 10 h 38"/>
                <a:gd name="T12" fmla="*/ 9 w 41"/>
                <a:gd name="T13" fmla="*/ 10 h 38"/>
                <a:gd name="T14" fmla="*/ 8 w 41"/>
                <a:gd name="T15" fmla="*/ 14 h 38"/>
                <a:gd name="T16" fmla="*/ 7 w 41"/>
                <a:gd name="T17" fmla="*/ 18 h 38"/>
                <a:gd name="T18" fmla="*/ 7 w 41"/>
                <a:gd name="T19" fmla="*/ 18 h 38"/>
                <a:gd name="T20" fmla="*/ 7 w 41"/>
                <a:gd name="T21" fmla="*/ 18 h 38"/>
                <a:gd name="T22" fmla="*/ 7 w 41"/>
                <a:gd name="T23" fmla="*/ 19 h 38"/>
                <a:gd name="T24" fmla="*/ 8 w 41"/>
                <a:gd name="T25" fmla="*/ 23 h 38"/>
                <a:gd name="T26" fmla="*/ 12 w 41"/>
                <a:gd name="T27" fmla="*/ 27 h 38"/>
                <a:gd name="T28" fmla="*/ 15 w 41"/>
                <a:gd name="T29" fmla="*/ 30 h 38"/>
                <a:gd name="T30" fmla="*/ 20 w 41"/>
                <a:gd name="T31" fmla="*/ 30 h 38"/>
                <a:gd name="T32" fmla="*/ 24 w 41"/>
                <a:gd name="T33" fmla="*/ 30 h 38"/>
                <a:gd name="T34" fmla="*/ 26 w 41"/>
                <a:gd name="T35" fmla="*/ 30 h 38"/>
                <a:gd name="T36" fmla="*/ 26 w 41"/>
                <a:gd name="T37" fmla="*/ 30 h 38"/>
                <a:gd name="T38" fmla="*/ 28 w 41"/>
                <a:gd name="T39" fmla="*/ 30 h 38"/>
                <a:gd name="T40" fmla="*/ 28 w 41"/>
                <a:gd name="T41" fmla="*/ 29 h 38"/>
                <a:gd name="T42" fmla="*/ 33 w 41"/>
                <a:gd name="T43" fmla="*/ 23 h 38"/>
                <a:gd name="T44" fmla="*/ 34 w 41"/>
                <a:gd name="T45" fmla="*/ 16 h 38"/>
                <a:gd name="T46" fmla="*/ 30 w 41"/>
                <a:gd name="T47" fmla="*/ 9 h 38"/>
                <a:gd name="T48" fmla="*/ 23 w 41"/>
                <a:gd name="T49" fmla="*/ 6 h 38"/>
                <a:gd name="T50" fmla="*/ 25 w 41"/>
                <a:gd name="T51" fmla="*/ 4 h 38"/>
                <a:gd name="T52" fmla="*/ 25 w 41"/>
                <a:gd name="T53" fmla="*/ 2 h 38"/>
                <a:gd name="T54" fmla="*/ 24 w 41"/>
                <a:gd name="T55" fmla="*/ 2 h 38"/>
                <a:gd name="T56" fmla="*/ 19 w 41"/>
                <a:gd name="T57" fmla="*/ 0 h 38"/>
                <a:gd name="T58" fmla="*/ 19 w 41"/>
                <a:gd name="T59" fmla="*/ 0 h 38"/>
                <a:gd name="T60" fmla="*/ 29 w 41"/>
                <a:gd name="T61" fmla="*/ 0 h 38"/>
                <a:gd name="T62" fmla="*/ 37 w 41"/>
                <a:gd name="T63" fmla="*/ 5 h 38"/>
                <a:gd name="T64" fmla="*/ 41 w 41"/>
                <a:gd name="T65" fmla="*/ 16 h 38"/>
                <a:gd name="T66" fmla="*/ 40 w 41"/>
                <a:gd name="T67" fmla="*/ 26 h 38"/>
                <a:gd name="T68" fmla="*/ 34 w 41"/>
                <a:gd name="T69" fmla="*/ 34 h 38"/>
                <a:gd name="T70" fmla="*/ 25 w 41"/>
                <a:gd name="T71" fmla="*/ 38 h 38"/>
                <a:gd name="T72" fmla="*/ 16 w 41"/>
                <a:gd name="T73" fmla="*/ 36 h 38"/>
                <a:gd name="T74" fmla="*/ 8 w 41"/>
                <a:gd name="T75" fmla="*/ 34 h 38"/>
                <a:gd name="T76" fmla="*/ 3 w 41"/>
                <a:gd name="T77" fmla="*/ 27 h 38"/>
                <a:gd name="T78" fmla="*/ 0 w 41"/>
                <a:gd name="T79" fmla="*/ 19 h 38"/>
                <a:gd name="T80" fmla="*/ 0 w 41"/>
                <a:gd name="T81" fmla="*/ 14 h 38"/>
                <a:gd name="T82" fmla="*/ 2 w 41"/>
                <a:gd name="T83" fmla="*/ 9 h 38"/>
                <a:gd name="T84" fmla="*/ 4 w 41"/>
                <a:gd name="T85" fmla="*/ 5 h 38"/>
                <a:gd name="T86" fmla="*/ 8 w 41"/>
                <a:gd name="T87" fmla="*/ 2 h 38"/>
                <a:gd name="T88" fmla="*/ 13 w 41"/>
                <a:gd name="T89" fmla="*/ 0 h 38"/>
                <a:gd name="T90" fmla="*/ 19 w 41"/>
                <a:gd name="T9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" h="38">
                  <a:moveTo>
                    <a:pt x="24" y="2"/>
                  </a:moveTo>
                  <a:lnTo>
                    <a:pt x="16" y="6"/>
                  </a:lnTo>
                  <a:lnTo>
                    <a:pt x="13" y="8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8" y="14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9"/>
                  </a:lnTo>
                  <a:lnTo>
                    <a:pt x="8" y="23"/>
                  </a:lnTo>
                  <a:lnTo>
                    <a:pt x="12" y="27"/>
                  </a:lnTo>
                  <a:lnTo>
                    <a:pt x="15" y="30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28" y="29"/>
                  </a:lnTo>
                  <a:lnTo>
                    <a:pt x="33" y="23"/>
                  </a:lnTo>
                  <a:lnTo>
                    <a:pt x="34" y="16"/>
                  </a:lnTo>
                  <a:lnTo>
                    <a:pt x="30" y="9"/>
                  </a:lnTo>
                  <a:lnTo>
                    <a:pt x="23" y="6"/>
                  </a:lnTo>
                  <a:lnTo>
                    <a:pt x="25" y="4"/>
                  </a:lnTo>
                  <a:lnTo>
                    <a:pt x="25" y="2"/>
                  </a:lnTo>
                  <a:lnTo>
                    <a:pt x="24" y="2"/>
                  </a:lnTo>
                  <a:close/>
                  <a:moveTo>
                    <a:pt x="19" y="0"/>
                  </a:moveTo>
                  <a:lnTo>
                    <a:pt x="19" y="0"/>
                  </a:lnTo>
                  <a:lnTo>
                    <a:pt x="29" y="0"/>
                  </a:lnTo>
                  <a:lnTo>
                    <a:pt x="37" y="5"/>
                  </a:lnTo>
                  <a:lnTo>
                    <a:pt x="41" y="16"/>
                  </a:lnTo>
                  <a:lnTo>
                    <a:pt x="40" y="26"/>
                  </a:lnTo>
                  <a:lnTo>
                    <a:pt x="34" y="34"/>
                  </a:lnTo>
                  <a:lnTo>
                    <a:pt x="25" y="38"/>
                  </a:lnTo>
                  <a:lnTo>
                    <a:pt x="16" y="36"/>
                  </a:lnTo>
                  <a:lnTo>
                    <a:pt x="8" y="34"/>
                  </a:lnTo>
                  <a:lnTo>
                    <a:pt x="3" y="27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7" name="Freeform 1059"/>
            <p:cNvSpPr>
              <a:spLocks/>
            </p:cNvSpPr>
            <p:nvPr/>
          </p:nvSpPr>
          <p:spPr bwMode="auto">
            <a:xfrm>
              <a:off x="5314950" y="231775"/>
              <a:ext cx="58738" cy="53975"/>
            </a:xfrm>
            <a:custGeom>
              <a:avLst/>
              <a:gdLst>
                <a:gd name="T0" fmla="*/ 26 w 37"/>
                <a:gd name="T1" fmla="*/ 1 h 34"/>
                <a:gd name="T2" fmla="*/ 22 w 37"/>
                <a:gd name="T3" fmla="*/ 6 h 34"/>
                <a:gd name="T4" fmla="*/ 15 w 37"/>
                <a:gd name="T5" fmla="*/ 13 h 34"/>
                <a:gd name="T6" fmla="*/ 5 w 37"/>
                <a:gd name="T7" fmla="*/ 21 h 34"/>
                <a:gd name="T8" fmla="*/ 5 w 37"/>
                <a:gd name="T9" fmla="*/ 21 h 34"/>
                <a:gd name="T10" fmla="*/ 34 w 37"/>
                <a:gd name="T11" fmla="*/ 5 h 34"/>
                <a:gd name="T12" fmla="*/ 36 w 37"/>
                <a:gd name="T13" fmla="*/ 5 h 34"/>
                <a:gd name="T14" fmla="*/ 36 w 37"/>
                <a:gd name="T15" fmla="*/ 6 h 34"/>
                <a:gd name="T16" fmla="*/ 24 w 37"/>
                <a:gd name="T17" fmla="*/ 21 h 34"/>
                <a:gd name="T18" fmla="*/ 34 w 37"/>
                <a:gd name="T19" fmla="*/ 14 h 34"/>
                <a:gd name="T20" fmla="*/ 36 w 37"/>
                <a:gd name="T21" fmla="*/ 15 h 34"/>
                <a:gd name="T22" fmla="*/ 25 w 37"/>
                <a:gd name="T23" fmla="*/ 24 h 34"/>
                <a:gd name="T24" fmla="*/ 28 w 37"/>
                <a:gd name="T25" fmla="*/ 24 h 34"/>
                <a:gd name="T26" fmla="*/ 36 w 37"/>
                <a:gd name="T27" fmla="*/ 21 h 34"/>
                <a:gd name="T28" fmla="*/ 34 w 37"/>
                <a:gd name="T29" fmla="*/ 24 h 34"/>
                <a:gd name="T30" fmla="*/ 28 w 37"/>
                <a:gd name="T31" fmla="*/ 30 h 34"/>
                <a:gd name="T32" fmla="*/ 26 w 37"/>
                <a:gd name="T33" fmla="*/ 28 h 34"/>
                <a:gd name="T34" fmla="*/ 30 w 37"/>
                <a:gd name="T35" fmla="*/ 26 h 34"/>
                <a:gd name="T36" fmla="*/ 25 w 37"/>
                <a:gd name="T37" fmla="*/ 28 h 34"/>
                <a:gd name="T38" fmla="*/ 16 w 37"/>
                <a:gd name="T39" fmla="*/ 34 h 34"/>
                <a:gd name="T40" fmla="*/ 15 w 37"/>
                <a:gd name="T41" fmla="*/ 32 h 34"/>
                <a:gd name="T42" fmla="*/ 19 w 37"/>
                <a:gd name="T43" fmla="*/ 27 h 34"/>
                <a:gd name="T44" fmla="*/ 29 w 37"/>
                <a:gd name="T45" fmla="*/ 19 h 34"/>
                <a:gd name="T46" fmla="*/ 16 w 37"/>
                <a:gd name="T47" fmla="*/ 26 h 34"/>
                <a:gd name="T48" fmla="*/ 9 w 37"/>
                <a:gd name="T49" fmla="*/ 30 h 34"/>
                <a:gd name="T50" fmla="*/ 8 w 37"/>
                <a:gd name="T51" fmla="*/ 28 h 34"/>
                <a:gd name="T52" fmla="*/ 8 w 37"/>
                <a:gd name="T53" fmla="*/ 27 h 34"/>
                <a:gd name="T54" fmla="*/ 28 w 37"/>
                <a:gd name="T55" fmla="*/ 10 h 34"/>
                <a:gd name="T56" fmla="*/ 5 w 37"/>
                <a:gd name="T57" fmla="*/ 23 h 34"/>
                <a:gd name="T58" fmla="*/ 0 w 37"/>
                <a:gd name="T59" fmla="*/ 23 h 34"/>
                <a:gd name="T60" fmla="*/ 5 w 37"/>
                <a:gd name="T61" fmla="*/ 18 h 34"/>
                <a:gd name="T62" fmla="*/ 15 w 37"/>
                <a:gd name="T63" fmla="*/ 11 h 34"/>
                <a:gd name="T64" fmla="*/ 22 w 37"/>
                <a:gd name="T65" fmla="*/ 3 h 34"/>
                <a:gd name="T66" fmla="*/ 5 w 37"/>
                <a:gd name="T67" fmla="*/ 14 h 34"/>
                <a:gd name="T68" fmla="*/ 4 w 37"/>
                <a:gd name="T69" fmla="*/ 14 h 34"/>
                <a:gd name="T70" fmla="*/ 5 w 37"/>
                <a:gd name="T71" fmla="*/ 13 h 34"/>
                <a:gd name="T72" fmla="*/ 25 w 37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" h="34">
                  <a:moveTo>
                    <a:pt x="25" y="0"/>
                  </a:moveTo>
                  <a:lnTo>
                    <a:pt x="26" y="1"/>
                  </a:lnTo>
                  <a:lnTo>
                    <a:pt x="26" y="1"/>
                  </a:lnTo>
                  <a:lnTo>
                    <a:pt x="22" y="6"/>
                  </a:lnTo>
                  <a:lnTo>
                    <a:pt x="19" y="10"/>
                  </a:lnTo>
                  <a:lnTo>
                    <a:pt x="15" y="13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4" y="22"/>
                  </a:lnTo>
                  <a:lnTo>
                    <a:pt x="5" y="21"/>
                  </a:lnTo>
                  <a:lnTo>
                    <a:pt x="20" y="13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13" y="26"/>
                  </a:lnTo>
                  <a:lnTo>
                    <a:pt x="24" y="21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0" y="21"/>
                  </a:lnTo>
                  <a:lnTo>
                    <a:pt x="25" y="24"/>
                  </a:lnTo>
                  <a:lnTo>
                    <a:pt x="20" y="30"/>
                  </a:lnTo>
                  <a:lnTo>
                    <a:pt x="28" y="24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7" y="21"/>
                  </a:lnTo>
                  <a:lnTo>
                    <a:pt x="34" y="24"/>
                  </a:lnTo>
                  <a:lnTo>
                    <a:pt x="32" y="27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6" y="28"/>
                  </a:lnTo>
                  <a:lnTo>
                    <a:pt x="30" y="26"/>
                  </a:lnTo>
                  <a:lnTo>
                    <a:pt x="33" y="23"/>
                  </a:lnTo>
                  <a:lnTo>
                    <a:pt x="25" y="28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5" y="34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9" y="27"/>
                  </a:lnTo>
                  <a:lnTo>
                    <a:pt x="24" y="23"/>
                  </a:lnTo>
                  <a:lnTo>
                    <a:pt x="29" y="19"/>
                  </a:lnTo>
                  <a:lnTo>
                    <a:pt x="22" y="22"/>
                  </a:lnTo>
                  <a:lnTo>
                    <a:pt x="16" y="26"/>
                  </a:lnTo>
                  <a:lnTo>
                    <a:pt x="11" y="30"/>
                  </a:lnTo>
                  <a:lnTo>
                    <a:pt x="9" y="30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27"/>
                  </a:lnTo>
                  <a:lnTo>
                    <a:pt x="19" y="18"/>
                  </a:lnTo>
                  <a:lnTo>
                    <a:pt x="28" y="10"/>
                  </a:lnTo>
                  <a:lnTo>
                    <a:pt x="17" y="17"/>
                  </a:lnTo>
                  <a:lnTo>
                    <a:pt x="5" y="23"/>
                  </a:lnTo>
                  <a:lnTo>
                    <a:pt x="2" y="24"/>
                  </a:lnTo>
                  <a:lnTo>
                    <a:pt x="0" y="23"/>
                  </a:lnTo>
                  <a:lnTo>
                    <a:pt x="2" y="22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3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24" y="1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8" name="Freeform 1060"/>
            <p:cNvSpPr>
              <a:spLocks/>
            </p:cNvSpPr>
            <p:nvPr/>
          </p:nvSpPr>
          <p:spPr bwMode="auto">
            <a:xfrm>
              <a:off x="5226050" y="322262"/>
              <a:ext cx="247650" cy="52388"/>
            </a:xfrm>
            <a:custGeom>
              <a:avLst/>
              <a:gdLst>
                <a:gd name="T0" fmla="*/ 4 w 156"/>
                <a:gd name="T1" fmla="*/ 16 h 33"/>
                <a:gd name="T2" fmla="*/ 17 w 156"/>
                <a:gd name="T3" fmla="*/ 7 h 33"/>
                <a:gd name="T4" fmla="*/ 21 w 156"/>
                <a:gd name="T5" fmla="*/ 15 h 33"/>
                <a:gd name="T6" fmla="*/ 18 w 156"/>
                <a:gd name="T7" fmla="*/ 25 h 33"/>
                <a:gd name="T8" fmla="*/ 21 w 156"/>
                <a:gd name="T9" fmla="*/ 24 h 33"/>
                <a:gd name="T10" fmla="*/ 50 w 156"/>
                <a:gd name="T11" fmla="*/ 5 h 33"/>
                <a:gd name="T12" fmla="*/ 41 w 156"/>
                <a:gd name="T13" fmla="*/ 21 h 33"/>
                <a:gd name="T14" fmla="*/ 67 w 156"/>
                <a:gd name="T15" fmla="*/ 3 h 33"/>
                <a:gd name="T16" fmla="*/ 47 w 156"/>
                <a:gd name="T17" fmla="*/ 25 h 33"/>
                <a:gd name="T18" fmla="*/ 68 w 156"/>
                <a:gd name="T19" fmla="*/ 7 h 33"/>
                <a:gd name="T20" fmla="*/ 55 w 156"/>
                <a:gd name="T21" fmla="*/ 28 h 33"/>
                <a:gd name="T22" fmla="*/ 65 w 156"/>
                <a:gd name="T23" fmla="*/ 20 h 33"/>
                <a:gd name="T24" fmla="*/ 72 w 156"/>
                <a:gd name="T25" fmla="*/ 25 h 33"/>
                <a:gd name="T26" fmla="*/ 75 w 156"/>
                <a:gd name="T27" fmla="*/ 22 h 33"/>
                <a:gd name="T28" fmla="*/ 84 w 156"/>
                <a:gd name="T29" fmla="*/ 22 h 33"/>
                <a:gd name="T30" fmla="*/ 116 w 156"/>
                <a:gd name="T31" fmla="*/ 3 h 33"/>
                <a:gd name="T32" fmla="*/ 127 w 156"/>
                <a:gd name="T33" fmla="*/ 4 h 33"/>
                <a:gd name="T34" fmla="*/ 137 w 156"/>
                <a:gd name="T35" fmla="*/ 4 h 33"/>
                <a:gd name="T36" fmla="*/ 144 w 156"/>
                <a:gd name="T37" fmla="*/ 7 h 33"/>
                <a:gd name="T38" fmla="*/ 153 w 156"/>
                <a:gd name="T39" fmla="*/ 7 h 33"/>
                <a:gd name="T40" fmla="*/ 143 w 156"/>
                <a:gd name="T41" fmla="*/ 29 h 33"/>
                <a:gd name="T42" fmla="*/ 149 w 156"/>
                <a:gd name="T43" fmla="*/ 22 h 33"/>
                <a:gd name="T44" fmla="*/ 149 w 156"/>
                <a:gd name="T45" fmla="*/ 29 h 33"/>
                <a:gd name="T46" fmla="*/ 153 w 156"/>
                <a:gd name="T47" fmla="*/ 32 h 33"/>
                <a:gd name="T48" fmla="*/ 150 w 156"/>
                <a:gd name="T49" fmla="*/ 24 h 33"/>
                <a:gd name="T50" fmla="*/ 139 w 156"/>
                <a:gd name="T51" fmla="*/ 33 h 33"/>
                <a:gd name="T52" fmla="*/ 150 w 156"/>
                <a:gd name="T53" fmla="*/ 9 h 33"/>
                <a:gd name="T54" fmla="*/ 128 w 156"/>
                <a:gd name="T55" fmla="*/ 33 h 33"/>
                <a:gd name="T56" fmla="*/ 141 w 156"/>
                <a:gd name="T57" fmla="*/ 13 h 33"/>
                <a:gd name="T58" fmla="*/ 116 w 156"/>
                <a:gd name="T59" fmla="*/ 32 h 33"/>
                <a:gd name="T60" fmla="*/ 133 w 156"/>
                <a:gd name="T61" fmla="*/ 9 h 33"/>
                <a:gd name="T62" fmla="*/ 126 w 156"/>
                <a:gd name="T63" fmla="*/ 7 h 33"/>
                <a:gd name="T64" fmla="*/ 97 w 156"/>
                <a:gd name="T65" fmla="*/ 32 h 33"/>
                <a:gd name="T66" fmla="*/ 115 w 156"/>
                <a:gd name="T67" fmla="*/ 5 h 33"/>
                <a:gd name="T68" fmla="*/ 82 w 156"/>
                <a:gd name="T69" fmla="*/ 32 h 33"/>
                <a:gd name="T70" fmla="*/ 97 w 156"/>
                <a:gd name="T71" fmla="*/ 13 h 33"/>
                <a:gd name="T72" fmla="*/ 82 w 156"/>
                <a:gd name="T73" fmla="*/ 22 h 33"/>
                <a:gd name="T74" fmla="*/ 96 w 156"/>
                <a:gd name="T75" fmla="*/ 5 h 33"/>
                <a:gd name="T76" fmla="*/ 65 w 156"/>
                <a:gd name="T77" fmla="*/ 30 h 33"/>
                <a:gd name="T78" fmla="*/ 82 w 156"/>
                <a:gd name="T79" fmla="*/ 7 h 33"/>
                <a:gd name="T80" fmla="*/ 50 w 156"/>
                <a:gd name="T81" fmla="*/ 32 h 33"/>
                <a:gd name="T82" fmla="*/ 72 w 156"/>
                <a:gd name="T83" fmla="*/ 5 h 33"/>
                <a:gd name="T84" fmla="*/ 43 w 156"/>
                <a:gd name="T85" fmla="*/ 29 h 33"/>
                <a:gd name="T86" fmla="*/ 61 w 156"/>
                <a:gd name="T87" fmla="*/ 7 h 33"/>
                <a:gd name="T88" fmla="*/ 34 w 156"/>
                <a:gd name="T89" fmla="*/ 30 h 33"/>
                <a:gd name="T90" fmla="*/ 52 w 156"/>
                <a:gd name="T91" fmla="*/ 5 h 33"/>
                <a:gd name="T92" fmla="*/ 27 w 156"/>
                <a:gd name="T93" fmla="*/ 28 h 33"/>
                <a:gd name="T94" fmla="*/ 41 w 156"/>
                <a:gd name="T95" fmla="*/ 9 h 33"/>
                <a:gd name="T96" fmla="*/ 13 w 156"/>
                <a:gd name="T97" fmla="*/ 30 h 33"/>
                <a:gd name="T98" fmla="*/ 29 w 156"/>
                <a:gd name="T99" fmla="*/ 12 h 33"/>
                <a:gd name="T100" fmla="*/ 31 w 156"/>
                <a:gd name="T101" fmla="*/ 8 h 33"/>
                <a:gd name="T102" fmla="*/ 9 w 156"/>
                <a:gd name="T103" fmla="*/ 20 h 33"/>
                <a:gd name="T104" fmla="*/ 3 w 156"/>
                <a:gd name="T105" fmla="*/ 21 h 33"/>
                <a:gd name="T106" fmla="*/ 12 w 156"/>
                <a:gd name="T107" fmla="*/ 4 h 33"/>
                <a:gd name="T108" fmla="*/ 3 w 156"/>
                <a:gd name="T109" fmla="*/ 15 h 33"/>
                <a:gd name="T110" fmla="*/ 14 w 156"/>
                <a:gd name="T1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6" h="33">
                  <a:moveTo>
                    <a:pt x="14" y="0"/>
                  </a:moveTo>
                  <a:lnTo>
                    <a:pt x="14" y="0"/>
                  </a:lnTo>
                  <a:lnTo>
                    <a:pt x="16" y="1"/>
                  </a:lnTo>
                  <a:lnTo>
                    <a:pt x="14" y="3"/>
                  </a:lnTo>
                  <a:lnTo>
                    <a:pt x="10" y="8"/>
                  </a:lnTo>
                  <a:lnTo>
                    <a:pt x="6" y="13"/>
                  </a:lnTo>
                  <a:lnTo>
                    <a:pt x="5" y="15"/>
                  </a:lnTo>
                  <a:lnTo>
                    <a:pt x="4" y="16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10" y="12"/>
                  </a:lnTo>
                  <a:lnTo>
                    <a:pt x="17" y="7"/>
                  </a:lnTo>
                  <a:lnTo>
                    <a:pt x="24" y="3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3"/>
                  </a:lnTo>
                  <a:lnTo>
                    <a:pt x="26" y="3"/>
                  </a:lnTo>
                  <a:lnTo>
                    <a:pt x="17" y="16"/>
                  </a:lnTo>
                  <a:lnTo>
                    <a:pt x="5" y="26"/>
                  </a:lnTo>
                  <a:lnTo>
                    <a:pt x="21" y="15"/>
                  </a:lnTo>
                  <a:lnTo>
                    <a:pt x="37" y="3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3"/>
                  </a:lnTo>
                  <a:lnTo>
                    <a:pt x="33" y="11"/>
                  </a:lnTo>
                  <a:lnTo>
                    <a:pt x="26" y="17"/>
                  </a:lnTo>
                  <a:lnTo>
                    <a:pt x="18" y="25"/>
                  </a:lnTo>
                  <a:lnTo>
                    <a:pt x="17" y="26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8" y="26"/>
                  </a:lnTo>
                  <a:lnTo>
                    <a:pt x="20" y="25"/>
                  </a:lnTo>
                  <a:lnTo>
                    <a:pt x="21" y="25"/>
                  </a:lnTo>
                  <a:lnTo>
                    <a:pt x="21" y="24"/>
                  </a:lnTo>
                  <a:lnTo>
                    <a:pt x="34" y="13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50" y="1"/>
                  </a:lnTo>
                  <a:lnTo>
                    <a:pt x="48" y="3"/>
                  </a:lnTo>
                  <a:lnTo>
                    <a:pt x="44" y="9"/>
                  </a:lnTo>
                  <a:lnTo>
                    <a:pt x="50" y="5"/>
                  </a:lnTo>
                  <a:lnTo>
                    <a:pt x="55" y="1"/>
                  </a:lnTo>
                  <a:lnTo>
                    <a:pt x="56" y="1"/>
                  </a:lnTo>
                  <a:lnTo>
                    <a:pt x="56" y="1"/>
                  </a:lnTo>
                  <a:lnTo>
                    <a:pt x="58" y="1"/>
                  </a:lnTo>
                  <a:lnTo>
                    <a:pt x="58" y="3"/>
                  </a:lnTo>
                  <a:lnTo>
                    <a:pt x="48" y="11"/>
                  </a:lnTo>
                  <a:lnTo>
                    <a:pt x="42" y="20"/>
                  </a:lnTo>
                  <a:lnTo>
                    <a:pt x="41" y="21"/>
                  </a:lnTo>
                  <a:lnTo>
                    <a:pt x="39" y="24"/>
                  </a:lnTo>
                  <a:lnTo>
                    <a:pt x="38" y="25"/>
                  </a:lnTo>
                  <a:lnTo>
                    <a:pt x="37" y="26"/>
                  </a:lnTo>
                  <a:lnTo>
                    <a:pt x="44" y="21"/>
                  </a:lnTo>
                  <a:lnTo>
                    <a:pt x="54" y="11"/>
                  </a:lnTo>
                  <a:lnTo>
                    <a:pt x="65" y="3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7" y="4"/>
                  </a:lnTo>
                  <a:lnTo>
                    <a:pt x="60" y="11"/>
                  </a:lnTo>
                  <a:lnTo>
                    <a:pt x="54" y="17"/>
                  </a:lnTo>
                  <a:lnTo>
                    <a:pt x="52" y="18"/>
                  </a:lnTo>
                  <a:lnTo>
                    <a:pt x="51" y="20"/>
                  </a:lnTo>
                  <a:lnTo>
                    <a:pt x="50" y="21"/>
                  </a:lnTo>
                  <a:lnTo>
                    <a:pt x="48" y="22"/>
                  </a:lnTo>
                  <a:lnTo>
                    <a:pt x="47" y="25"/>
                  </a:lnTo>
                  <a:lnTo>
                    <a:pt x="47" y="25"/>
                  </a:lnTo>
                  <a:lnTo>
                    <a:pt x="46" y="26"/>
                  </a:lnTo>
                  <a:lnTo>
                    <a:pt x="47" y="26"/>
                  </a:lnTo>
                  <a:lnTo>
                    <a:pt x="48" y="25"/>
                  </a:lnTo>
                  <a:lnTo>
                    <a:pt x="54" y="20"/>
                  </a:lnTo>
                  <a:lnTo>
                    <a:pt x="58" y="16"/>
                  </a:lnTo>
                  <a:lnTo>
                    <a:pt x="63" y="11"/>
                  </a:lnTo>
                  <a:lnTo>
                    <a:pt x="68" y="7"/>
                  </a:lnTo>
                  <a:lnTo>
                    <a:pt x="73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4"/>
                  </a:lnTo>
                  <a:lnTo>
                    <a:pt x="67" y="15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5" y="28"/>
                  </a:lnTo>
                  <a:lnTo>
                    <a:pt x="55" y="28"/>
                  </a:lnTo>
                  <a:lnTo>
                    <a:pt x="56" y="26"/>
                  </a:lnTo>
                  <a:lnTo>
                    <a:pt x="58" y="26"/>
                  </a:lnTo>
                  <a:lnTo>
                    <a:pt x="59" y="25"/>
                  </a:lnTo>
                  <a:lnTo>
                    <a:pt x="61" y="24"/>
                  </a:lnTo>
                  <a:lnTo>
                    <a:pt x="63" y="22"/>
                  </a:lnTo>
                  <a:lnTo>
                    <a:pt x="64" y="21"/>
                  </a:lnTo>
                  <a:lnTo>
                    <a:pt x="65" y="20"/>
                  </a:lnTo>
                  <a:lnTo>
                    <a:pt x="69" y="16"/>
                  </a:lnTo>
                  <a:lnTo>
                    <a:pt x="75" y="11"/>
                  </a:lnTo>
                  <a:lnTo>
                    <a:pt x="80" y="7"/>
                  </a:lnTo>
                  <a:lnTo>
                    <a:pt x="85" y="4"/>
                  </a:lnTo>
                  <a:lnTo>
                    <a:pt x="86" y="4"/>
                  </a:lnTo>
                  <a:lnTo>
                    <a:pt x="86" y="5"/>
                  </a:lnTo>
                  <a:lnTo>
                    <a:pt x="78" y="15"/>
                  </a:lnTo>
                  <a:lnTo>
                    <a:pt x="72" y="25"/>
                  </a:lnTo>
                  <a:lnTo>
                    <a:pt x="71" y="26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71" y="26"/>
                  </a:lnTo>
                  <a:lnTo>
                    <a:pt x="72" y="25"/>
                  </a:lnTo>
                  <a:lnTo>
                    <a:pt x="73" y="24"/>
                  </a:lnTo>
                  <a:lnTo>
                    <a:pt x="75" y="22"/>
                  </a:lnTo>
                  <a:lnTo>
                    <a:pt x="75" y="21"/>
                  </a:lnTo>
                  <a:lnTo>
                    <a:pt x="86" y="11"/>
                  </a:lnTo>
                  <a:lnTo>
                    <a:pt x="98" y="3"/>
                  </a:lnTo>
                  <a:lnTo>
                    <a:pt x="99" y="3"/>
                  </a:lnTo>
                  <a:lnTo>
                    <a:pt x="99" y="4"/>
                  </a:lnTo>
                  <a:lnTo>
                    <a:pt x="93" y="12"/>
                  </a:lnTo>
                  <a:lnTo>
                    <a:pt x="85" y="21"/>
                  </a:lnTo>
                  <a:lnTo>
                    <a:pt x="84" y="22"/>
                  </a:lnTo>
                  <a:lnTo>
                    <a:pt x="96" y="12"/>
                  </a:lnTo>
                  <a:lnTo>
                    <a:pt x="107" y="4"/>
                  </a:lnTo>
                  <a:lnTo>
                    <a:pt x="109" y="4"/>
                  </a:lnTo>
                  <a:lnTo>
                    <a:pt x="109" y="5"/>
                  </a:lnTo>
                  <a:lnTo>
                    <a:pt x="102" y="13"/>
                  </a:lnTo>
                  <a:lnTo>
                    <a:pt x="109" y="8"/>
                  </a:lnTo>
                  <a:lnTo>
                    <a:pt x="116" y="3"/>
                  </a:lnTo>
                  <a:lnTo>
                    <a:pt x="116" y="3"/>
                  </a:lnTo>
                  <a:lnTo>
                    <a:pt x="118" y="3"/>
                  </a:lnTo>
                  <a:lnTo>
                    <a:pt x="118" y="3"/>
                  </a:lnTo>
                  <a:lnTo>
                    <a:pt x="118" y="4"/>
                  </a:lnTo>
                  <a:lnTo>
                    <a:pt x="115" y="12"/>
                  </a:lnTo>
                  <a:lnTo>
                    <a:pt x="110" y="20"/>
                  </a:lnTo>
                  <a:lnTo>
                    <a:pt x="114" y="15"/>
                  </a:lnTo>
                  <a:lnTo>
                    <a:pt x="120" y="9"/>
                  </a:lnTo>
                  <a:lnTo>
                    <a:pt x="127" y="4"/>
                  </a:lnTo>
                  <a:lnTo>
                    <a:pt x="128" y="4"/>
                  </a:lnTo>
                  <a:lnTo>
                    <a:pt x="128" y="5"/>
                  </a:lnTo>
                  <a:lnTo>
                    <a:pt x="118" y="21"/>
                  </a:lnTo>
                  <a:lnTo>
                    <a:pt x="116" y="22"/>
                  </a:lnTo>
                  <a:lnTo>
                    <a:pt x="115" y="24"/>
                  </a:lnTo>
                  <a:lnTo>
                    <a:pt x="126" y="13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9" y="4"/>
                  </a:lnTo>
                  <a:lnTo>
                    <a:pt x="139" y="4"/>
                  </a:lnTo>
                  <a:lnTo>
                    <a:pt x="139" y="5"/>
                  </a:lnTo>
                  <a:lnTo>
                    <a:pt x="131" y="17"/>
                  </a:lnTo>
                  <a:lnTo>
                    <a:pt x="120" y="29"/>
                  </a:lnTo>
                  <a:lnTo>
                    <a:pt x="131" y="17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45" y="7"/>
                  </a:lnTo>
                  <a:lnTo>
                    <a:pt x="145" y="7"/>
                  </a:lnTo>
                  <a:lnTo>
                    <a:pt x="143" y="15"/>
                  </a:lnTo>
                  <a:lnTo>
                    <a:pt x="137" y="21"/>
                  </a:lnTo>
                  <a:lnTo>
                    <a:pt x="136" y="24"/>
                  </a:lnTo>
                  <a:lnTo>
                    <a:pt x="141" y="18"/>
                  </a:lnTo>
                  <a:lnTo>
                    <a:pt x="147" y="12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4" y="7"/>
                  </a:lnTo>
                  <a:lnTo>
                    <a:pt x="154" y="8"/>
                  </a:lnTo>
                  <a:lnTo>
                    <a:pt x="152" y="15"/>
                  </a:lnTo>
                  <a:lnTo>
                    <a:pt x="148" y="21"/>
                  </a:lnTo>
                  <a:lnTo>
                    <a:pt x="144" y="26"/>
                  </a:lnTo>
                  <a:lnTo>
                    <a:pt x="143" y="29"/>
                  </a:lnTo>
                  <a:lnTo>
                    <a:pt x="141" y="29"/>
                  </a:lnTo>
                  <a:lnTo>
                    <a:pt x="143" y="29"/>
                  </a:lnTo>
                  <a:lnTo>
                    <a:pt x="143" y="28"/>
                  </a:lnTo>
                  <a:lnTo>
                    <a:pt x="144" y="26"/>
                  </a:lnTo>
                  <a:lnTo>
                    <a:pt x="145" y="25"/>
                  </a:lnTo>
                  <a:lnTo>
                    <a:pt x="147" y="24"/>
                  </a:lnTo>
                  <a:lnTo>
                    <a:pt x="148" y="22"/>
                  </a:lnTo>
                  <a:lnTo>
                    <a:pt x="149" y="22"/>
                  </a:lnTo>
                  <a:lnTo>
                    <a:pt x="150" y="21"/>
                  </a:lnTo>
                  <a:lnTo>
                    <a:pt x="152" y="20"/>
                  </a:lnTo>
                  <a:lnTo>
                    <a:pt x="153" y="18"/>
                  </a:lnTo>
                  <a:lnTo>
                    <a:pt x="154" y="18"/>
                  </a:lnTo>
                  <a:lnTo>
                    <a:pt x="156" y="18"/>
                  </a:lnTo>
                  <a:lnTo>
                    <a:pt x="156" y="18"/>
                  </a:lnTo>
                  <a:lnTo>
                    <a:pt x="153" y="25"/>
                  </a:lnTo>
                  <a:lnTo>
                    <a:pt x="149" y="29"/>
                  </a:lnTo>
                  <a:lnTo>
                    <a:pt x="149" y="30"/>
                  </a:lnTo>
                  <a:lnTo>
                    <a:pt x="150" y="30"/>
                  </a:lnTo>
                  <a:lnTo>
                    <a:pt x="150" y="30"/>
                  </a:lnTo>
                  <a:lnTo>
                    <a:pt x="152" y="30"/>
                  </a:lnTo>
                  <a:lnTo>
                    <a:pt x="153" y="29"/>
                  </a:lnTo>
                  <a:lnTo>
                    <a:pt x="154" y="30"/>
                  </a:lnTo>
                  <a:lnTo>
                    <a:pt x="154" y="30"/>
                  </a:lnTo>
                  <a:lnTo>
                    <a:pt x="153" y="32"/>
                  </a:lnTo>
                  <a:lnTo>
                    <a:pt x="150" y="32"/>
                  </a:lnTo>
                  <a:lnTo>
                    <a:pt x="147" y="33"/>
                  </a:lnTo>
                  <a:lnTo>
                    <a:pt x="145" y="32"/>
                  </a:lnTo>
                  <a:lnTo>
                    <a:pt x="147" y="32"/>
                  </a:lnTo>
                  <a:lnTo>
                    <a:pt x="149" y="28"/>
                  </a:lnTo>
                  <a:lnTo>
                    <a:pt x="150" y="26"/>
                  </a:lnTo>
                  <a:lnTo>
                    <a:pt x="150" y="25"/>
                  </a:lnTo>
                  <a:lnTo>
                    <a:pt x="150" y="24"/>
                  </a:lnTo>
                  <a:lnTo>
                    <a:pt x="149" y="25"/>
                  </a:lnTo>
                  <a:lnTo>
                    <a:pt x="148" y="25"/>
                  </a:lnTo>
                  <a:lnTo>
                    <a:pt x="147" y="26"/>
                  </a:lnTo>
                  <a:lnTo>
                    <a:pt x="144" y="28"/>
                  </a:lnTo>
                  <a:lnTo>
                    <a:pt x="143" y="29"/>
                  </a:lnTo>
                  <a:lnTo>
                    <a:pt x="141" y="30"/>
                  </a:lnTo>
                  <a:lnTo>
                    <a:pt x="140" y="32"/>
                  </a:lnTo>
                  <a:lnTo>
                    <a:pt x="139" y="33"/>
                  </a:lnTo>
                  <a:lnTo>
                    <a:pt x="137" y="33"/>
                  </a:lnTo>
                  <a:lnTo>
                    <a:pt x="137" y="32"/>
                  </a:lnTo>
                  <a:lnTo>
                    <a:pt x="137" y="32"/>
                  </a:lnTo>
                  <a:lnTo>
                    <a:pt x="144" y="22"/>
                  </a:lnTo>
                  <a:lnTo>
                    <a:pt x="150" y="13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50" y="9"/>
                  </a:lnTo>
                  <a:lnTo>
                    <a:pt x="150" y="11"/>
                  </a:lnTo>
                  <a:lnTo>
                    <a:pt x="149" y="12"/>
                  </a:lnTo>
                  <a:lnTo>
                    <a:pt x="148" y="12"/>
                  </a:lnTo>
                  <a:lnTo>
                    <a:pt x="148" y="13"/>
                  </a:lnTo>
                  <a:lnTo>
                    <a:pt x="147" y="15"/>
                  </a:lnTo>
                  <a:lnTo>
                    <a:pt x="141" y="21"/>
                  </a:lnTo>
                  <a:lnTo>
                    <a:pt x="135" y="28"/>
                  </a:lnTo>
                  <a:lnTo>
                    <a:pt x="128" y="33"/>
                  </a:lnTo>
                  <a:lnTo>
                    <a:pt x="127" y="33"/>
                  </a:lnTo>
                  <a:lnTo>
                    <a:pt x="126" y="33"/>
                  </a:lnTo>
                  <a:lnTo>
                    <a:pt x="126" y="33"/>
                  </a:lnTo>
                  <a:lnTo>
                    <a:pt x="126" y="32"/>
                  </a:lnTo>
                  <a:lnTo>
                    <a:pt x="131" y="28"/>
                  </a:lnTo>
                  <a:lnTo>
                    <a:pt x="135" y="22"/>
                  </a:lnTo>
                  <a:lnTo>
                    <a:pt x="139" y="17"/>
                  </a:lnTo>
                  <a:lnTo>
                    <a:pt x="141" y="13"/>
                  </a:lnTo>
                  <a:lnTo>
                    <a:pt x="143" y="9"/>
                  </a:lnTo>
                  <a:lnTo>
                    <a:pt x="137" y="15"/>
                  </a:lnTo>
                  <a:lnTo>
                    <a:pt x="131" y="21"/>
                  </a:lnTo>
                  <a:lnTo>
                    <a:pt x="124" y="26"/>
                  </a:lnTo>
                  <a:lnTo>
                    <a:pt x="118" y="33"/>
                  </a:lnTo>
                  <a:lnTo>
                    <a:pt x="118" y="33"/>
                  </a:lnTo>
                  <a:lnTo>
                    <a:pt x="116" y="33"/>
                  </a:lnTo>
                  <a:lnTo>
                    <a:pt x="116" y="32"/>
                  </a:lnTo>
                  <a:lnTo>
                    <a:pt x="116" y="32"/>
                  </a:lnTo>
                  <a:lnTo>
                    <a:pt x="127" y="20"/>
                  </a:lnTo>
                  <a:lnTo>
                    <a:pt x="133" y="11"/>
                  </a:lnTo>
                  <a:lnTo>
                    <a:pt x="135" y="8"/>
                  </a:lnTo>
                  <a:lnTo>
                    <a:pt x="136" y="8"/>
                  </a:lnTo>
                  <a:lnTo>
                    <a:pt x="136" y="7"/>
                  </a:lnTo>
                  <a:lnTo>
                    <a:pt x="135" y="8"/>
                  </a:lnTo>
                  <a:lnTo>
                    <a:pt x="133" y="9"/>
                  </a:lnTo>
                  <a:lnTo>
                    <a:pt x="111" y="32"/>
                  </a:lnTo>
                  <a:lnTo>
                    <a:pt x="110" y="32"/>
                  </a:lnTo>
                  <a:lnTo>
                    <a:pt x="110" y="30"/>
                  </a:lnTo>
                  <a:lnTo>
                    <a:pt x="110" y="30"/>
                  </a:lnTo>
                  <a:lnTo>
                    <a:pt x="120" y="13"/>
                  </a:lnTo>
                  <a:lnTo>
                    <a:pt x="122" y="12"/>
                  </a:lnTo>
                  <a:lnTo>
                    <a:pt x="124" y="9"/>
                  </a:lnTo>
                  <a:lnTo>
                    <a:pt x="126" y="7"/>
                  </a:lnTo>
                  <a:lnTo>
                    <a:pt x="118" y="13"/>
                  </a:lnTo>
                  <a:lnTo>
                    <a:pt x="109" y="22"/>
                  </a:lnTo>
                  <a:lnTo>
                    <a:pt x="99" y="32"/>
                  </a:lnTo>
                  <a:lnTo>
                    <a:pt x="97" y="33"/>
                  </a:lnTo>
                  <a:lnTo>
                    <a:pt x="96" y="33"/>
                  </a:lnTo>
                  <a:lnTo>
                    <a:pt x="96" y="33"/>
                  </a:lnTo>
                  <a:lnTo>
                    <a:pt x="96" y="32"/>
                  </a:lnTo>
                  <a:lnTo>
                    <a:pt x="97" y="32"/>
                  </a:lnTo>
                  <a:lnTo>
                    <a:pt x="102" y="26"/>
                  </a:lnTo>
                  <a:lnTo>
                    <a:pt x="107" y="20"/>
                  </a:lnTo>
                  <a:lnTo>
                    <a:pt x="111" y="15"/>
                  </a:lnTo>
                  <a:lnTo>
                    <a:pt x="111" y="13"/>
                  </a:lnTo>
                  <a:lnTo>
                    <a:pt x="113" y="11"/>
                  </a:lnTo>
                  <a:lnTo>
                    <a:pt x="114" y="8"/>
                  </a:lnTo>
                  <a:lnTo>
                    <a:pt x="114" y="7"/>
                  </a:lnTo>
                  <a:lnTo>
                    <a:pt x="115" y="5"/>
                  </a:lnTo>
                  <a:lnTo>
                    <a:pt x="111" y="8"/>
                  </a:lnTo>
                  <a:lnTo>
                    <a:pt x="107" y="12"/>
                  </a:lnTo>
                  <a:lnTo>
                    <a:pt x="97" y="21"/>
                  </a:lnTo>
                  <a:lnTo>
                    <a:pt x="85" y="32"/>
                  </a:lnTo>
                  <a:lnTo>
                    <a:pt x="84" y="33"/>
                  </a:lnTo>
                  <a:lnTo>
                    <a:pt x="82" y="33"/>
                  </a:lnTo>
                  <a:lnTo>
                    <a:pt x="82" y="32"/>
                  </a:lnTo>
                  <a:lnTo>
                    <a:pt x="82" y="32"/>
                  </a:lnTo>
                  <a:lnTo>
                    <a:pt x="82" y="30"/>
                  </a:lnTo>
                  <a:lnTo>
                    <a:pt x="90" y="24"/>
                  </a:lnTo>
                  <a:lnTo>
                    <a:pt x="97" y="16"/>
                  </a:lnTo>
                  <a:lnTo>
                    <a:pt x="99" y="13"/>
                  </a:lnTo>
                  <a:lnTo>
                    <a:pt x="102" y="9"/>
                  </a:lnTo>
                  <a:lnTo>
                    <a:pt x="105" y="7"/>
                  </a:lnTo>
                  <a:lnTo>
                    <a:pt x="101" y="9"/>
                  </a:lnTo>
                  <a:lnTo>
                    <a:pt x="97" y="13"/>
                  </a:lnTo>
                  <a:lnTo>
                    <a:pt x="90" y="18"/>
                  </a:lnTo>
                  <a:lnTo>
                    <a:pt x="84" y="25"/>
                  </a:lnTo>
                  <a:lnTo>
                    <a:pt x="76" y="30"/>
                  </a:lnTo>
                  <a:lnTo>
                    <a:pt x="76" y="32"/>
                  </a:lnTo>
                  <a:lnTo>
                    <a:pt x="75" y="32"/>
                  </a:lnTo>
                  <a:lnTo>
                    <a:pt x="75" y="30"/>
                  </a:lnTo>
                  <a:lnTo>
                    <a:pt x="75" y="30"/>
                  </a:lnTo>
                  <a:lnTo>
                    <a:pt x="82" y="22"/>
                  </a:lnTo>
                  <a:lnTo>
                    <a:pt x="89" y="13"/>
                  </a:lnTo>
                  <a:lnTo>
                    <a:pt x="90" y="13"/>
                  </a:lnTo>
                  <a:lnTo>
                    <a:pt x="90" y="12"/>
                  </a:lnTo>
                  <a:lnTo>
                    <a:pt x="93" y="11"/>
                  </a:lnTo>
                  <a:lnTo>
                    <a:pt x="94" y="9"/>
                  </a:lnTo>
                  <a:lnTo>
                    <a:pt x="96" y="8"/>
                  </a:lnTo>
                  <a:lnTo>
                    <a:pt x="96" y="7"/>
                  </a:lnTo>
                  <a:lnTo>
                    <a:pt x="96" y="5"/>
                  </a:lnTo>
                  <a:lnTo>
                    <a:pt x="96" y="7"/>
                  </a:lnTo>
                  <a:lnTo>
                    <a:pt x="93" y="8"/>
                  </a:lnTo>
                  <a:lnTo>
                    <a:pt x="80" y="18"/>
                  </a:lnTo>
                  <a:lnTo>
                    <a:pt x="67" y="30"/>
                  </a:lnTo>
                  <a:lnTo>
                    <a:pt x="67" y="32"/>
                  </a:lnTo>
                  <a:lnTo>
                    <a:pt x="65" y="32"/>
                  </a:lnTo>
                  <a:lnTo>
                    <a:pt x="65" y="30"/>
                  </a:lnTo>
                  <a:lnTo>
                    <a:pt x="65" y="30"/>
                  </a:lnTo>
                  <a:lnTo>
                    <a:pt x="73" y="20"/>
                  </a:lnTo>
                  <a:lnTo>
                    <a:pt x="80" y="11"/>
                  </a:lnTo>
                  <a:lnTo>
                    <a:pt x="81" y="9"/>
                  </a:lnTo>
                  <a:lnTo>
                    <a:pt x="81" y="9"/>
                  </a:lnTo>
                  <a:lnTo>
                    <a:pt x="82" y="8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2" y="7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3" y="15"/>
                  </a:lnTo>
                  <a:lnTo>
                    <a:pt x="67" y="21"/>
                  </a:lnTo>
                  <a:lnTo>
                    <a:pt x="61" y="25"/>
                  </a:lnTo>
                  <a:lnTo>
                    <a:pt x="54" y="30"/>
                  </a:lnTo>
                  <a:lnTo>
                    <a:pt x="51" y="32"/>
                  </a:lnTo>
                  <a:lnTo>
                    <a:pt x="50" y="32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50" y="29"/>
                  </a:lnTo>
                  <a:lnTo>
                    <a:pt x="58" y="21"/>
                  </a:lnTo>
                  <a:lnTo>
                    <a:pt x="65" y="13"/>
                  </a:lnTo>
                  <a:lnTo>
                    <a:pt x="67" y="11"/>
                  </a:lnTo>
                  <a:lnTo>
                    <a:pt x="69" y="8"/>
                  </a:lnTo>
                  <a:lnTo>
                    <a:pt x="72" y="5"/>
                  </a:lnTo>
                  <a:lnTo>
                    <a:pt x="64" y="12"/>
                  </a:lnTo>
                  <a:lnTo>
                    <a:pt x="58" y="18"/>
                  </a:lnTo>
                  <a:lnTo>
                    <a:pt x="52" y="24"/>
                  </a:lnTo>
                  <a:lnTo>
                    <a:pt x="44" y="29"/>
                  </a:lnTo>
                  <a:lnTo>
                    <a:pt x="44" y="30"/>
                  </a:lnTo>
                  <a:lnTo>
                    <a:pt x="43" y="30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8" y="21"/>
                  </a:lnTo>
                  <a:lnTo>
                    <a:pt x="55" y="13"/>
                  </a:lnTo>
                  <a:lnTo>
                    <a:pt x="55" y="12"/>
                  </a:lnTo>
                  <a:lnTo>
                    <a:pt x="56" y="12"/>
                  </a:lnTo>
                  <a:lnTo>
                    <a:pt x="58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3" y="5"/>
                  </a:lnTo>
                  <a:lnTo>
                    <a:pt x="63" y="5"/>
                  </a:lnTo>
                  <a:lnTo>
                    <a:pt x="61" y="7"/>
                  </a:lnTo>
                  <a:lnTo>
                    <a:pt x="60" y="8"/>
                  </a:lnTo>
                  <a:lnTo>
                    <a:pt x="58" y="11"/>
                  </a:lnTo>
                  <a:lnTo>
                    <a:pt x="47" y="20"/>
                  </a:lnTo>
                  <a:lnTo>
                    <a:pt x="37" y="29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8" y="22"/>
                  </a:lnTo>
                  <a:lnTo>
                    <a:pt x="43" y="16"/>
                  </a:lnTo>
                  <a:lnTo>
                    <a:pt x="46" y="11"/>
                  </a:lnTo>
                  <a:lnTo>
                    <a:pt x="51" y="7"/>
                  </a:lnTo>
                  <a:lnTo>
                    <a:pt x="52" y="5"/>
                  </a:lnTo>
                  <a:lnTo>
                    <a:pt x="54" y="4"/>
                  </a:lnTo>
                  <a:lnTo>
                    <a:pt x="52" y="4"/>
                  </a:lnTo>
                  <a:lnTo>
                    <a:pt x="51" y="5"/>
                  </a:lnTo>
                  <a:lnTo>
                    <a:pt x="39" y="17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7" y="29"/>
                  </a:lnTo>
                  <a:lnTo>
                    <a:pt x="27" y="28"/>
                  </a:lnTo>
                  <a:lnTo>
                    <a:pt x="27" y="28"/>
                  </a:lnTo>
                  <a:lnTo>
                    <a:pt x="44" y="5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4" y="5"/>
                  </a:lnTo>
                  <a:lnTo>
                    <a:pt x="43" y="7"/>
                  </a:lnTo>
                  <a:lnTo>
                    <a:pt x="42" y="8"/>
                  </a:lnTo>
                  <a:lnTo>
                    <a:pt x="41" y="9"/>
                  </a:lnTo>
                  <a:lnTo>
                    <a:pt x="39" y="9"/>
                  </a:lnTo>
                  <a:lnTo>
                    <a:pt x="39" y="11"/>
                  </a:lnTo>
                  <a:lnTo>
                    <a:pt x="34" y="15"/>
                  </a:lnTo>
                  <a:lnTo>
                    <a:pt x="29" y="2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2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8" y="22"/>
                  </a:lnTo>
                  <a:lnTo>
                    <a:pt x="25" y="16"/>
                  </a:lnTo>
                  <a:lnTo>
                    <a:pt x="26" y="16"/>
                  </a:lnTo>
                  <a:lnTo>
                    <a:pt x="27" y="15"/>
                  </a:lnTo>
                  <a:lnTo>
                    <a:pt x="29" y="12"/>
                  </a:lnTo>
                  <a:lnTo>
                    <a:pt x="30" y="11"/>
                  </a:lnTo>
                  <a:lnTo>
                    <a:pt x="31" y="9"/>
                  </a:lnTo>
                  <a:lnTo>
                    <a:pt x="33" y="8"/>
                  </a:lnTo>
                  <a:lnTo>
                    <a:pt x="34" y="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5"/>
                  </a:lnTo>
                  <a:lnTo>
                    <a:pt x="31" y="8"/>
                  </a:lnTo>
                  <a:lnTo>
                    <a:pt x="18" y="18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3" y="29"/>
                  </a:lnTo>
                  <a:lnTo>
                    <a:pt x="1" y="29"/>
                  </a:lnTo>
                  <a:lnTo>
                    <a:pt x="3" y="28"/>
                  </a:lnTo>
                  <a:lnTo>
                    <a:pt x="3" y="26"/>
                  </a:lnTo>
                  <a:lnTo>
                    <a:pt x="9" y="20"/>
                  </a:lnTo>
                  <a:lnTo>
                    <a:pt x="16" y="13"/>
                  </a:lnTo>
                  <a:lnTo>
                    <a:pt x="21" y="7"/>
                  </a:lnTo>
                  <a:lnTo>
                    <a:pt x="22" y="5"/>
                  </a:lnTo>
                  <a:lnTo>
                    <a:pt x="24" y="4"/>
                  </a:lnTo>
                  <a:lnTo>
                    <a:pt x="22" y="5"/>
                  </a:lnTo>
                  <a:lnTo>
                    <a:pt x="20" y="7"/>
                  </a:lnTo>
                  <a:lnTo>
                    <a:pt x="12" y="13"/>
                  </a:lnTo>
                  <a:lnTo>
                    <a:pt x="3" y="21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3" y="16"/>
                  </a:lnTo>
                  <a:lnTo>
                    <a:pt x="9" y="7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9" y="5"/>
                  </a:lnTo>
                  <a:lnTo>
                    <a:pt x="8" y="8"/>
                  </a:lnTo>
                  <a:lnTo>
                    <a:pt x="6" y="9"/>
                  </a:lnTo>
                  <a:lnTo>
                    <a:pt x="5" y="11"/>
                  </a:lnTo>
                  <a:lnTo>
                    <a:pt x="4" y="13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3"/>
                  </a:lnTo>
                  <a:lnTo>
                    <a:pt x="3" y="11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9" name="Freeform 1061"/>
            <p:cNvSpPr>
              <a:spLocks/>
            </p:cNvSpPr>
            <p:nvPr/>
          </p:nvSpPr>
          <p:spPr bwMode="auto">
            <a:xfrm>
              <a:off x="5319712" y="411162"/>
              <a:ext cx="41275" cy="44450"/>
            </a:xfrm>
            <a:custGeom>
              <a:avLst/>
              <a:gdLst>
                <a:gd name="T0" fmla="*/ 17 w 26"/>
                <a:gd name="T1" fmla="*/ 0 h 28"/>
                <a:gd name="T2" fmla="*/ 18 w 26"/>
                <a:gd name="T3" fmla="*/ 0 h 28"/>
                <a:gd name="T4" fmla="*/ 18 w 26"/>
                <a:gd name="T5" fmla="*/ 2 h 28"/>
                <a:gd name="T6" fmla="*/ 16 w 26"/>
                <a:gd name="T7" fmla="*/ 4 h 28"/>
                <a:gd name="T8" fmla="*/ 12 w 26"/>
                <a:gd name="T9" fmla="*/ 8 h 28"/>
                <a:gd name="T10" fmla="*/ 8 w 26"/>
                <a:gd name="T11" fmla="*/ 12 h 28"/>
                <a:gd name="T12" fmla="*/ 13 w 26"/>
                <a:gd name="T13" fmla="*/ 10 h 28"/>
                <a:gd name="T14" fmla="*/ 19 w 26"/>
                <a:gd name="T15" fmla="*/ 6 h 28"/>
                <a:gd name="T16" fmla="*/ 21 w 26"/>
                <a:gd name="T17" fmla="*/ 7 h 28"/>
                <a:gd name="T18" fmla="*/ 21 w 26"/>
                <a:gd name="T19" fmla="*/ 7 h 28"/>
                <a:gd name="T20" fmla="*/ 21 w 26"/>
                <a:gd name="T21" fmla="*/ 8 h 28"/>
                <a:gd name="T22" fmla="*/ 16 w 26"/>
                <a:gd name="T23" fmla="*/ 12 h 28"/>
                <a:gd name="T24" fmla="*/ 10 w 26"/>
                <a:gd name="T25" fmla="*/ 17 h 28"/>
                <a:gd name="T26" fmla="*/ 16 w 26"/>
                <a:gd name="T27" fmla="*/ 14 h 28"/>
                <a:gd name="T28" fmla="*/ 22 w 26"/>
                <a:gd name="T29" fmla="*/ 11 h 28"/>
                <a:gd name="T30" fmla="*/ 22 w 26"/>
                <a:gd name="T31" fmla="*/ 11 h 28"/>
                <a:gd name="T32" fmla="*/ 23 w 26"/>
                <a:gd name="T33" fmla="*/ 12 h 28"/>
                <a:gd name="T34" fmla="*/ 19 w 26"/>
                <a:gd name="T35" fmla="*/ 16 h 28"/>
                <a:gd name="T36" fmla="*/ 17 w 26"/>
                <a:gd name="T37" fmla="*/ 20 h 28"/>
                <a:gd name="T38" fmla="*/ 13 w 26"/>
                <a:gd name="T39" fmla="*/ 23 h 28"/>
                <a:gd name="T40" fmla="*/ 19 w 26"/>
                <a:gd name="T41" fmla="*/ 20 h 28"/>
                <a:gd name="T42" fmla="*/ 25 w 26"/>
                <a:gd name="T43" fmla="*/ 17 h 28"/>
                <a:gd name="T44" fmla="*/ 26 w 26"/>
                <a:gd name="T45" fmla="*/ 19 h 28"/>
                <a:gd name="T46" fmla="*/ 26 w 26"/>
                <a:gd name="T47" fmla="*/ 19 h 28"/>
                <a:gd name="T48" fmla="*/ 23 w 26"/>
                <a:gd name="T49" fmla="*/ 24 h 28"/>
                <a:gd name="T50" fmla="*/ 21 w 26"/>
                <a:gd name="T51" fmla="*/ 27 h 28"/>
                <a:gd name="T52" fmla="*/ 21 w 26"/>
                <a:gd name="T53" fmla="*/ 28 h 28"/>
                <a:gd name="T54" fmla="*/ 19 w 26"/>
                <a:gd name="T55" fmla="*/ 28 h 28"/>
                <a:gd name="T56" fmla="*/ 19 w 26"/>
                <a:gd name="T57" fmla="*/ 28 h 28"/>
                <a:gd name="T58" fmla="*/ 18 w 26"/>
                <a:gd name="T59" fmla="*/ 27 h 28"/>
                <a:gd name="T60" fmla="*/ 19 w 26"/>
                <a:gd name="T61" fmla="*/ 27 h 28"/>
                <a:gd name="T62" fmla="*/ 21 w 26"/>
                <a:gd name="T63" fmla="*/ 24 h 28"/>
                <a:gd name="T64" fmla="*/ 23 w 26"/>
                <a:gd name="T65" fmla="*/ 20 h 28"/>
                <a:gd name="T66" fmla="*/ 17 w 26"/>
                <a:gd name="T67" fmla="*/ 23 h 28"/>
                <a:gd name="T68" fmla="*/ 10 w 26"/>
                <a:gd name="T69" fmla="*/ 27 h 28"/>
                <a:gd name="T70" fmla="*/ 10 w 26"/>
                <a:gd name="T71" fmla="*/ 27 h 28"/>
                <a:gd name="T72" fmla="*/ 9 w 26"/>
                <a:gd name="T73" fmla="*/ 25 h 28"/>
                <a:gd name="T74" fmla="*/ 13 w 26"/>
                <a:gd name="T75" fmla="*/ 21 h 28"/>
                <a:gd name="T76" fmla="*/ 16 w 26"/>
                <a:gd name="T77" fmla="*/ 17 h 28"/>
                <a:gd name="T78" fmla="*/ 19 w 26"/>
                <a:gd name="T79" fmla="*/ 15 h 28"/>
                <a:gd name="T80" fmla="*/ 12 w 26"/>
                <a:gd name="T81" fmla="*/ 19 h 28"/>
                <a:gd name="T82" fmla="*/ 5 w 26"/>
                <a:gd name="T83" fmla="*/ 23 h 28"/>
                <a:gd name="T84" fmla="*/ 4 w 26"/>
                <a:gd name="T85" fmla="*/ 23 h 28"/>
                <a:gd name="T86" fmla="*/ 4 w 26"/>
                <a:gd name="T87" fmla="*/ 23 h 28"/>
                <a:gd name="T88" fmla="*/ 4 w 26"/>
                <a:gd name="T89" fmla="*/ 21 h 28"/>
                <a:gd name="T90" fmla="*/ 10 w 26"/>
                <a:gd name="T91" fmla="*/ 16 h 28"/>
                <a:gd name="T92" fmla="*/ 16 w 26"/>
                <a:gd name="T93" fmla="*/ 10 h 28"/>
                <a:gd name="T94" fmla="*/ 9 w 26"/>
                <a:gd name="T95" fmla="*/ 14 h 28"/>
                <a:gd name="T96" fmla="*/ 1 w 26"/>
                <a:gd name="T97" fmla="*/ 17 h 28"/>
                <a:gd name="T98" fmla="*/ 0 w 26"/>
                <a:gd name="T99" fmla="*/ 17 h 28"/>
                <a:gd name="T100" fmla="*/ 0 w 26"/>
                <a:gd name="T101" fmla="*/ 16 h 28"/>
                <a:gd name="T102" fmla="*/ 0 w 26"/>
                <a:gd name="T103" fmla="*/ 16 h 28"/>
                <a:gd name="T104" fmla="*/ 0 w 26"/>
                <a:gd name="T105" fmla="*/ 16 h 28"/>
                <a:gd name="T106" fmla="*/ 8 w 26"/>
                <a:gd name="T107" fmla="*/ 10 h 28"/>
                <a:gd name="T108" fmla="*/ 13 w 26"/>
                <a:gd name="T109" fmla="*/ 4 h 28"/>
                <a:gd name="T110" fmla="*/ 4 w 26"/>
                <a:gd name="T111" fmla="*/ 10 h 28"/>
                <a:gd name="T112" fmla="*/ 2 w 26"/>
                <a:gd name="T113" fmla="*/ 10 h 28"/>
                <a:gd name="T114" fmla="*/ 2 w 26"/>
                <a:gd name="T115" fmla="*/ 8 h 28"/>
                <a:gd name="T116" fmla="*/ 2 w 26"/>
                <a:gd name="T117" fmla="*/ 8 h 28"/>
                <a:gd name="T118" fmla="*/ 2 w 26"/>
                <a:gd name="T119" fmla="*/ 7 h 28"/>
                <a:gd name="T120" fmla="*/ 4 w 26"/>
                <a:gd name="T121" fmla="*/ 7 h 28"/>
                <a:gd name="T122" fmla="*/ 9 w 26"/>
                <a:gd name="T123" fmla="*/ 4 h 28"/>
                <a:gd name="T124" fmla="*/ 17 w 26"/>
                <a:gd name="T12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" h="28">
                  <a:moveTo>
                    <a:pt x="17" y="0"/>
                  </a:moveTo>
                  <a:lnTo>
                    <a:pt x="18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8"/>
                  </a:lnTo>
                  <a:lnTo>
                    <a:pt x="8" y="12"/>
                  </a:lnTo>
                  <a:lnTo>
                    <a:pt x="13" y="10"/>
                  </a:lnTo>
                  <a:lnTo>
                    <a:pt x="19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8"/>
                  </a:lnTo>
                  <a:lnTo>
                    <a:pt x="16" y="12"/>
                  </a:lnTo>
                  <a:lnTo>
                    <a:pt x="10" y="17"/>
                  </a:lnTo>
                  <a:lnTo>
                    <a:pt x="16" y="14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3" y="12"/>
                  </a:lnTo>
                  <a:lnTo>
                    <a:pt x="19" y="16"/>
                  </a:lnTo>
                  <a:lnTo>
                    <a:pt x="17" y="20"/>
                  </a:lnTo>
                  <a:lnTo>
                    <a:pt x="13" y="23"/>
                  </a:lnTo>
                  <a:lnTo>
                    <a:pt x="19" y="20"/>
                  </a:lnTo>
                  <a:lnTo>
                    <a:pt x="25" y="17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3" y="24"/>
                  </a:lnTo>
                  <a:lnTo>
                    <a:pt x="21" y="27"/>
                  </a:lnTo>
                  <a:lnTo>
                    <a:pt x="21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8" y="27"/>
                  </a:lnTo>
                  <a:lnTo>
                    <a:pt x="19" y="27"/>
                  </a:lnTo>
                  <a:lnTo>
                    <a:pt x="21" y="24"/>
                  </a:lnTo>
                  <a:lnTo>
                    <a:pt x="23" y="20"/>
                  </a:lnTo>
                  <a:lnTo>
                    <a:pt x="17" y="23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9" y="25"/>
                  </a:lnTo>
                  <a:lnTo>
                    <a:pt x="13" y="21"/>
                  </a:lnTo>
                  <a:lnTo>
                    <a:pt x="16" y="17"/>
                  </a:lnTo>
                  <a:lnTo>
                    <a:pt x="19" y="15"/>
                  </a:lnTo>
                  <a:lnTo>
                    <a:pt x="12" y="19"/>
                  </a:lnTo>
                  <a:lnTo>
                    <a:pt x="5" y="23"/>
                  </a:lnTo>
                  <a:lnTo>
                    <a:pt x="4" y="23"/>
                  </a:lnTo>
                  <a:lnTo>
                    <a:pt x="4" y="23"/>
                  </a:lnTo>
                  <a:lnTo>
                    <a:pt x="4" y="21"/>
                  </a:lnTo>
                  <a:lnTo>
                    <a:pt x="10" y="16"/>
                  </a:lnTo>
                  <a:lnTo>
                    <a:pt x="16" y="10"/>
                  </a:lnTo>
                  <a:lnTo>
                    <a:pt x="9" y="14"/>
                  </a:lnTo>
                  <a:lnTo>
                    <a:pt x="1" y="17"/>
                  </a:lnTo>
                  <a:lnTo>
                    <a:pt x="0" y="17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8" y="10"/>
                  </a:lnTo>
                  <a:lnTo>
                    <a:pt x="13" y="4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7"/>
                  </a:lnTo>
                  <a:lnTo>
                    <a:pt x="4" y="7"/>
                  </a:lnTo>
                  <a:lnTo>
                    <a:pt x="9" y="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40" name="Freeform 853"/>
          <p:cNvSpPr>
            <a:spLocks noEditPoints="1"/>
          </p:cNvSpPr>
          <p:nvPr/>
        </p:nvSpPr>
        <p:spPr bwMode="auto">
          <a:xfrm>
            <a:off x="185269" y="1443002"/>
            <a:ext cx="390555" cy="487164"/>
          </a:xfrm>
          <a:custGeom>
            <a:avLst/>
            <a:gdLst>
              <a:gd name="T0" fmla="*/ 45 w 105"/>
              <a:gd name="T1" fmla="*/ 25 h 114"/>
              <a:gd name="T2" fmla="*/ 45 w 105"/>
              <a:gd name="T3" fmla="*/ 46 h 114"/>
              <a:gd name="T4" fmla="*/ 42 w 105"/>
              <a:gd name="T5" fmla="*/ 47 h 114"/>
              <a:gd name="T6" fmla="*/ 8 w 105"/>
              <a:gd name="T7" fmla="*/ 56 h 114"/>
              <a:gd name="T8" fmla="*/ 40 w 105"/>
              <a:gd name="T9" fmla="*/ 65 h 114"/>
              <a:gd name="T10" fmla="*/ 44 w 105"/>
              <a:gd name="T11" fmla="*/ 68 h 114"/>
              <a:gd name="T12" fmla="*/ 44 w 105"/>
              <a:gd name="T13" fmla="*/ 88 h 114"/>
              <a:gd name="T14" fmla="*/ 54 w 105"/>
              <a:gd name="T15" fmla="*/ 106 h 114"/>
              <a:gd name="T16" fmla="*/ 63 w 105"/>
              <a:gd name="T17" fmla="*/ 90 h 114"/>
              <a:gd name="T18" fmla="*/ 65 w 105"/>
              <a:gd name="T19" fmla="*/ 72 h 114"/>
              <a:gd name="T20" fmla="*/ 66 w 105"/>
              <a:gd name="T21" fmla="*/ 71 h 114"/>
              <a:gd name="T22" fmla="*/ 97 w 105"/>
              <a:gd name="T23" fmla="*/ 71 h 114"/>
              <a:gd name="T24" fmla="*/ 99 w 105"/>
              <a:gd name="T25" fmla="*/ 50 h 114"/>
              <a:gd name="T26" fmla="*/ 69 w 105"/>
              <a:gd name="T27" fmla="*/ 48 h 114"/>
              <a:gd name="T28" fmla="*/ 67 w 105"/>
              <a:gd name="T29" fmla="*/ 47 h 114"/>
              <a:gd name="T30" fmla="*/ 66 w 105"/>
              <a:gd name="T31" fmla="*/ 46 h 114"/>
              <a:gd name="T32" fmla="*/ 57 w 105"/>
              <a:gd name="T33" fmla="*/ 6 h 114"/>
              <a:gd name="T34" fmla="*/ 57 w 105"/>
              <a:gd name="T35" fmla="*/ 0 h 114"/>
              <a:gd name="T36" fmla="*/ 71 w 105"/>
              <a:gd name="T37" fmla="*/ 1 h 114"/>
              <a:gd name="T38" fmla="*/ 74 w 105"/>
              <a:gd name="T39" fmla="*/ 4 h 114"/>
              <a:gd name="T40" fmla="*/ 74 w 105"/>
              <a:gd name="T41" fmla="*/ 42 h 114"/>
              <a:gd name="T42" fmla="*/ 103 w 105"/>
              <a:gd name="T43" fmla="*/ 44 h 114"/>
              <a:gd name="T44" fmla="*/ 105 w 105"/>
              <a:gd name="T45" fmla="*/ 47 h 114"/>
              <a:gd name="T46" fmla="*/ 105 w 105"/>
              <a:gd name="T47" fmla="*/ 47 h 114"/>
              <a:gd name="T48" fmla="*/ 104 w 105"/>
              <a:gd name="T49" fmla="*/ 73 h 114"/>
              <a:gd name="T50" fmla="*/ 103 w 105"/>
              <a:gd name="T51" fmla="*/ 77 h 114"/>
              <a:gd name="T52" fmla="*/ 71 w 105"/>
              <a:gd name="T53" fmla="*/ 77 h 114"/>
              <a:gd name="T54" fmla="*/ 70 w 105"/>
              <a:gd name="T55" fmla="*/ 109 h 114"/>
              <a:gd name="T56" fmla="*/ 70 w 105"/>
              <a:gd name="T57" fmla="*/ 111 h 114"/>
              <a:gd name="T58" fmla="*/ 67 w 105"/>
              <a:gd name="T59" fmla="*/ 114 h 114"/>
              <a:gd name="T60" fmla="*/ 41 w 105"/>
              <a:gd name="T61" fmla="*/ 113 h 114"/>
              <a:gd name="T62" fmla="*/ 38 w 105"/>
              <a:gd name="T63" fmla="*/ 111 h 114"/>
              <a:gd name="T64" fmla="*/ 37 w 105"/>
              <a:gd name="T65" fmla="*/ 109 h 114"/>
              <a:gd name="T66" fmla="*/ 37 w 105"/>
              <a:gd name="T67" fmla="*/ 73 h 114"/>
              <a:gd name="T68" fmla="*/ 4 w 105"/>
              <a:gd name="T69" fmla="*/ 73 h 114"/>
              <a:gd name="T70" fmla="*/ 3 w 105"/>
              <a:gd name="T71" fmla="*/ 73 h 114"/>
              <a:gd name="T72" fmla="*/ 2 w 105"/>
              <a:gd name="T73" fmla="*/ 71 h 114"/>
              <a:gd name="T74" fmla="*/ 0 w 105"/>
              <a:gd name="T75" fmla="*/ 43 h 114"/>
              <a:gd name="T76" fmla="*/ 2 w 105"/>
              <a:gd name="T77" fmla="*/ 41 h 114"/>
              <a:gd name="T78" fmla="*/ 6 w 105"/>
              <a:gd name="T79" fmla="*/ 39 h 114"/>
              <a:gd name="T80" fmla="*/ 38 w 105"/>
              <a:gd name="T81" fmla="*/ 22 h 114"/>
              <a:gd name="T82" fmla="*/ 40 w 105"/>
              <a:gd name="T83" fmla="*/ 1 h 114"/>
              <a:gd name="T84" fmla="*/ 42 w 105"/>
              <a:gd name="T85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5" h="114">
                <a:moveTo>
                  <a:pt x="46" y="6"/>
                </a:moveTo>
                <a:lnTo>
                  <a:pt x="45" y="25"/>
                </a:lnTo>
                <a:lnTo>
                  <a:pt x="46" y="43"/>
                </a:lnTo>
                <a:lnTo>
                  <a:pt x="45" y="46"/>
                </a:lnTo>
                <a:lnTo>
                  <a:pt x="44" y="47"/>
                </a:lnTo>
                <a:lnTo>
                  <a:pt x="42" y="47"/>
                </a:lnTo>
                <a:lnTo>
                  <a:pt x="8" y="47"/>
                </a:lnTo>
                <a:lnTo>
                  <a:pt x="8" y="56"/>
                </a:lnTo>
                <a:lnTo>
                  <a:pt x="8" y="67"/>
                </a:lnTo>
                <a:lnTo>
                  <a:pt x="40" y="65"/>
                </a:lnTo>
                <a:lnTo>
                  <a:pt x="42" y="67"/>
                </a:lnTo>
                <a:lnTo>
                  <a:pt x="44" y="68"/>
                </a:lnTo>
                <a:lnTo>
                  <a:pt x="44" y="69"/>
                </a:lnTo>
                <a:lnTo>
                  <a:pt x="44" y="88"/>
                </a:lnTo>
                <a:lnTo>
                  <a:pt x="44" y="105"/>
                </a:lnTo>
                <a:lnTo>
                  <a:pt x="54" y="106"/>
                </a:lnTo>
                <a:lnTo>
                  <a:pt x="63" y="106"/>
                </a:lnTo>
                <a:lnTo>
                  <a:pt x="63" y="90"/>
                </a:lnTo>
                <a:lnTo>
                  <a:pt x="65" y="73"/>
                </a:lnTo>
                <a:lnTo>
                  <a:pt x="65" y="72"/>
                </a:lnTo>
                <a:lnTo>
                  <a:pt x="65" y="72"/>
                </a:lnTo>
                <a:lnTo>
                  <a:pt x="66" y="71"/>
                </a:lnTo>
                <a:lnTo>
                  <a:pt x="67" y="71"/>
                </a:lnTo>
                <a:lnTo>
                  <a:pt x="97" y="71"/>
                </a:lnTo>
                <a:lnTo>
                  <a:pt x="97" y="60"/>
                </a:lnTo>
                <a:lnTo>
                  <a:pt x="99" y="50"/>
                </a:lnTo>
                <a:lnTo>
                  <a:pt x="84" y="50"/>
                </a:lnTo>
                <a:lnTo>
                  <a:pt x="69" y="48"/>
                </a:lnTo>
                <a:lnTo>
                  <a:pt x="67" y="48"/>
                </a:lnTo>
                <a:lnTo>
                  <a:pt x="67" y="47"/>
                </a:lnTo>
                <a:lnTo>
                  <a:pt x="67" y="46"/>
                </a:lnTo>
                <a:lnTo>
                  <a:pt x="66" y="46"/>
                </a:lnTo>
                <a:lnTo>
                  <a:pt x="66" y="6"/>
                </a:lnTo>
                <a:lnTo>
                  <a:pt x="57" y="6"/>
                </a:lnTo>
                <a:lnTo>
                  <a:pt x="46" y="6"/>
                </a:lnTo>
                <a:close/>
                <a:moveTo>
                  <a:pt x="57" y="0"/>
                </a:moveTo>
                <a:lnTo>
                  <a:pt x="70" y="0"/>
                </a:lnTo>
                <a:lnTo>
                  <a:pt x="71" y="1"/>
                </a:lnTo>
                <a:lnTo>
                  <a:pt x="72" y="3"/>
                </a:lnTo>
                <a:lnTo>
                  <a:pt x="74" y="4"/>
                </a:lnTo>
                <a:lnTo>
                  <a:pt x="74" y="24"/>
                </a:lnTo>
                <a:lnTo>
                  <a:pt x="74" y="42"/>
                </a:lnTo>
                <a:lnTo>
                  <a:pt x="88" y="43"/>
                </a:lnTo>
                <a:lnTo>
                  <a:pt x="103" y="44"/>
                </a:lnTo>
                <a:lnTo>
                  <a:pt x="105" y="44"/>
                </a:lnTo>
                <a:lnTo>
                  <a:pt x="105" y="47"/>
                </a:lnTo>
                <a:lnTo>
                  <a:pt x="105" y="47"/>
                </a:lnTo>
                <a:lnTo>
                  <a:pt x="105" y="47"/>
                </a:lnTo>
                <a:lnTo>
                  <a:pt x="105" y="47"/>
                </a:lnTo>
                <a:lnTo>
                  <a:pt x="104" y="73"/>
                </a:lnTo>
                <a:lnTo>
                  <a:pt x="104" y="76"/>
                </a:lnTo>
                <a:lnTo>
                  <a:pt x="103" y="77"/>
                </a:lnTo>
                <a:lnTo>
                  <a:pt x="100" y="77"/>
                </a:lnTo>
                <a:lnTo>
                  <a:pt x="71" y="77"/>
                </a:lnTo>
                <a:lnTo>
                  <a:pt x="70" y="93"/>
                </a:lnTo>
                <a:lnTo>
                  <a:pt x="70" y="109"/>
                </a:lnTo>
                <a:lnTo>
                  <a:pt x="70" y="109"/>
                </a:lnTo>
                <a:lnTo>
                  <a:pt x="70" y="111"/>
                </a:lnTo>
                <a:lnTo>
                  <a:pt x="69" y="113"/>
                </a:lnTo>
                <a:lnTo>
                  <a:pt x="67" y="114"/>
                </a:lnTo>
                <a:lnTo>
                  <a:pt x="54" y="113"/>
                </a:lnTo>
                <a:lnTo>
                  <a:pt x="41" y="113"/>
                </a:lnTo>
                <a:lnTo>
                  <a:pt x="40" y="113"/>
                </a:lnTo>
                <a:lnTo>
                  <a:pt x="38" y="111"/>
                </a:lnTo>
                <a:lnTo>
                  <a:pt x="37" y="110"/>
                </a:lnTo>
                <a:lnTo>
                  <a:pt x="37" y="109"/>
                </a:lnTo>
                <a:lnTo>
                  <a:pt x="37" y="90"/>
                </a:lnTo>
                <a:lnTo>
                  <a:pt x="37" y="73"/>
                </a:lnTo>
                <a:lnTo>
                  <a:pt x="20" y="73"/>
                </a:lnTo>
                <a:lnTo>
                  <a:pt x="4" y="73"/>
                </a:lnTo>
                <a:lnTo>
                  <a:pt x="4" y="73"/>
                </a:lnTo>
                <a:lnTo>
                  <a:pt x="3" y="73"/>
                </a:lnTo>
                <a:lnTo>
                  <a:pt x="2" y="72"/>
                </a:lnTo>
                <a:lnTo>
                  <a:pt x="2" y="71"/>
                </a:lnTo>
                <a:lnTo>
                  <a:pt x="0" y="58"/>
                </a:lnTo>
                <a:lnTo>
                  <a:pt x="0" y="43"/>
                </a:lnTo>
                <a:lnTo>
                  <a:pt x="0" y="42"/>
                </a:lnTo>
                <a:lnTo>
                  <a:pt x="2" y="41"/>
                </a:lnTo>
                <a:lnTo>
                  <a:pt x="3" y="41"/>
                </a:lnTo>
                <a:lnTo>
                  <a:pt x="6" y="39"/>
                </a:lnTo>
                <a:lnTo>
                  <a:pt x="38" y="41"/>
                </a:lnTo>
                <a:lnTo>
                  <a:pt x="38" y="22"/>
                </a:lnTo>
                <a:lnTo>
                  <a:pt x="40" y="3"/>
                </a:lnTo>
                <a:lnTo>
                  <a:pt x="40" y="1"/>
                </a:lnTo>
                <a:lnTo>
                  <a:pt x="41" y="1"/>
                </a:lnTo>
                <a:lnTo>
                  <a:pt x="42" y="0"/>
                </a:lnTo>
                <a:lnTo>
                  <a:pt x="5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41" name="Freeform 853"/>
          <p:cNvSpPr>
            <a:spLocks noEditPoints="1"/>
          </p:cNvSpPr>
          <p:nvPr/>
        </p:nvSpPr>
        <p:spPr bwMode="auto">
          <a:xfrm>
            <a:off x="138553" y="2947895"/>
            <a:ext cx="390555" cy="487164"/>
          </a:xfrm>
          <a:custGeom>
            <a:avLst/>
            <a:gdLst>
              <a:gd name="T0" fmla="*/ 45 w 105"/>
              <a:gd name="T1" fmla="*/ 25 h 114"/>
              <a:gd name="T2" fmla="*/ 45 w 105"/>
              <a:gd name="T3" fmla="*/ 46 h 114"/>
              <a:gd name="T4" fmla="*/ 42 w 105"/>
              <a:gd name="T5" fmla="*/ 47 h 114"/>
              <a:gd name="T6" fmla="*/ 8 w 105"/>
              <a:gd name="T7" fmla="*/ 56 h 114"/>
              <a:gd name="T8" fmla="*/ 40 w 105"/>
              <a:gd name="T9" fmla="*/ 65 h 114"/>
              <a:gd name="T10" fmla="*/ 44 w 105"/>
              <a:gd name="T11" fmla="*/ 68 h 114"/>
              <a:gd name="T12" fmla="*/ 44 w 105"/>
              <a:gd name="T13" fmla="*/ 88 h 114"/>
              <a:gd name="T14" fmla="*/ 54 w 105"/>
              <a:gd name="T15" fmla="*/ 106 h 114"/>
              <a:gd name="T16" fmla="*/ 63 w 105"/>
              <a:gd name="T17" fmla="*/ 90 h 114"/>
              <a:gd name="T18" fmla="*/ 65 w 105"/>
              <a:gd name="T19" fmla="*/ 72 h 114"/>
              <a:gd name="T20" fmla="*/ 66 w 105"/>
              <a:gd name="T21" fmla="*/ 71 h 114"/>
              <a:gd name="T22" fmla="*/ 97 w 105"/>
              <a:gd name="T23" fmla="*/ 71 h 114"/>
              <a:gd name="T24" fmla="*/ 99 w 105"/>
              <a:gd name="T25" fmla="*/ 50 h 114"/>
              <a:gd name="T26" fmla="*/ 69 w 105"/>
              <a:gd name="T27" fmla="*/ 48 h 114"/>
              <a:gd name="T28" fmla="*/ 67 w 105"/>
              <a:gd name="T29" fmla="*/ 47 h 114"/>
              <a:gd name="T30" fmla="*/ 66 w 105"/>
              <a:gd name="T31" fmla="*/ 46 h 114"/>
              <a:gd name="T32" fmla="*/ 57 w 105"/>
              <a:gd name="T33" fmla="*/ 6 h 114"/>
              <a:gd name="T34" fmla="*/ 57 w 105"/>
              <a:gd name="T35" fmla="*/ 0 h 114"/>
              <a:gd name="T36" fmla="*/ 71 w 105"/>
              <a:gd name="T37" fmla="*/ 1 h 114"/>
              <a:gd name="T38" fmla="*/ 74 w 105"/>
              <a:gd name="T39" fmla="*/ 4 h 114"/>
              <a:gd name="T40" fmla="*/ 74 w 105"/>
              <a:gd name="T41" fmla="*/ 42 h 114"/>
              <a:gd name="T42" fmla="*/ 103 w 105"/>
              <a:gd name="T43" fmla="*/ 44 h 114"/>
              <a:gd name="T44" fmla="*/ 105 w 105"/>
              <a:gd name="T45" fmla="*/ 47 h 114"/>
              <a:gd name="T46" fmla="*/ 105 w 105"/>
              <a:gd name="T47" fmla="*/ 47 h 114"/>
              <a:gd name="T48" fmla="*/ 104 w 105"/>
              <a:gd name="T49" fmla="*/ 73 h 114"/>
              <a:gd name="T50" fmla="*/ 103 w 105"/>
              <a:gd name="T51" fmla="*/ 77 h 114"/>
              <a:gd name="T52" fmla="*/ 71 w 105"/>
              <a:gd name="T53" fmla="*/ 77 h 114"/>
              <a:gd name="T54" fmla="*/ 70 w 105"/>
              <a:gd name="T55" fmla="*/ 109 h 114"/>
              <a:gd name="T56" fmla="*/ 70 w 105"/>
              <a:gd name="T57" fmla="*/ 111 h 114"/>
              <a:gd name="T58" fmla="*/ 67 w 105"/>
              <a:gd name="T59" fmla="*/ 114 h 114"/>
              <a:gd name="T60" fmla="*/ 41 w 105"/>
              <a:gd name="T61" fmla="*/ 113 h 114"/>
              <a:gd name="T62" fmla="*/ 38 w 105"/>
              <a:gd name="T63" fmla="*/ 111 h 114"/>
              <a:gd name="T64" fmla="*/ 37 w 105"/>
              <a:gd name="T65" fmla="*/ 109 h 114"/>
              <a:gd name="T66" fmla="*/ 37 w 105"/>
              <a:gd name="T67" fmla="*/ 73 h 114"/>
              <a:gd name="T68" fmla="*/ 4 w 105"/>
              <a:gd name="T69" fmla="*/ 73 h 114"/>
              <a:gd name="T70" fmla="*/ 3 w 105"/>
              <a:gd name="T71" fmla="*/ 73 h 114"/>
              <a:gd name="T72" fmla="*/ 2 w 105"/>
              <a:gd name="T73" fmla="*/ 71 h 114"/>
              <a:gd name="T74" fmla="*/ 0 w 105"/>
              <a:gd name="T75" fmla="*/ 43 h 114"/>
              <a:gd name="T76" fmla="*/ 2 w 105"/>
              <a:gd name="T77" fmla="*/ 41 h 114"/>
              <a:gd name="T78" fmla="*/ 6 w 105"/>
              <a:gd name="T79" fmla="*/ 39 h 114"/>
              <a:gd name="T80" fmla="*/ 38 w 105"/>
              <a:gd name="T81" fmla="*/ 22 h 114"/>
              <a:gd name="T82" fmla="*/ 40 w 105"/>
              <a:gd name="T83" fmla="*/ 1 h 114"/>
              <a:gd name="T84" fmla="*/ 42 w 105"/>
              <a:gd name="T85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5" h="114">
                <a:moveTo>
                  <a:pt x="46" y="6"/>
                </a:moveTo>
                <a:lnTo>
                  <a:pt x="45" y="25"/>
                </a:lnTo>
                <a:lnTo>
                  <a:pt x="46" y="43"/>
                </a:lnTo>
                <a:lnTo>
                  <a:pt x="45" y="46"/>
                </a:lnTo>
                <a:lnTo>
                  <a:pt x="44" y="47"/>
                </a:lnTo>
                <a:lnTo>
                  <a:pt x="42" y="47"/>
                </a:lnTo>
                <a:lnTo>
                  <a:pt x="8" y="47"/>
                </a:lnTo>
                <a:lnTo>
                  <a:pt x="8" y="56"/>
                </a:lnTo>
                <a:lnTo>
                  <a:pt x="8" y="67"/>
                </a:lnTo>
                <a:lnTo>
                  <a:pt x="40" y="65"/>
                </a:lnTo>
                <a:lnTo>
                  <a:pt x="42" y="67"/>
                </a:lnTo>
                <a:lnTo>
                  <a:pt x="44" y="68"/>
                </a:lnTo>
                <a:lnTo>
                  <a:pt x="44" y="69"/>
                </a:lnTo>
                <a:lnTo>
                  <a:pt x="44" y="88"/>
                </a:lnTo>
                <a:lnTo>
                  <a:pt x="44" y="105"/>
                </a:lnTo>
                <a:lnTo>
                  <a:pt x="54" y="106"/>
                </a:lnTo>
                <a:lnTo>
                  <a:pt x="63" y="106"/>
                </a:lnTo>
                <a:lnTo>
                  <a:pt x="63" y="90"/>
                </a:lnTo>
                <a:lnTo>
                  <a:pt x="65" y="73"/>
                </a:lnTo>
                <a:lnTo>
                  <a:pt x="65" y="72"/>
                </a:lnTo>
                <a:lnTo>
                  <a:pt x="65" y="72"/>
                </a:lnTo>
                <a:lnTo>
                  <a:pt x="66" y="71"/>
                </a:lnTo>
                <a:lnTo>
                  <a:pt x="67" y="71"/>
                </a:lnTo>
                <a:lnTo>
                  <a:pt x="97" y="71"/>
                </a:lnTo>
                <a:lnTo>
                  <a:pt x="97" y="60"/>
                </a:lnTo>
                <a:lnTo>
                  <a:pt x="99" y="50"/>
                </a:lnTo>
                <a:lnTo>
                  <a:pt x="84" y="50"/>
                </a:lnTo>
                <a:lnTo>
                  <a:pt x="69" y="48"/>
                </a:lnTo>
                <a:lnTo>
                  <a:pt x="67" y="48"/>
                </a:lnTo>
                <a:lnTo>
                  <a:pt x="67" y="47"/>
                </a:lnTo>
                <a:lnTo>
                  <a:pt x="67" y="46"/>
                </a:lnTo>
                <a:lnTo>
                  <a:pt x="66" y="46"/>
                </a:lnTo>
                <a:lnTo>
                  <a:pt x="66" y="6"/>
                </a:lnTo>
                <a:lnTo>
                  <a:pt x="57" y="6"/>
                </a:lnTo>
                <a:lnTo>
                  <a:pt x="46" y="6"/>
                </a:lnTo>
                <a:close/>
                <a:moveTo>
                  <a:pt x="57" y="0"/>
                </a:moveTo>
                <a:lnTo>
                  <a:pt x="70" y="0"/>
                </a:lnTo>
                <a:lnTo>
                  <a:pt x="71" y="1"/>
                </a:lnTo>
                <a:lnTo>
                  <a:pt x="72" y="3"/>
                </a:lnTo>
                <a:lnTo>
                  <a:pt x="74" y="4"/>
                </a:lnTo>
                <a:lnTo>
                  <a:pt x="74" y="24"/>
                </a:lnTo>
                <a:lnTo>
                  <a:pt x="74" y="42"/>
                </a:lnTo>
                <a:lnTo>
                  <a:pt x="88" y="43"/>
                </a:lnTo>
                <a:lnTo>
                  <a:pt x="103" y="44"/>
                </a:lnTo>
                <a:lnTo>
                  <a:pt x="105" y="44"/>
                </a:lnTo>
                <a:lnTo>
                  <a:pt x="105" y="47"/>
                </a:lnTo>
                <a:lnTo>
                  <a:pt x="105" y="47"/>
                </a:lnTo>
                <a:lnTo>
                  <a:pt x="105" y="47"/>
                </a:lnTo>
                <a:lnTo>
                  <a:pt x="105" y="47"/>
                </a:lnTo>
                <a:lnTo>
                  <a:pt x="104" y="73"/>
                </a:lnTo>
                <a:lnTo>
                  <a:pt x="104" y="76"/>
                </a:lnTo>
                <a:lnTo>
                  <a:pt x="103" y="77"/>
                </a:lnTo>
                <a:lnTo>
                  <a:pt x="100" y="77"/>
                </a:lnTo>
                <a:lnTo>
                  <a:pt x="71" y="77"/>
                </a:lnTo>
                <a:lnTo>
                  <a:pt x="70" y="93"/>
                </a:lnTo>
                <a:lnTo>
                  <a:pt x="70" y="109"/>
                </a:lnTo>
                <a:lnTo>
                  <a:pt x="70" y="109"/>
                </a:lnTo>
                <a:lnTo>
                  <a:pt x="70" y="111"/>
                </a:lnTo>
                <a:lnTo>
                  <a:pt x="69" y="113"/>
                </a:lnTo>
                <a:lnTo>
                  <a:pt x="67" y="114"/>
                </a:lnTo>
                <a:lnTo>
                  <a:pt x="54" y="113"/>
                </a:lnTo>
                <a:lnTo>
                  <a:pt x="41" y="113"/>
                </a:lnTo>
                <a:lnTo>
                  <a:pt x="40" y="113"/>
                </a:lnTo>
                <a:lnTo>
                  <a:pt x="38" y="111"/>
                </a:lnTo>
                <a:lnTo>
                  <a:pt x="37" y="110"/>
                </a:lnTo>
                <a:lnTo>
                  <a:pt x="37" y="109"/>
                </a:lnTo>
                <a:lnTo>
                  <a:pt x="37" y="90"/>
                </a:lnTo>
                <a:lnTo>
                  <a:pt x="37" y="73"/>
                </a:lnTo>
                <a:lnTo>
                  <a:pt x="20" y="73"/>
                </a:lnTo>
                <a:lnTo>
                  <a:pt x="4" y="73"/>
                </a:lnTo>
                <a:lnTo>
                  <a:pt x="4" y="73"/>
                </a:lnTo>
                <a:lnTo>
                  <a:pt x="3" y="73"/>
                </a:lnTo>
                <a:lnTo>
                  <a:pt x="2" y="72"/>
                </a:lnTo>
                <a:lnTo>
                  <a:pt x="2" y="71"/>
                </a:lnTo>
                <a:lnTo>
                  <a:pt x="0" y="58"/>
                </a:lnTo>
                <a:lnTo>
                  <a:pt x="0" y="43"/>
                </a:lnTo>
                <a:lnTo>
                  <a:pt x="0" y="42"/>
                </a:lnTo>
                <a:lnTo>
                  <a:pt x="2" y="41"/>
                </a:lnTo>
                <a:lnTo>
                  <a:pt x="3" y="41"/>
                </a:lnTo>
                <a:lnTo>
                  <a:pt x="6" y="39"/>
                </a:lnTo>
                <a:lnTo>
                  <a:pt x="38" y="41"/>
                </a:lnTo>
                <a:lnTo>
                  <a:pt x="38" y="22"/>
                </a:lnTo>
                <a:lnTo>
                  <a:pt x="40" y="3"/>
                </a:lnTo>
                <a:lnTo>
                  <a:pt x="40" y="1"/>
                </a:lnTo>
                <a:lnTo>
                  <a:pt x="41" y="1"/>
                </a:lnTo>
                <a:lnTo>
                  <a:pt x="42" y="0"/>
                </a:lnTo>
                <a:lnTo>
                  <a:pt x="5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42" name="Freeform 853"/>
          <p:cNvSpPr>
            <a:spLocks noEditPoints="1"/>
          </p:cNvSpPr>
          <p:nvPr/>
        </p:nvSpPr>
        <p:spPr bwMode="auto">
          <a:xfrm>
            <a:off x="7904760" y="6081723"/>
            <a:ext cx="390555" cy="487164"/>
          </a:xfrm>
          <a:custGeom>
            <a:avLst/>
            <a:gdLst>
              <a:gd name="T0" fmla="*/ 45 w 105"/>
              <a:gd name="T1" fmla="*/ 25 h 114"/>
              <a:gd name="T2" fmla="*/ 45 w 105"/>
              <a:gd name="T3" fmla="*/ 46 h 114"/>
              <a:gd name="T4" fmla="*/ 42 w 105"/>
              <a:gd name="T5" fmla="*/ 47 h 114"/>
              <a:gd name="T6" fmla="*/ 8 w 105"/>
              <a:gd name="T7" fmla="*/ 56 h 114"/>
              <a:gd name="T8" fmla="*/ 40 w 105"/>
              <a:gd name="T9" fmla="*/ 65 h 114"/>
              <a:gd name="T10" fmla="*/ 44 w 105"/>
              <a:gd name="T11" fmla="*/ 68 h 114"/>
              <a:gd name="T12" fmla="*/ 44 w 105"/>
              <a:gd name="T13" fmla="*/ 88 h 114"/>
              <a:gd name="T14" fmla="*/ 54 w 105"/>
              <a:gd name="T15" fmla="*/ 106 h 114"/>
              <a:gd name="T16" fmla="*/ 63 w 105"/>
              <a:gd name="T17" fmla="*/ 90 h 114"/>
              <a:gd name="T18" fmla="*/ 65 w 105"/>
              <a:gd name="T19" fmla="*/ 72 h 114"/>
              <a:gd name="T20" fmla="*/ 66 w 105"/>
              <a:gd name="T21" fmla="*/ 71 h 114"/>
              <a:gd name="T22" fmla="*/ 97 w 105"/>
              <a:gd name="T23" fmla="*/ 71 h 114"/>
              <a:gd name="T24" fmla="*/ 99 w 105"/>
              <a:gd name="T25" fmla="*/ 50 h 114"/>
              <a:gd name="T26" fmla="*/ 69 w 105"/>
              <a:gd name="T27" fmla="*/ 48 h 114"/>
              <a:gd name="T28" fmla="*/ 67 w 105"/>
              <a:gd name="T29" fmla="*/ 47 h 114"/>
              <a:gd name="T30" fmla="*/ 66 w 105"/>
              <a:gd name="T31" fmla="*/ 46 h 114"/>
              <a:gd name="T32" fmla="*/ 57 w 105"/>
              <a:gd name="T33" fmla="*/ 6 h 114"/>
              <a:gd name="T34" fmla="*/ 57 w 105"/>
              <a:gd name="T35" fmla="*/ 0 h 114"/>
              <a:gd name="T36" fmla="*/ 71 w 105"/>
              <a:gd name="T37" fmla="*/ 1 h 114"/>
              <a:gd name="T38" fmla="*/ 74 w 105"/>
              <a:gd name="T39" fmla="*/ 4 h 114"/>
              <a:gd name="T40" fmla="*/ 74 w 105"/>
              <a:gd name="T41" fmla="*/ 42 h 114"/>
              <a:gd name="T42" fmla="*/ 103 w 105"/>
              <a:gd name="T43" fmla="*/ 44 h 114"/>
              <a:gd name="T44" fmla="*/ 105 w 105"/>
              <a:gd name="T45" fmla="*/ 47 h 114"/>
              <a:gd name="T46" fmla="*/ 105 w 105"/>
              <a:gd name="T47" fmla="*/ 47 h 114"/>
              <a:gd name="T48" fmla="*/ 104 w 105"/>
              <a:gd name="T49" fmla="*/ 73 h 114"/>
              <a:gd name="T50" fmla="*/ 103 w 105"/>
              <a:gd name="T51" fmla="*/ 77 h 114"/>
              <a:gd name="T52" fmla="*/ 71 w 105"/>
              <a:gd name="T53" fmla="*/ 77 h 114"/>
              <a:gd name="T54" fmla="*/ 70 w 105"/>
              <a:gd name="T55" fmla="*/ 109 h 114"/>
              <a:gd name="T56" fmla="*/ 70 w 105"/>
              <a:gd name="T57" fmla="*/ 111 h 114"/>
              <a:gd name="T58" fmla="*/ 67 w 105"/>
              <a:gd name="T59" fmla="*/ 114 h 114"/>
              <a:gd name="T60" fmla="*/ 41 w 105"/>
              <a:gd name="T61" fmla="*/ 113 h 114"/>
              <a:gd name="T62" fmla="*/ 38 w 105"/>
              <a:gd name="T63" fmla="*/ 111 h 114"/>
              <a:gd name="T64" fmla="*/ 37 w 105"/>
              <a:gd name="T65" fmla="*/ 109 h 114"/>
              <a:gd name="T66" fmla="*/ 37 w 105"/>
              <a:gd name="T67" fmla="*/ 73 h 114"/>
              <a:gd name="T68" fmla="*/ 4 w 105"/>
              <a:gd name="T69" fmla="*/ 73 h 114"/>
              <a:gd name="T70" fmla="*/ 3 w 105"/>
              <a:gd name="T71" fmla="*/ 73 h 114"/>
              <a:gd name="T72" fmla="*/ 2 w 105"/>
              <a:gd name="T73" fmla="*/ 71 h 114"/>
              <a:gd name="T74" fmla="*/ 0 w 105"/>
              <a:gd name="T75" fmla="*/ 43 h 114"/>
              <a:gd name="T76" fmla="*/ 2 w 105"/>
              <a:gd name="T77" fmla="*/ 41 h 114"/>
              <a:gd name="T78" fmla="*/ 6 w 105"/>
              <a:gd name="T79" fmla="*/ 39 h 114"/>
              <a:gd name="T80" fmla="*/ 38 w 105"/>
              <a:gd name="T81" fmla="*/ 22 h 114"/>
              <a:gd name="T82" fmla="*/ 40 w 105"/>
              <a:gd name="T83" fmla="*/ 1 h 114"/>
              <a:gd name="T84" fmla="*/ 42 w 105"/>
              <a:gd name="T85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5" h="114">
                <a:moveTo>
                  <a:pt x="46" y="6"/>
                </a:moveTo>
                <a:lnTo>
                  <a:pt x="45" y="25"/>
                </a:lnTo>
                <a:lnTo>
                  <a:pt x="46" y="43"/>
                </a:lnTo>
                <a:lnTo>
                  <a:pt x="45" y="46"/>
                </a:lnTo>
                <a:lnTo>
                  <a:pt x="44" y="47"/>
                </a:lnTo>
                <a:lnTo>
                  <a:pt x="42" y="47"/>
                </a:lnTo>
                <a:lnTo>
                  <a:pt x="8" y="47"/>
                </a:lnTo>
                <a:lnTo>
                  <a:pt x="8" y="56"/>
                </a:lnTo>
                <a:lnTo>
                  <a:pt x="8" y="67"/>
                </a:lnTo>
                <a:lnTo>
                  <a:pt x="40" y="65"/>
                </a:lnTo>
                <a:lnTo>
                  <a:pt x="42" y="67"/>
                </a:lnTo>
                <a:lnTo>
                  <a:pt x="44" y="68"/>
                </a:lnTo>
                <a:lnTo>
                  <a:pt x="44" y="69"/>
                </a:lnTo>
                <a:lnTo>
                  <a:pt x="44" y="88"/>
                </a:lnTo>
                <a:lnTo>
                  <a:pt x="44" y="105"/>
                </a:lnTo>
                <a:lnTo>
                  <a:pt x="54" y="106"/>
                </a:lnTo>
                <a:lnTo>
                  <a:pt x="63" y="106"/>
                </a:lnTo>
                <a:lnTo>
                  <a:pt x="63" y="90"/>
                </a:lnTo>
                <a:lnTo>
                  <a:pt x="65" y="73"/>
                </a:lnTo>
                <a:lnTo>
                  <a:pt x="65" y="72"/>
                </a:lnTo>
                <a:lnTo>
                  <a:pt x="65" y="72"/>
                </a:lnTo>
                <a:lnTo>
                  <a:pt x="66" y="71"/>
                </a:lnTo>
                <a:lnTo>
                  <a:pt x="67" y="71"/>
                </a:lnTo>
                <a:lnTo>
                  <a:pt x="97" y="71"/>
                </a:lnTo>
                <a:lnTo>
                  <a:pt x="97" y="60"/>
                </a:lnTo>
                <a:lnTo>
                  <a:pt x="99" y="50"/>
                </a:lnTo>
                <a:lnTo>
                  <a:pt x="84" y="50"/>
                </a:lnTo>
                <a:lnTo>
                  <a:pt x="69" y="48"/>
                </a:lnTo>
                <a:lnTo>
                  <a:pt x="67" y="48"/>
                </a:lnTo>
                <a:lnTo>
                  <a:pt x="67" y="47"/>
                </a:lnTo>
                <a:lnTo>
                  <a:pt x="67" y="46"/>
                </a:lnTo>
                <a:lnTo>
                  <a:pt x="66" y="46"/>
                </a:lnTo>
                <a:lnTo>
                  <a:pt x="66" y="6"/>
                </a:lnTo>
                <a:lnTo>
                  <a:pt x="57" y="6"/>
                </a:lnTo>
                <a:lnTo>
                  <a:pt x="46" y="6"/>
                </a:lnTo>
                <a:close/>
                <a:moveTo>
                  <a:pt x="57" y="0"/>
                </a:moveTo>
                <a:lnTo>
                  <a:pt x="70" y="0"/>
                </a:lnTo>
                <a:lnTo>
                  <a:pt x="71" y="1"/>
                </a:lnTo>
                <a:lnTo>
                  <a:pt x="72" y="3"/>
                </a:lnTo>
                <a:lnTo>
                  <a:pt x="74" y="4"/>
                </a:lnTo>
                <a:lnTo>
                  <a:pt x="74" y="24"/>
                </a:lnTo>
                <a:lnTo>
                  <a:pt x="74" y="42"/>
                </a:lnTo>
                <a:lnTo>
                  <a:pt x="88" y="43"/>
                </a:lnTo>
                <a:lnTo>
                  <a:pt x="103" y="44"/>
                </a:lnTo>
                <a:lnTo>
                  <a:pt x="105" y="44"/>
                </a:lnTo>
                <a:lnTo>
                  <a:pt x="105" y="47"/>
                </a:lnTo>
                <a:lnTo>
                  <a:pt x="105" y="47"/>
                </a:lnTo>
                <a:lnTo>
                  <a:pt x="105" y="47"/>
                </a:lnTo>
                <a:lnTo>
                  <a:pt x="105" y="47"/>
                </a:lnTo>
                <a:lnTo>
                  <a:pt x="104" y="73"/>
                </a:lnTo>
                <a:lnTo>
                  <a:pt x="104" y="76"/>
                </a:lnTo>
                <a:lnTo>
                  <a:pt x="103" y="77"/>
                </a:lnTo>
                <a:lnTo>
                  <a:pt x="100" y="77"/>
                </a:lnTo>
                <a:lnTo>
                  <a:pt x="71" y="77"/>
                </a:lnTo>
                <a:lnTo>
                  <a:pt x="70" y="93"/>
                </a:lnTo>
                <a:lnTo>
                  <a:pt x="70" y="109"/>
                </a:lnTo>
                <a:lnTo>
                  <a:pt x="70" y="109"/>
                </a:lnTo>
                <a:lnTo>
                  <a:pt x="70" y="111"/>
                </a:lnTo>
                <a:lnTo>
                  <a:pt x="69" y="113"/>
                </a:lnTo>
                <a:lnTo>
                  <a:pt x="67" y="114"/>
                </a:lnTo>
                <a:lnTo>
                  <a:pt x="54" y="113"/>
                </a:lnTo>
                <a:lnTo>
                  <a:pt x="41" y="113"/>
                </a:lnTo>
                <a:lnTo>
                  <a:pt x="40" y="113"/>
                </a:lnTo>
                <a:lnTo>
                  <a:pt x="38" y="111"/>
                </a:lnTo>
                <a:lnTo>
                  <a:pt x="37" y="110"/>
                </a:lnTo>
                <a:lnTo>
                  <a:pt x="37" y="109"/>
                </a:lnTo>
                <a:lnTo>
                  <a:pt x="37" y="90"/>
                </a:lnTo>
                <a:lnTo>
                  <a:pt x="37" y="73"/>
                </a:lnTo>
                <a:lnTo>
                  <a:pt x="20" y="73"/>
                </a:lnTo>
                <a:lnTo>
                  <a:pt x="4" y="73"/>
                </a:lnTo>
                <a:lnTo>
                  <a:pt x="4" y="73"/>
                </a:lnTo>
                <a:lnTo>
                  <a:pt x="3" y="73"/>
                </a:lnTo>
                <a:lnTo>
                  <a:pt x="2" y="72"/>
                </a:lnTo>
                <a:lnTo>
                  <a:pt x="2" y="71"/>
                </a:lnTo>
                <a:lnTo>
                  <a:pt x="0" y="58"/>
                </a:lnTo>
                <a:lnTo>
                  <a:pt x="0" y="43"/>
                </a:lnTo>
                <a:lnTo>
                  <a:pt x="0" y="42"/>
                </a:lnTo>
                <a:lnTo>
                  <a:pt x="2" y="41"/>
                </a:lnTo>
                <a:lnTo>
                  <a:pt x="3" y="41"/>
                </a:lnTo>
                <a:lnTo>
                  <a:pt x="6" y="39"/>
                </a:lnTo>
                <a:lnTo>
                  <a:pt x="38" y="41"/>
                </a:lnTo>
                <a:lnTo>
                  <a:pt x="38" y="22"/>
                </a:lnTo>
                <a:lnTo>
                  <a:pt x="40" y="3"/>
                </a:lnTo>
                <a:lnTo>
                  <a:pt x="40" y="1"/>
                </a:lnTo>
                <a:lnTo>
                  <a:pt x="41" y="1"/>
                </a:lnTo>
                <a:lnTo>
                  <a:pt x="42" y="0"/>
                </a:lnTo>
                <a:lnTo>
                  <a:pt x="5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43" name="Freeform 853"/>
          <p:cNvSpPr>
            <a:spLocks noEditPoints="1"/>
          </p:cNvSpPr>
          <p:nvPr/>
        </p:nvSpPr>
        <p:spPr bwMode="auto">
          <a:xfrm>
            <a:off x="11614283" y="1046235"/>
            <a:ext cx="390555" cy="487164"/>
          </a:xfrm>
          <a:custGeom>
            <a:avLst/>
            <a:gdLst>
              <a:gd name="T0" fmla="*/ 45 w 105"/>
              <a:gd name="T1" fmla="*/ 25 h 114"/>
              <a:gd name="T2" fmla="*/ 45 w 105"/>
              <a:gd name="T3" fmla="*/ 46 h 114"/>
              <a:gd name="T4" fmla="*/ 42 w 105"/>
              <a:gd name="T5" fmla="*/ 47 h 114"/>
              <a:gd name="T6" fmla="*/ 8 w 105"/>
              <a:gd name="T7" fmla="*/ 56 h 114"/>
              <a:gd name="T8" fmla="*/ 40 w 105"/>
              <a:gd name="T9" fmla="*/ 65 h 114"/>
              <a:gd name="T10" fmla="*/ 44 w 105"/>
              <a:gd name="T11" fmla="*/ 68 h 114"/>
              <a:gd name="T12" fmla="*/ 44 w 105"/>
              <a:gd name="T13" fmla="*/ 88 h 114"/>
              <a:gd name="T14" fmla="*/ 54 w 105"/>
              <a:gd name="T15" fmla="*/ 106 h 114"/>
              <a:gd name="T16" fmla="*/ 63 w 105"/>
              <a:gd name="T17" fmla="*/ 90 h 114"/>
              <a:gd name="T18" fmla="*/ 65 w 105"/>
              <a:gd name="T19" fmla="*/ 72 h 114"/>
              <a:gd name="T20" fmla="*/ 66 w 105"/>
              <a:gd name="T21" fmla="*/ 71 h 114"/>
              <a:gd name="T22" fmla="*/ 97 w 105"/>
              <a:gd name="T23" fmla="*/ 71 h 114"/>
              <a:gd name="T24" fmla="*/ 99 w 105"/>
              <a:gd name="T25" fmla="*/ 50 h 114"/>
              <a:gd name="T26" fmla="*/ 69 w 105"/>
              <a:gd name="T27" fmla="*/ 48 h 114"/>
              <a:gd name="T28" fmla="*/ 67 w 105"/>
              <a:gd name="T29" fmla="*/ 47 h 114"/>
              <a:gd name="T30" fmla="*/ 66 w 105"/>
              <a:gd name="T31" fmla="*/ 46 h 114"/>
              <a:gd name="T32" fmla="*/ 57 w 105"/>
              <a:gd name="T33" fmla="*/ 6 h 114"/>
              <a:gd name="T34" fmla="*/ 57 w 105"/>
              <a:gd name="T35" fmla="*/ 0 h 114"/>
              <a:gd name="T36" fmla="*/ 71 w 105"/>
              <a:gd name="T37" fmla="*/ 1 h 114"/>
              <a:gd name="T38" fmla="*/ 74 w 105"/>
              <a:gd name="T39" fmla="*/ 4 h 114"/>
              <a:gd name="T40" fmla="*/ 74 w 105"/>
              <a:gd name="T41" fmla="*/ 42 h 114"/>
              <a:gd name="T42" fmla="*/ 103 w 105"/>
              <a:gd name="T43" fmla="*/ 44 h 114"/>
              <a:gd name="T44" fmla="*/ 105 w 105"/>
              <a:gd name="T45" fmla="*/ 47 h 114"/>
              <a:gd name="T46" fmla="*/ 105 w 105"/>
              <a:gd name="T47" fmla="*/ 47 h 114"/>
              <a:gd name="T48" fmla="*/ 104 w 105"/>
              <a:gd name="T49" fmla="*/ 73 h 114"/>
              <a:gd name="T50" fmla="*/ 103 w 105"/>
              <a:gd name="T51" fmla="*/ 77 h 114"/>
              <a:gd name="T52" fmla="*/ 71 w 105"/>
              <a:gd name="T53" fmla="*/ 77 h 114"/>
              <a:gd name="T54" fmla="*/ 70 w 105"/>
              <a:gd name="T55" fmla="*/ 109 h 114"/>
              <a:gd name="T56" fmla="*/ 70 w 105"/>
              <a:gd name="T57" fmla="*/ 111 h 114"/>
              <a:gd name="T58" fmla="*/ 67 w 105"/>
              <a:gd name="T59" fmla="*/ 114 h 114"/>
              <a:gd name="T60" fmla="*/ 41 w 105"/>
              <a:gd name="T61" fmla="*/ 113 h 114"/>
              <a:gd name="T62" fmla="*/ 38 w 105"/>
              <a:gd name="T63" fmla="*/ 111 h 114"/>
              <a:gd name="T64" fmla="*/ 37 w 105"/>
              <a:gd name="T65" fmla="*/ 109 h 114"/>
              <a:gd name="T66" fmla="*/ 37 w 105"/>
              <a:gd name="T67" fmla="*/ 73 h 114"/>
              <a:gd name="T68" fmla="*/ 4 w 105"/>
              <a:gd name="T69" fmla="*/ 73 h 114"/>
              <a:gd name="T70" fmla="*/ 3 w 105"/>
              <a:gd name="T71" fmla="*/ 73 h 114"/>
              <a:gd name="T72" fmla="*/ 2 w 105"/>
              <a:gd name="T73" fmla="*/ 71 h 114"/>
              <a:gd name="T74" fmla="*/ 0 w 105"/>
              <a:gd name="T75" fmla="*/ 43 h 114"/>
              <a:gd name="T76" fmla="*/ 2 w 105"/>
              <a:gd name="T77" fmla="*/ 41 h 114"/>
              <a:gd name="T78" fmla="*/ 6 w 105"/>
              <a:gd name="T79" fmla="*/ 39 h 114"/>
              <a:gd name="T80" fmla="*/ 38 w 105"/>
              <a:gd name="T81" fmla="*/ 22 h 114"/>
              <a:gd name="T82" fmla="*/ 40 w 105"/>
              <a:gd name="T83" fmla="*/ 1 h 114"/>
              <a:gd name="T84" fmla="*/ 42 w 105"/>
              <a:gd name="T85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5" h="114">
                <a:moveTo>
                  <a:pt x="46" y="6"/>
                </a:moveTo>
                <a:lnTo>
                  <a:pt x="45" y="25"/>
                </a:lnTo>
                <a:lnTo>
                  <a:pt x="46" y="43"/>
                </a:lnTo>
                <a:lnTo>
                  <a:pt x="45" y="46"/>
                </a:lnTo>
                <a:lnTo>
                  <a:pt x="44" y="47"/>
                </a:lnTo>
                <a:lnTo>
                  <a:pt x="42" y="47"/>
                </a:lnTo>
                <a:lnTo>
                  <a:pt x="8" y="47"/>
                </a:lnTo>
                <a:lnTo>
                  <a:pt x="8" y="56"/>
                </a:lnTo>
                <a:lnTo>
                  <a:pt x="8" y="67"/>
                </a:lnTo>
                <a:lnTo>
                  <a:pt x="40" y="65"/>
                </a:lnTo>
                <a:lnTo>
                  <a:pt x="42" y="67"/>
                </a:lnTo>
                <a:lnTo>
                  <a:pt x="44" y="68"/>
                </a:lnTo>
                <a:lnTo>
                  <a:pt x="44" y="69"/>
                </a:lnTo>
                <a:lnTo>
                  <a:pt x="44" y="88"/>
                </a:lnTo>
                <a:lnTo>
                  <a:pt x="44" y="105"/>
                </a:lnTo>
                <a:lnTo>
                  <a:pt x="54" y="106"/>
                </a:lnTo>
                <a:lnTo>
                  <a:pt x="63" y="106"/>
                </a:lnTo>
                <a:lnTo>
                  <a:pt x="63" y="90"/>
                </a:lnTo>
                <a:lnTo>
                  <a:pt x="65" y="73"/>
                </a:lnTo>
                <a:lnTo>
                  <a:pt x="65" y="72"/>
                </a:lnTo>
                <a:lnTo>
                  <a:pt x="65" y="72"/>
                </a:lnTo>
                <a:lnTo>
                  <a:pt x="66" y="71"/>
                </a:lnTo>
                <a:lnTo>
                  <a:pt x="67" y="71"/>
                </a:lnTo>
                <a:lnTo>
                  <a:pt x="97" y="71"/>
                </a:lnTo>
                <a:lnTo>
                  <a:pt x="97" y="60"/>
                </a:lnTo>
                <a:lnTo>
                  <a:pt x="99" y="50"/>
                </a:lnTo>
                <a:lnTo>
                  <a:pt x="84" y="50"/>
                </a:lnTo>
                <a:lnTo>
                  <a:pt x="69" y="48"/>
                </a:lnTo>
                <a:lnTo>
                  <a:pt x="67" y="48"/>
                </a:lnTo>
                <a:lnTo>
                  <a:pt x="67" y="47"/>
                </a:lnTo>
                <a:lnTo>
                  <a:pt x="67" y="46"/>
                </a:lnTo>
                <a:lnTo>
                  <a:pt x="66" y="46"/>
                </a:lnTo>
                <a:lnTo>
                  <a:pt x="66" y="6"/>
                </a:lnTo>
                <a:lnTo>
                  <a:pt x="57" y="6"/>
                </a:lnTo>
                <a:lnTo>
                  <a:pt x="46" y="6"/>
                </a:lnTo>
                <a:close/>
                <a:moveTo>
                  <a:pt x="57" y="0"/>
                </a:moveTo>
                <a:lnTo>
                  <a:pt x="70" y="0"/>
                </a:lnTo>
                <a:lnTo>
                  <a:pt x="71" y="1"/>
                </a:lnTo>
                <a:lnTo>
                  <a:pt x="72" y="3"/>
                </a:lnTo>
                <a:lnTo>
                  <a:pt x="74" y="4"/>
                </a:lnTo>
                <a:lnTo>
                  <a:pt x="74" y="24"/>
                </a:lnTo>
                <a:lnTo>
                  <a:pt x="74" y="42"/>
                </a:lnTo>
                <a:lnTo>
                  <a:pt x="88" y="43"/>
                </a:lnTo>
                <a:lnTo>
                  <a:pt x="103" y="44"/>
                </a:lnTo>
                <a:lnTo>
                  <a:pt x="105" y="44"/>
                </a:lnTo>
                <a:lnTo>
                  <a:pt x="105" y="47"/>
                </a:lnTo>
                <a:lnTo>
                  <a:pt x="105" y="47"/>
                </a:lnTo>
                <a:lnTo>
                  <a:pt x="105" y="47"/>
                </a:lnTo>
                <a:lnTo>
                  <a:pt x="105" y="47"/>
                </a:lnTo>
                <a:lnTo>
                  <a:pt x="104" y="73"/>
                </a:lnTo>
                <a:lnTo>
                  <a:pt x="104" y="76"/>
                </a:lnTo>
                <a:lnTo>
                  <a:pt x="103" y="77"/>
                </a:lnTo>
                <a:lnTo>
                  <a:pt x="100" y="77"/>
                </a:lnTo>
                <a:lnTo>
                  <a:pt x="71" y="77"/>
                </a:lnTo>
                <a:lnTo>
                  <a:pt x="70" y="93"/>
                </a:lnTo>
                <a:lnTo>
                  <a:pt x="70" y="109"/>
                </a:lnTo>
                <a:lnTo>
                  <a:pt x="70" y="109"/>
                </a:lnTo>
                <a:lnTo>
                  <a:pt x="70" y="111"/>
                </a:lnTo>
                <a:lnTo>
                  <a:pt x="69" y="113"/>
                </a:lnTo>
                <a:lnTo>
                  <a:pt x="67" y="114"/>
                </a:lnTo>
                <a:lnTo>
                  <a:pt x="54" y="113"/>
                </a:lnTo>
                <a:lnTo>
                  <a:pt x="41" y="113"/>
                </a:lnTo>
                <a:lnTo>
                  <a:pt x="40" y="113"/>
                </a:lnTo>
                <a:lnTo>
                  <a:pt x="38" y="111"/>
                </a:lnTo>
                <a:lnTo>
                  <a:pt x="37" y="110"/>
                </a:lnTo>
                <a:lnTo>
                  <a:pt x="37" y="109"/>
                </a:lnTo>
                <a:lnTo>
                  <a:pt x="37" y="90"/>
                </a:lnTo>
                <a:lnTo>
                  <a:pt x="37" y="73"/>
                </a:lnTo>
                <a:lnTo>
                  <a:pt x="20" y="73"/>
                </a:lnTo>
                <a:lnTo>
                  <a:pt x="4" y="73"/>
                </a:lnTo>
                <a:lnTo>
                  <a:pt x="4" y="73"/>
                </a:lnTo>
                <a:lnTo>
                  <a:pt x="3" y="73"/>
                </a:lnTo>
                <a:lnTo>
                  <a:pt x="2" y="72"/>
                </a:lnTo>
                <a:lnTo>
                  <a:pt x="2" y="71"/>
                </a:lnTo>
                <a:lnTo>
                  <a:pt x="0" y="58"/>
                </a:lnTo>
                <a:lnTo>
                  <a:pt x="0" y="43"/>
                </a:lnTo>
                <a:lnTo>
                  <a:pt x="0" y="42"/>
                </a:lnTo>
                <a:lnTo>
                  <a:pt x="2" y="41"/>
                </a:lnTo>
                <a:lnTo>
                  <a:pt x="3" y="41"/>
                </a:lnTo>
                <a:lnTo>
                  <a:pt x="6" y="39"/>
                </a:lnTo>
                <a:lnTo>
                  <a:pt x="38" y="41"/>
                </a:lnTo>
                <a:lnTo>
                  <a:pt x="38" y="22"/>
                </a:lnTo>
                <a:lnTo>
                  <a:pt x="40" y="3"/>
                </a:lnTo>
                <a:lnTo>
                  <a:pt x="40" y="1"/>
                </a:lnTo>
                <a:lnTo>
                  <a:pt x="41" y="1"/>
                </a:lnTo>
                <a:lnTo>
                  <a:pt x="42" y="0"/>
                </a:lnTo>
                <a:lnTo>
                  <a:pt x="5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644" name="그룹 643"/>
          <p:cNvGrpSpPr/>
          <p:nvPr/>
        </p:nvGrpSpPr>
        <p:grpSpPr>
          <a:xfrm>
            <a:off x="10616053" y="5724653"/>
            <a:ext cx="451980" cy="372155"/>
            <a:chOff x="5867400" y="2209801"/>
            <a:chExt cx="206376" cy="190500"/>
          </a:xfrm>
        </p:grpSpPr>
        <p:sp>
          <p:nvSpPr>
            <p:cNvPr id="645" name="Freeform 1082"/>
            <p:cNvSpPr>
              <a:spLocks/>
            </p:cNvSpPr>
            <p:nvPr/>
          </p:nvSpPr>
          <p:spPr bwMode="auto">
            <a:xfrm>
              <a:off x="5961063" y="2278063"/>
              <a:ext cx="6350" cy="3175"/>
            </a:xfrm>
            <a:custGeom>
              <a:avLst/>
              <a:gdLst>
                <a:gd name="T0" fmla="*/ 0 w 4"/>
                <a:gd name="T1" fmla="*/ 0 h 2"/>
                <a:gd name="T2" fmla="*/ 1 w 4"/>
                <a:gd name="T3" fmla="*/ 1 h 2"/>
                <a:gd name="T4" fmla="*/ 3 w 4"/>
                <a:gd name="T5" fmla="*/ 2 h 2"/>
                <a:gd name="T6" fmla="*/ 4 w 4"/>
                <a:gd name="T7" fmla="*/ 1 h 2"/>
                <a:gd name="T8" fmla="*/ 3 w 4"/>
                <a:gd name="T9" fmla="*/ 2 h 2"/>
                <a:gd name="T10" fmla="*/ 1 w 4"/>
                <a:gd name="T11" fmla="*/ 2 h 2"/>
                <a:gd name="T12" fmla="*/ 0 w 4"/>
                <a:gd name="T13" fmla="*/ 1 h 2"/>
                <a:gd name="T14" fmla="*/ 0 w 4"/>
                <a:gd name="T15" fmla="*/ 0 h 2"/>
                <a:gd name="T16" fmla="*/ 0 w 4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6" name="Freeform 1083"/>
            <p:cNvSpPr>
              <a:spLocks/>
            </p:cNvSpPr>
            <p:nvPr/>
          </p:nvSpPr>
          <p:spPr bwMode="auto">
            <a:xfrm>
              <a:off x="5913438" y="2211388"/>
              <a:ext cx="52388" cy="63500"/>
            </a:xfrm>
            <a:custGeom>
              <a:avLst/>
              <a:gdLst>
                <a:gd name="T0" fmla="*/ 2 w 33"/>
                <a:gd name="T1" fmla="*/ 0 h 40"/>
                <a:gd name="T2" fmla="*/ 2 w 33"/>
                <a:gd name="T3" fmla="*/ 0 h 40"/>
                <a:gd name="T4" fmla="*/ 33 w 33"/>
                <a:gd name="T5" fmla="*/ 35 h 40"/>
                <a:gd name="T6" fmla="*/ 30 w 33"/>
                <a:gd name="T7" fmla="*/ 38 h 40"/>
                <a:gd name="T8" fmla="*/ 30 w 33"/>
                <a:gd name="T9" fmla="*/ 39 h 40"/>
                <a:gd name="T10" fmla="*/ 29 w 33"/>
                <a:gd name="T11" fmla="*/ 40 h 40"/>
                <a:gd name="T12" fmla="*/ 29 w 33"/>
                <a:gd name="T13" fmla="*/ 40 h 40"/>
                <a:gd name="T14" fmla="*/ 25 w 33"/>
                <a:gd name="T15" fmla="*/ 37 h 40"/>
                <a:gd name="T16" fmla="*/ 25 w 33"/>
                <a:gd name="T17" fmla="*/ 37 h 40"/>
                <a:gd name="T18" fmla="*/ 25 w 33"/>
                <a:gd name="T19" fmla="*/ 37 h 40"/>
                <a:gd name="T20" fmla="*/ 17 w 33"/>
                <a:gd name="T21" fmla="*/ 27 h 40"/>
                <a:gd name="T22" fmla="*/ 18 w 33"/>
                <a:gd name="T23" fmla="*/ 27 h 40"/>
                <a:gd name="T24" fmla="*/ 18 w 33"/>
                <a:gd name="T25" fmla="*/ 26 h 40"/>
                <a:gd name="T26" fmla="*/ 17 w 33"/>
                <a:gd name="T27" fmla="*/ 26 h 40"/>
                <a:gd name="T28" fmla="*/ 16 w 33"/>
                <a:gd name="T29" fmla="*/ 26 h 40"/>
                <a:gd name="T30" fmla="*/ 4 w 33"/>
                <a:gd name="T31" fmla="*/ 12 h 40"/>
                <a:gd name="T32" fmla="*/ 5 w 33"/>
                <a:gd name="T33" fmla="*/ 10 h 40"/>
                <a:gd name="T34" fmla="*/ 5 w 33"/>
                <a:gd name="T35" fmla="*/ 10 h 40"/>
                <a:gd name="T36" fmla="*/ 5 w 33"/>
                <a:gd name="T37" fmla="*/ 9 h 40"/>
                <a:gd name="T38" fmla="*/ 4 w 33"/>
                <a:gd name="T39" fmla="*/ 9 h 40"/>
                <a:gd name="T40" fmla="*/ 2 w 33"/>
                <a:gd name="T41" fmla="*/ 10 h 40"/>
                <a:gd name="T42" fmla="*/ 0 w 33"/>
                <a:gd name="T43" fmla="*/ 8 h 40"/>
                <a:gd name="T44" fmla="*/ 2 w 33"/>
                <a:gd name="T45" fmla="*/ 6 h 40"/>
                <a:gd name="T46" fmla="*/ 4 w 33"/>
                <a:gd name="T47" fmla="*/ 5 h 40"/>
                <a:gd name="T48" fmla="*/ 4 w 33"/>
                <a:gd name="T49" fmla="*/ 2 h 40"/>
                <a:gd name="T50" fmla="*/ 4 w 33"/>
                <a:gd name="T51" fmla="*/ 1 h 40"/>
                <a:gd name="T52" fmla="*/ 2 w 33"/>
                <a:gd name="T5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" h="40">
                  <a:moveTo>
                    <a:pt x="2" y="0"/>
                  </a:moveTo>
                  <a:lnTo>
                    <a:pt x="2" y="0"/>
                  </a:lnTo>
                  <a:lnTo>
                    <a:pt x="33" y="35"/>
                  </a:lnTo>
                  <a:lnTo>
                    <a:pt x="30" y="38"/>
                  </a:lnTo>
                  <a:lnTo>
                    <a:pt x="30" y="39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17" y="27"/>
                  </a:lnTo>
                  <a:lnTo>
                    <a:pt x="18" y="27"/>
                  </a:lnTo>
                  <a:lnTo>
                    <a:pt x="18" y="26"/>
                  </a:lnTo>
                  <a:lnTo>
                    <a:pt x="17" y="26"/>
                  </a:lnTo>
                  <a:lnTo>
                    <a:pt x="16" y="26"/>
                  </a:lnTo>
                  <a:lnTo>
                    <a:pt x="4" y="12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9"/>
                  </a:lnTo>
                  <a:lnTo>
                    <a:pt x="4" y="9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5"/>
                  </a:lnTo>
                  <a:lnTo>
                    <a:pt x="4" y="2"/>
                  </a:lnTo>
                  <a:lnTo>
                    <a:pt x="4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7" name="Freeform 1084"/>
            <p:cNvSpPr>
              <a:spLocks/>
            </p:cNvSpPr>
            <p:nvPr/>
          </p:nvSpPr>
          <p:spPr bwMode="auto">
            <a:xfrm>
              <a:off x="5867400" y="2211388"/>
              <a:ext cx="52388" cy="34925"/>
            </a:xfrm>
            <a:custGeom>
              <a:avLst/>
              <a:gdLst>
                <a:gd name="T0" fmla="*/ 29 w 33"/>
                <a:gd name="T1" fmla="*/ 0 h 22"/>
                <a:gd name="T2" fmla="*/ 30 w 33"/>
                <a:gd name="T3" fmla="*/ 0 h 22"/>
                <a:gd name="T4" fmla="*/ 30 w 33"/>
                <a:gd name="T5" fmla="*/ 0 h 22"/>
                <a:gd name="T6" fmla="*/ 31 w 33"/>
                <a:gd name="T7" fmla="*/ 0 h 22"/>
                <a:gd name="T8" fmla="*/ 31 w 33"/>
                <a:gd name="T9" fmla="*/ 0 h 22"/>
                <a:gd name="T10" fmla="*/ 33 w 33"/>
                <a:gd name="T11" fmla="*/ 1 h 22"/>
                <a:gd name="T12" fmla="*/ 33 w 33"/>
                <a:gd name="T13" fmla="*/ 2 h 22"/>
                <a:gd name="T14" fmla="*/ 33 w 33"/>
                <a:gd name="T15" fmla="*/ 5 h 22"/>
                <a:gd name="T16" fmla="*/ 31 w 33"/>
                <a:gd name="T17" fmla="*/ 6 h 22"/>
                <a:gd name="T18" fmla="*/ 29 w 33"/>
                <a:gd name="T19" fmla="*/ 8 h 22"/>
                <a:gd name="T20" fmla="*/ 20 w 33"/>
                <a:gd name="T21" fmla="*/ 16 h 22"/>
                <a:gd name="T22" fmla="*/ 9 w 33"/>
                <a:gd name="T23" fmla="*/ 22 h 22"/>
                <a:gd name="T24" fmla="*/ 7 w 33"/>
                <a:gd name="T25" fmla="*/ 20 h 22"/>
                <a:gd name="T26" fmla="*/ 4 w 33"/>
                <a:gd name="T27" fmla="*/ 18 h 22"/>
                <a:gd name="T28" fmla="*/ 3 w 33"/>
                <a:gd name="T29" fmla="*/ 18 h 22"/>
                <a:gd name="T30" fmla="*/ 0 w 33"/>
                <a:gd name="T31" fmla="*/ 21 h 22"/>
                <a:gd name="T32" fmla="*/ 1 w 33"/>
                <a:gd name="T33" fmla="*/ 20 h 22"/>
                <a:gd name="T34" fmla="*/ 3 w 33"/>
                <a:gd name="T35" fmla="*/ 18 h 22"/>
                <a:gd name="T36" fmla="*/ 16 w 33"/>
                <a:gd name="T37" fmla="*/ 9 h 22"/>
                <a:gd name="T38" fmla="*/ 27 w 33"/>
                <a:gd name="T39" fmla="*/ 0 h 22"/>
                <a:gd name="T40" fmla="*/ 29 w 33"/>
                <a:gd name="T41" fmla="*/ 0 h 22"/>
                <a:gd name="T42" fmla="*/ 29 w 33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" h="22">
                  <a:moveTo>
                    <a:pt x="29" y="0"/>
                  </a:moveTo>
                  <a:lnTo>
                    <a:pt x="30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1"/>
                  </a:lnTo>
                  <a:lnTo>
                    <a:pt x="33" y="2"/>
                  </a:lnTo>
                  <a:lnTo>
                    <a:pt x="33" y="5"/>
                  </a:lnTo>
                  <a:lnTo>
                    <a:pt x="31" y="6"/>
                  </a:lnTo>
                  <a:lnTo>
                    <a:pt x="29" y="8"/>
                  </a:lnTo>
                  <a:lnTo>
                    <a:pt x="20" y="16"/>
                  </a:lnTo>
                  <a:lnTo>
                    <a:pt x="9" y="22"/>
                  </a:lnTo>
                  <a:lnTo>
                    <a:pt x="7" y="20"/>
                  </a:lnTo>
                  <a:lnTo>
                    <a:pt x="4" y="18"/>
                  </a:lnTo>
                  <a:lnTo>
                    <a:pt x="3" y="18"/>
                  </a:lnTo>
                  <a:lnTo>
                    <a:pt x="0" y="21"/>
                  </a:lnTo>
                  <a:lnTo>
                    <a:pt x="1" y="20"/>
                  </a:lnTo>
                  <a:lnTo>
                    <a:pt x="3" y="18"/>
                  </a:lnTo>
                  <a:lnTo>
                    <a:pt x="16" y="9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8" name="Freeform 1085"/>
            <p:cNvSpPr>
              <a:spLocks/>
            </p:cNvSpPr>
            <p:nvPr/>
          </p:nvSpPr>
          <p:spPr bwMode="auto">
            <a:xfrm>
              <a:off x="5867400" y="2239963"/>
              <a:ext cx="68263" cy="71438"/>
            </a:xfrm>
            <a:custGeom>
              <a:avLst/>
              <a:gdLst>
                <a:gd name="T0" fmla="*/ 4 w 43"/>
                <a:gd name="T1" fmla="*/ 0 h 45"/>
                <a:gd name="T2" fmla="*/ 7 w 43"/>
                <a:gd name="T3" fmla="*/ 2 h 45"/>
                <a:gd name="T4" fmla="*/ 9 w 43"/>
                <a:gd name="T5" fmla="*/ 4 h 45"/>
                <a:gd name="T6" fmla="*/ 10 w 43"/>
                <a:gd name="T7" fmla="*/ 5 h 45"/>
                <a:gd name="T8" fmla="*/ 10 w 43"/>
                <a:gd name="T9" fmla="*/ 5 h 45"/>
                <a:gd name="T10" fmla="*/ 10 w 43"/>
                <a:gd name="T11" fmla="*/ 7 h 45"/>
                <a:gd name="T12" fmla="*/ 10 w 43"/>
                <a:gd name="T13" fmla="*/ 7 h 45"/>
                <a:gd name="T14" fmla="*/ 12 w 43"/>
                <a:gd name="T15" fmla="*/ 7 h 45"/>
                <a:gd name="T16" fmla="*/ 12 w 43"/>
                <a:gd name="T17" fmla="*/ 7 h 45"/>
                <a:gd name="T18" fmla="*/ 14 w 43"/>
                <a:gd name="T19" fmla="*/ 9 h 45"/>
                <a:gd name="T20" fmla="*/ 14 w 43"/>
                <a:gd name="T21" fmla="*/ 11 h 45"/>
                <a:gd name="T22" fmla="*/ 13 w 43"/>
                <a:gd name="T23" fmla="*/ 12 h 45"/>
                <a:gd name="T24" fmla="*/ 14 w 43"/>
                <a:gd name="T25" fmla="*/ 13 h 45"/>
                <a:gd name="T26" fmla="*/ 14 w 43"/>
                <a:gd name="T27" fmla="*/ 12 h 45"/>
                <a:gd name="T28" fmla="*/ 17 w 43"/>
                <a:gd name="T29" fmla="*/ 12 h 45"/>
                <a:gd name="T30" fmla="*/ 24 w 43"/>
                <a:gd name="T31" fmla="*/ 19 h 45"/>
                <a:gd name="T32" fmla="*/ 22 w 43"/>
                <a:gd name="T33" fmla="*/ 20 h 45"/>
                <a:gd name="T34" fmla="*/ 22 w 43"/>
                <a:gd name="T35" fmla="*/ 21 h 45"/>
                <a:gd name="T36" fmla="*/ 22 w 43"/>
                <a:gd name="T37" fmla="*/ 21 h 45"/>
                <a:gd name="T38" fmla="*/ 25 w 43"/>
                <a:gd name="T39" fmla="*/ 20 h 45"/>
                <a:gd name="T40" fmla="*/ 27 w 43"/>
                <a:gd name="T41" fmla="*/ 22 h 45"/>
                <a:gd name="T42" fmla="*/ 25 w 43"/>
                <a:gd name="T43" fmla="*/ 24 h 45"/>
                <a:gd name="T44" fmla="*/ 25 w 43"/>
                <a:gd name="T45" fmla="*/ 25 h 45"/>
                <a:gd name="T46" fmla="*/ 26 w 43"/>
                <a:gd name="T47" fmla="*/ 25 h 45"/>
                <a:gd name="T48" fmla="*/ 26 w 43"/>
                <a:gd name="T49" fmla="*/ 25 h 45"/>
                <a:gd name="T50" fmla="*/ 29 w 43"/>
                <a:gd name="T51" fmla="*/ 25 h 45"/>
                <a:gd name="T52" fmla="*/ 31 w 43"/>
                <a:gd name="T53" fmla="*/ 28 h 45"/>
                <a:gd name="T54" fmla="*/ 29 w 43"/>
                <a:gd name="T55" fmla="*/ 30 h 45"/>
                <a:gd name="T56" fmla="*/ 29 w 43"/>
                <a:gd name="T57" fmla="*/ 32 h 45"/>
                <a:gd name="T58" fmla="*/ 30 w 43"/>
                <a:gd name="T59" fmla="*/ 32 h 45"/>
                <a:gd name="T60" fmla="*/ 34 w 43"/>
                <a:gd name="T61" fmla="*/ 30 h 45"/>
                <a:gd name="T62" fmla="*/ 37 w 43"/>
                <a:gd name="T63" fmla="*/ 34 h 45"/>
                <a:gd name="T64" fmla="*/ 35 w 43"/>
                <a:gd name="T65" fmla="*/ 34 h 45"/>
                <a:gd name="T66" fmla="*/ 35 w 43"/>
                <a:gd name="T67" fmla="*/ 36 h 45"/>
                <a:gd name="T68" fmla="*/ 37 w 43"/>
                <a:gd name="T69" fmla="*/ 36 h 45"/>
                <a:gd name="T70" fmla="*/ 37 w 43"/>
                <a:gd name="T71" fmla="*/ 36 h 45"/>
                <a:gd name="T72" fmla="*/ 39 w 43"/>
                <a:gd name="T73" fmla="*/ 36 h 45"/>
                <a:gd name="T74" fmla="*/ 43 w 43"/>
                <a:gd name="T75" fmla="*/ 39 h 45"/>
                <a:gd name="T76" fmla="*/ 42 w 43"/>
                <a:gd name="T77" fmla="*/ 41 h 45"/>
                <a:gd name="T78" fmla="*/ 42 w 43"/>
                <a:gd name="T79" fmla="*/ 41 h 45"/>
                <a:gd name="T80" fmla="*/ 41 w 43"/>
                <a:gd name="T81" fmla="*/ 42 h 45"/>
                <a:gd name="T82" fmla="*/ 38 w 43"/>
                <a:gd name="T83" fmla="*/ 45 h 45"/>
                <a:gd name="T84" fmla="*/ 20 w 43"/>
                <a:gd name="T85" fmla="*/ 25 h 45"/>
                <a:gd name="T86" fmla="*/ 1 w 43"/>
                <a:gd name="T87" fmla="*/ 7 h 45"/>
                <a:gd name="T88" fmla="*/ 0 w 43"/>
                <a:gd name="T89" fmla="*/ 4 h 45"/>
                <a:gd name="T90" fmla="*/ 0 w 43"/>
                <a:gd name="T91" fmla="*/ 3 h 45"/>
                <a:gd name="T92" fmla="*/ 0 w 43"/>
                <a:gd name="T93" fmla="*/ 3 h 45"/>
                <a:gd name="T94" fmla="*/ 0 w 43"/>
                <a:gd name="T95" fmla="*/ 3 h 45"/>
                <a:gd name="T96" fmla="*/ 3 w 43"/>
                <a:gd name="T97" fmla="*/ 0 h 45"/>
                <a:gd name="T98" fmla="*/ 4 w 43"/>
                <a:gd name="T9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3" h="45">
                  <a:moveTo>
                    <a:pt x="4" y="0"/>
                  </a:moveTo>
                  <a:lnTo>
                    <a:pt x="7" y="2"/>
                  </a:lnTo>
                  <a:lnTo>
                    <a:pt x="9" y="4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9"/>
                  </a:lnTo>
                  <a:lnTo>
                    <a:pt x="14" y="11"/>
                  </a:lnTo>
                  <a:lnTo>
                    <a:pt x="13" y="12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7" y="12"/>
                  </a:lnTo>
                  <a:lnTo>
                    <a:pt x="24" y="19"/>
                  </a:lnTo>
                  <a:lnTo>
                    <a:pt x="22" y="20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5" y="20"/>
                  </a:lnTo>
                  <a:lnTo>
                    <a:pt x="27" y="22"/>
                  </a:lnTo>
                  <a:lnTo>
                    <a:pt x="25" y="24"/>
                  </a:lnTo>
                  <a:lnTo>
                    <a:pt x="25" y="25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29" y="25"/>
                  </a:lnTo>
                  <a:lnTo>
                    <a:pt x="31" y="28"/>
                  </a:lnTo>
                  <a:lnTo>
                    <a:pt x="29" y="30"/>
                  </a:lnTo>
                  <a:lnTo>
                    <a:pt x="29" y="32"/>
                  </a:lnTo>
                  <a:lnTo>
                    <a:pt x="30" y="32"/>
                  </a:lnTo>
                  <a:lnTo>
                    <a:pt x="34" y="30"/>
                  </a:lnTo>
                  <a:lnTo>
                    <a:pt x="37" y="34"/>
                  </a:lnTo>
                  <a:lnTo>
                    <a:pt x="35" y="34"/>
                  </a:lnTo>
                  <a:lnTo>
                    <a:pt x="35" y="36"/>
                  </a:lnTo>
                  <a:lnTo>
                    <a:pt x="37" y="36"/>
                  </a:lnTo>
                  <a:lnTo>
                    <a:pt x="37" y="36"/>
                  </a:lnTo>
                  <a:lnTo>
                    <a:pt x="39" y="36"/>
                  </a:lnTo>
                  <a:lnTo>
                    <a:pt x="43" y="39"/>
                  </a:lnTo>
                  <a:lnTo>
                    <a:pt x="42" y="41"/>
                  </a:lnTo>
                  <a:lnTo>
                    <a:pt x="42" y="41"/>
                  </a:lnTo>
                  <a:lnTo>
                    <a:pt x="41" y="42"/>
                  </a:lnTo>
                  <a:lnTo>
                    <a:pt x="38" y="45"/>
                  </a:lnTo>
                  <a:lnTo>
                    <a:pt x="20" y="25"/>
                  </a:lnTo>
                  <a:lnTo>
                    <a:pt x="1" y="7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9" name="Freeform 1086"/>
            <p:cNvSpPr>
              <a:spLocks/>
            </p:cNvSpPr>
            <p:nvPr/>
          </p:nvSpPr>
          <p:spPr bwMode="auto">
            <a:xfrm>
              <a:off x="5938838" y="2306638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1 w 1"/>
                <a:gd name="T4" fmla="*/ 0 w 1"/>
                <a:gd name="T5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0" name="Rectangle 1087"/>
            <p:cNvSpPr>
              <a:spLocks noChangeArrowheads="1"/>
            </p:cNvSpPr>
            <p:nvPr/>
          </p:nvSpPr>
          <p:spPr bwMode="auto">
            <a:xfrm>
              <a:off x="5940425" y="2311401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1" name="Freeform 1088"/>
            <p:cNvSpPr>
              <a:spLocks/>
            </p:cNvSpPr>
            <p:nvPr/>
          </p:nvSpPr>
          <p:spPr bwMode="auto">
            <a:xfrm>
              <a:off x="5886450" y="2335213"/>
              <a:ext cx="28575" cy="30163"/>
            </a:xfrm>
            <a:custGeom>
              <a:avLst/>
              <a:gdLst>
                <a:gd name="T0" fmla="*/ 18 w 18"/>
                <a:gd name="T1" fmla="*/ 0 h 19"/>
                <a:gd name="T2" fmla="*/ 2 w 18"/>
                <a:gd name="T3" fmla="*/ 16 h 19"/>
                <a:gd name="T4" fmla="*/ 1 w 18"/>
                <a:gd name="T5" fmla="*/ 17 h 19"/>
                <a:gd name="T6" fmla="*/ 0 w 18"/>
                <a:gd name="T7" fmla="*/ 19 h 19"/>
                <a:gd name="T8" fmla="*/ 0 w 18"/>
                <a:gd name="T9" fmla="*/ 19 h 19"/>
                <a:gd name="T10" fmla="*/ 1 w 18"/>
                <a:gd name="T11" fmla="*/ 16 h 19"/>
                <a:gd name="T12" fmla="*/ 2 w 18"/>
                <a:gd name="T13" fmla="*/ 14 h 19"/>
                <a:gd name="T14" fmla="*/ 5 w 18"/>
                <a:gd name="T15" fmla="*/ 12 h 19"/>
                <a:gd name="T16" fmla="*/ 6 w 18"/>
                <a:gd name="T17" fmla="*/ 11 h 19"/>
                <a:gd name="T18" fmla="*/ 12 w 18"/>
                <a:gd name="T19" fmla="*/ 6 h 19"/>
                <a:gd name="T20" fmla="*/ 17 w 18"/>
                <a:gd name="T21" fmla="*/ 2 h 19"/>
                <a:gd name="T22" fmla="*/ 18 w 18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9">
                  <a:moveTo>
                    <a:pt x="18" y="0"/>
                  </a:moveTo>
                  <a:lnTo>
                    <a:pt x="2" y="16"/>
                  </a:lnTo>
                  <a:lnTo>
                    <a:pt x="1" y="17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1" y="16"/>
                  </a:lnTo>
                  <a:lnTo>
                    <a:pt x="2" y="14"/>
                  </a:lnTo>
                  <a:lnTo>
                    <a:pt x="5" y="12"/>
                  </a:lnTo>
                  <a:lnTo>
                    <a:pt x="6" y="11"/>
                  </a:lnTo>
                  <a:lnTo>
                    <a:pt x="12" y="6"/>
                  </a:lnTo>
                  <a:lnTo>
                    <a:pt x="17" y="2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2" name="Freeform 1089"/>
            <p:cNvSpPr>
              <a:spLocks/>
            </p:cNvSpPr>
            <p:nvPr/>
          </p:nvSpPr>
          <p:spPr bwMode="auto">
            <a:xfrm>
              <a:off x="5875338" y="2305051"/>
              <a:ext cx="65088" cy="57150"/>
            </a:xfrm>
            <a:custGeom>
              <a:avLst/>
              <a:gdLst>
                <a:gd name="T0" fmla="*/ 37 w 41"/>
                <a:gd name="T1" fmla="*/ 0 h 36"/>
                <a:gd name="T2" fmla="*/ 37 w 41"/>
                <a:gd name="T3" fmla="*/ 1 h 36"/>
                <a:gd name="T4" fmla="*/ 37 w 41"/>
                <a:gd name="T5" fmla="*/ 2 h 36"/>
                <a:gd name="T6" fmla="*/ 38 w 41"/>
                <a:gd name="T7" fmla="*/ 2 h 36"/>
                <a:gd name="T8" fmla="*/ 40 w 41"/>
                <a:gd name="T9" fmla="*/ 1 h 36"/>
                <a:gd name="T10" fmla="*/ 41 w 41"/>
                <a:gd name="T11" fmla="*/ 1 h 36"/>
                <a:gd name="T12" fmla="*/ 34 w 41"/>
                <a:gd name="T13" fmla="*/ 9 h 36"/>
                <a:gd name="T14" fmla="*/ 24 w 41"/>
                <a:gd name="T15" fmla="*/ 18 h 36"/>
                <a:gd name="T16" fmla="*/ 15 w 41"/>
                <a:gd name="T17" fmla="*/ 26 h 36"/>
                <a:gd name="T18" fmla="*/ 5 w 41"/>
                <a:gd name="T19" fmla="*/ 36 h 36"/>
                <a:gd name="T20" fmla="*/ 5 w 41"/>
                <a:gd name="T21" fmla="*/ 36 h 36"/>
                <a:gd name="T22" fmla="*/ 3 w 41"/>
                <a:gd name="T23" fmla="*/ 35 h 36"/>
                <a:gd name="T24" fmla="*/ 2 w 41"/>
                <a:gd name="T25" fmla="*/ 35 h 36"/>
                <a:gd name="T26" fmla="*/ 0 w 41"/>
                <a:gd name="T27" fmla="*/ 36 h 36"/>
                <a:gd name="T28" fmla="*/ 0 w 41"/>
                <a:gd name="T29" fmla="*/ 36 h 36"/>
                <a:gd name="T30" fmla="*/ 11 w 41"/>
                <a:gd name="T31" fmla="*/ 25 h 36"/>
                <a:gd name="T32" fmla="*/ 22 w 41"/>
                <a:gd name="T33" fmla="*/ 14 h 36"/>
                <a:gd name="T34" fmla="*/ 33 w 41"/>
                <a:gd name="T35" fmla="*/ 4 h 36"/>
                <a:gd name="T36" fmla="*/ 36 w 41"/>
                <a:gd name="T37" fmla="*/ 1 h 36"/>
                <a:gd name="T38" fmla="*/ 37 w 41"/>
                <a:gd name="T39" fmla="*/ 0 h 36"/>
                <a:gd name="T40" fmla="*/ 37 w 41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36">
                  <a:moveTo>
                    <a:pt x="37" y="0"/>
                  </a:moveTo>
                  <a:lnTo>
                    <a:pt x="37" y="1"/>
                  </a:lnTo>
                  <a:lnTo>
                    <a:pt x="37" y="2"/>
                  </a:lnTo>
                  <a:lnTo>
                    <a:pt x="38" y="2"/>
                  </a:lnTo>
                  <a:lnTo>
                    <a:pt x="40" y="1"/>
                  </a:lnTo>
                  <a:lnTo>
                    <a:pt x="41" y="1"/>
                  </a:lnTo>
                  <a:lnTo>
                    <a:pt x="34" y="9"/>
                  </a:lnTo>
                  <a:lnTo>
                    <a:pt x="24" y="18"/>
                  </a:lnTo>
                  <a:lnTo>
                    <a:pt x="15" y="26"/>
                  </a:lnTo>
                  <a:lnTo>
                    <a:pt x="5" y="36"/>
                  </a:lnTo>
                  <a:lnTo>
                    <a:pt x="5" y="36"/>
                  </a:lnTo>
                  <a:lnTo>
                    <a:pt x="3" y="35"/>
                  </a:lnTo>
                  <a:lnTo>
                    <a:pt x="2" y="35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11" y="25"/>
                  </a:lnTo>
                  <a:lnTo>
                    <a:pt x="22" y="14"/>
                  </a:lnTo>
                  <a:lnTo>
                    <a:pt x="33" y="4"/>
                  </a:lnTo>
                  <a:lnTo>
                    <a:pt x="36" y="1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3" name="Freeform 1090"/>
            <p:cNvSpPr>
              <a:spLocks/>
            </p:cNvSpPr>
            <p:nvPr/>
          </p:nvSpPr>
          <p:spPr bwMode="auto">
            <a:xfrm>
              <a:off x="5934075" y="2311401"/>
              <a:ext cx="6350" cy="6350"/>
            </a:xfrm>
            <a:custGeom>
              <a:avLst/>
              <a:gdLst>
                <a:gd name="T0" fmla="*/ 4 w 4"/>
                <a:gd name="T1" fmla="*/ 0 h 4"/>
                <a:gd name="T2" fmla="*/ 4 w 4"/>
                <a:gd name="T3" fmla="*/ 0 h 4"/>
                <a:gd name="T4" fmla="*/ 0 w 4"/>
                <a:gd name="T5" fmla="*/ 4 h 4"/>
                <a:gd name="T6" fmla="*/ 4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4" name="Freeform 1091"/>
            <p:cNvSpPr>
              <a:spLocks/>
            </p:cNvSpPr>
            <p:nvPr/>
          </p:nvSpPr>
          <p:spPr bwMode="auto">
            <a:xfrm>
              <a:off x="5873750" y="2360613"/>
              <a:ext cx="39688" cy="39688"/>
            </a:xfrm>
            <a:custGeom>
              <a:avLst/>
              <a:gdLst>
                <a:gd name="T0" fmla="*/ 4 w 25"/>
                <a:gd name="T1" fmla="*/ 0 h 25"/>
                <a:gd name="T2" fmla="*/ 6 w 25"/>
                <a:gd name="T3" fmla="*/ 1 h 25"/>
                <a:gd name="T4" fmla="*/ 6 w 25"/>
                <a:gd name="T5" fmla="*/ 1 h 25"/>
                <a:gd name="T6" fmla="*/ 4 w 25"/>
                <a:gd name="T7" fmla="*/ 7 h 25"/>
                <a:gd name="T8" fmla="*/ 4 w 25"/>
                <a:gd name="T9" fmla="*/ 8 h 25"/>
                <a:gd name="T10" fmla="*/ 4 w 25"/>
                <a:gd name="T11" fmla="*/ 8 h 25"/>
                <a:gd name="T12" fmla="*/ 5 w 25"/>
                <a:gd name="T13" fmla="*/ 8 h 25"/>
                <a:gd name="T14" fmla="*/ 9 w 25"/>
                <a:gd name="T15" fmla="*/ 4 h 25"/>
                <a:gd name="T16" fmla="*/ 12 w 25"/>
                <a:gd name="T17" fmla="*/ 7 h 25"/>
                <a:gd name="T18" fmla="*/ 10 w 25"/>
                <a:gd name="T19" fmla="*/ 9 h 25"/>
                <a:gd name="T20" fmla="*/ 10 w 25"/>
                <a:gd name="T21" fmla="*/ 11 h 25"/>
                <a:gd name="T22" fmla="*/ 12 w 25"/>
                <a:gd name="T23" fmla="*/ 11 h 25"/>
                <a:gd name="T24" fmla="*/ 12 w 25"/>
                <a:gd name="T25" fmla="*/ 11 h 25"/>
                <a:gd name="T26" fmla="*/ 14 w 25"/>
                <a:gd name="T27" fmla="*/ 8 h 25"/>
                <a:gd name="T28" fmla="*/ 18 w 25"/>
                <a:gd name="T29" fmla="*/ 13 h 25"/>
                <a:gd name="T30" fmla="*/ 18 w 25"/>
                <a:gd name="T31" fmla="*/ 13 h 25"/>
                <a:gd name="T32" fmla="*/ 18 w 25"/>
                <a:gd name="T33" fmla="*/ 15 h 25"/>
                <a:gd name="T34" fmla="*/ 18 w 25"/>
                <a:gd name="T35" fmla="*/ 15 h 25"/>
                <a:gd name="T36" fmla="*/ 20 w 25"/>
                <a:gd name="T37" fmla="*/ 15 h 25"/>
                <a:gd name="T38" fmla="*/ 20 w 25"/>
                <a:gd name="T39" fmla="*/ 15 h 25"/>
                <a:gd name="T40" fmla="*/ 25 w 25"/>
                <a:gd name="T41" fmla="*/ 17 h 25"/>
                <a:gd name="T42" fmla="*/ 22 w 25"/>
                <a:gd name="T43" fmla="*/ 18 h 25"/>
                <a:gd name="T44" fmla="*/ 21 w 25"/>
                <a:gd name="T45" fmla="*/ 21 h 25"/>
                <a:gd name="T46" fmla="*/ 22 w 25"/>
                <a:gd name="T47" fmla="*/ 22 h 25"/>
                <a:gd name="T48" fmla="*/ 23 w 25"/>
                <a:gd name="T49" fmla="*/ 25 h 25"/>
                <a:gd name="T50" fmla="*/ 23 w 25"/>
                <a:gd name="T51" fmla="*/ 24 h 25"/>
                <a:gd name="T52" fmla="*/ 12 w 25"/>
                <a:gd name="T53" fmla="*/ 16 h 25"/>
                <a:gd name="T54" fmla="*/ 1 w 25"/>
                <a:gd name="T55" fmla="*/ 5 h 25"/>
                <a:gd name="T56" fmla="*/ 0 w 25"/>
                <a:gd name="T57" fmla="*/ 4 h 25"/>
                <a:gd name="T58" fmla="*/ 0 w 25"/>
                <a:gd name="T59" fmla="*/ 3 h 25"/>
                <a:gd name="T60" fmla="*/ 1 w 25"/>
                <a:gd name="T61" fmla="*/ 1 h 25"/>
                <a:gd name="T62" fmla="*/ 1 w 25"/>
                <a:gd name="T63" fmla="*/ 1 h 25"/>
                <a:gd name="T64" fmla="*/ 3 w 25"/>
                <a:gd name="T65" fmla="*/ 0 h 25"/>
                <a:gd name="T66" fmla="*/ 4 w 25"/>
                <a:gd name="T6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" h="25">
                  <a:moveTo>
                    <a:pt x="4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4" y="7"/>
                  </a:lnTo>
                  <a:lnTo>
                    <a:pt x="4" y="8"/>
                  </a:lnTo>
                  <a:lnTo>
                    <a:pt x="4" y="8"/>
                  </a:lnTo>
                  <a:lnTo>
                    <a:pt x="5" y="8"/>
                  </a:lnTo>
                  <a:lnTo>
                    <a:pt x="9" y="4"/>
                  </a:lnTo>
                  <a:lnTo>
                    <a:pt x="12" y="7"/>
                  </a:lnTo>
                  <a:lnTo>
                    <a:pt x="10" y="9"/>
                  </a:ln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4" y="8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5" y="17"/>
                  </a:lnTo>
                  <a:lnTo>
                    <a:pt x="22" y="18"/>
                  </a:lnTo>
                  <a:lnTo>
                    <a:pt x="21" y="21"/>
                  </a:lnTo>
                  <a:lnTo>
                    <a:pt x="22" y="22"/>
                  </a:lnTo>
                  <a:lnTo>
                    <a:pt x="23" y="25"/>
                  </a:lnTo>
                  <a:lnTo>
                    <a:pt x="23" y="24"/>
                  </a:lnTo>
                  <a:lnTo>
                    <a:pt x="12" y="1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5" name="Rectangle 1092"/>
            <p:cNvSpPr>
              <a:spLocks noChangeArrowheads="1"/>
            </p:cNvSpPr>
            <p:nvPr/>
          </p:nvSpPr>
          <p:spPr bwMode="auto">
            <a:xfrm>
              <a:off x="5886450" y="236537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6" name="Freeform 1093"/>
            <p:cNvSpPr>
              <a:spLocks/>
            </p:cNvSpPr>
            <p:nvPr/>
          </p:nvSpPr>
          <p:spPr bwMode="auto">
            <a:xfrm>
              <a:off x="5907088" y="2332038"/>
              <a:ext cx="63500" cy="68263"/>
            </a:xfrm>
            <a:custGeom>
              <a:avLst/>
              <a:gdLst>
                <a:gd name="T0" fmla="*/ 39 w 40"/>
                <a:gd name="T1" fmla="*/ 0 h 43"/>
                <a:gd name="T2" fmla="*/ 39 w 40"/>
                <a:gd name="T3" fmla="*/ 0 h 43"/>
                <a:gd name="T4" fmla="*/ 38 w 40"/>
                <a:gd name="T5" fmla="*/ 1 h 43"/>
                <a:gd name="T6" fmla="*/ 37 w 40"/>
                <a:gd name="T7" fmla="*/ 4 h 43"/>
                <a:gd name="T8" fmla="*/ 35 w 40"/>
                <a:gd name="T9" fmla="*/ 5 h 43"/>
                <a:gd name="T10" fmla="*/ 35 w 40"/>
                <a:gd name="T11" fmla="*/ 5 h 43"/>
                <a:gd name="T12" fmla="*/ 37 w 40"/>
                <a:gd name="T13" fmla="*/ 6 h 43"/>
                <a:gd name="T14" fmla="*/ 37 w 40"/>
                <a:gd name="T15" fmla="*/ 6 h 43"/>
                <a:gd name="T16" fmla="*/ 38 w 40"/>
                <a:gd name="T17" fmla="*/ 5 h 43"/>
                <a:gd name="T18" fmla="*/ 38 w 40"/>
                <a:gd name="T19" fmla="*/ 6 h 43"/>
                <a:gd name="T20" fmla="*/ 40 w 40"/>
                <a:gd name="T21" fmla="*/ 8 h 43"/>
                <a:gd name="T22" fmla="*/ 23 w 40"/>
                <a:gd name="T23" fmla="*/ 25 h 43"/>
                <a:gd name="T24" fmla="*/ 6 w 40"/>
                <a:gd name="T25" fmla="*/ 42 h 43"/>
                <a:gd name="T26" fmla="*/ 5 w 40"/>
                <a:gd name="T27" fmla="*/ 43 h 43"/>
                <a:gd name="T28" fmla="*/ 4 w 40"/>
                <a:gd name="T29" fmla="*/ 43 h 43"/>
                <a:gd name="T30" fmla="*/ 2 w 40"/>
                <a:gd name="T31" fmla="*/ 43 h 43"/>
                <a:gd name="T32" fmla="*/ 2 w 40"/>
                <a:gd name="T33" fmla="*/ 43 h 43"/>
                <a:gd name="T34" fmla="*/ 1 w 40"/>
                <a:gd name="T35" fmla="*/ 40 h 43"/>
                <a:gd name="T36" fmla="*/ 0 w 40"/>
                <a:gd name="T37" fmla="*/ 39 h 43"/>
                <a:gd name="T38" fmla="*/ 1 w 40"/>
                <a:gd name="T39" fmla="*/ 36 h 43"/>
                <a:gd name="T40" fmla="*/ 4 w 40"/>
                <a:gd name="T41" fmla="*/ 35 h 43"/>
                <a:gd name="T42" fmla="*/ 21 w 40"/>
                <a:gd name="T43" fmla="*/ 18 h 43"/>
                <a:gd name="T44" fmla="*/ 38 w 40"/>
                <a:gd name="T45" fmla="*/ 1 h 43"/>
                <a:gd name="T46" fmla="*/ 39 w 40"/>
                <a:gd name="T4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" h="43">
                  <a:moveTo>
                    <a:pt x="39" y="0"/>
                  </a:moveTo>
                  <a:lnTo>
                    <a:pt x="39" y="0"/>
                  </a:lnTo>
                  <a:lnTo>
                    <a:pt x="38" y="1"/>
                  </a:lnTo>
                  <a:lnTo>
                    <a:pt x="37" y="4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8" y="5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23" y="25"/>
                  </a:lnTo>
                  <a:lnTo>
                    <a:pt x="6" y="42"/>
                  </a:lnTo>
                  <a:lnTo>
                    <a:pt x="5" y="43"/>
                  </a:lnTo>
                  <a:lnTo>
                    <a:pt x="4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1" y="40"/>
                  </a:lnTo>
                  <a:lnTo>
                    <a:pt x="0" y="39"/>
                  </a:lnTo>
                  <a:lnTo>
                    <a:pt x="1" y="36"/>
                  </a:lnTo>
                  <a:lnTo>
                    <a:pt x="4" y="35"/>
                  </a:lnTo>
                  <a:lnTo>
                    <a:pt x="21" y="18"/>
                  </a:lnTo>
                  <a:lnTo>
                    <a:pt x="38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7" name="Freeform 1094"/>
            <p:cNvSpPr>
              <a:spLocks/>
            </p:cNvSpPr>
            <p:nvPr/>
          </p:nvSpPr>
          <p:spPr bwMode="auto">
            <a:xfrm>
              <a:off x="5959475" y="2209801"/>
              <a:ext cx="69850" cy="71438"/>
            </a:xfrm>
            <a:custGeom>
              <a:avLst/>
              <a:gdLst>
                <a:gd name="T0" fmla="*/ 44 w 44"/>
                <a:gd name="T1" fmla="*/ 0 h 45"/>
                <a:gd name="T2" fmla="*/ 43 w 44"/>
                <a:gd name="T3" fmla="*/ 1 h 45"/>
                <a:gd name="T4" fmla="*/ 41 w 44"/>
                <a:gd name="T5" fmla="*/ 3 h 45"/>
                <a:gd name="T6" fmla="*/ 43 w 44"/>
                <a:gd name="T7" fmla="*/ 6 h 45"/>
                <a:gd name="T8" fmla="*/ 44 w 44"/>
                <a:gd name="T9" fmla="*/ 7 h 45"/>
                <a:gd name="T10" fmla="*/ 24 w 44"/>
                <a:gd name="T11" fmla="*/ 26 h 45"/>
                <a:gd name="T12" fmla="*/ 6 w 44"/>
                <a:gd name="T13" fmla="*/ 44 h 45"/>
                <a:gd name="T14" fmla="*/ 5 w 44"/>
                <a:gd name="T15" fmla="*/ 44 h 45"/>
                <a:gd name="T16" fmla="*/ 4 w 44"/>
                <a:gd name="T17" fmla="*/ 45 h 45"/>
                <a:gd name="T18" fmla="*/ 2 w 44"/>
                <a:gd name="T19" fmla="*/ 44 h 45"/>
                <a:gd name="T20" fmla="*/ 1 w 44"/>
                <a:gd name="T21" fmla="*/ 43 h 45"/>
                <a:gd name="T22" fmla="*/ 2 w 44"/>
                <a:gd name="T23" fmla="*/ 41 h 45"/>
                <a:gd name="T24" fmla="*/ 2 w 44"/>
                <a:gd name="T25" fmla="*/ 41 h 45"/>
                <a:gd name="T26" fmla="*/ 1 w 44"/>
                <a:gd name="T27" fmla="*/ 40 h 45"/>
                <a:gd name="T28" fmla="*/ 1 w 44"/>
                <a:gd name="T29" fmla="*/ 40 h 45"/>
                <a:gd name="T30" fmla="*/ 0 w 44"/>
                <a:gd name="T31" fmla="*/ 41 h 45"/>
                <a:gd name="T32" fmla="*/ 1 w 44"/>
                <a:gd name="T33" fmla="*/ 40 h 45"/>
                <a:gd name="T34" fmla="*/ 1 w 44"/>
                <a:gd name="T35" fmla="*/ 39 h 45"/>
                <a:gd name="T36" fmla="*/ 4 w 44"/>
                <a:gd name="T37" fmla="*/ 36 h 45"/>
                <a:gd name="T38" fmla="*/ 23 w 44"/>
                <a:gd name="T39" fmla="*/ 18 h 45"/>
                <a:gd name="T40" fmla="*/ 43 w 44"/>
                <a:gd name="T41" fmla="*/ 0 h 45"/>
                <a:gd name="T42" fmla="*/ 44 w 44"/>
                <a:gd name="T4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45">
                  <a:moveTo>
                    <a:pt x="44" y="0"/>
                  </a:moveTo>
                  <a:lnTo>
                    <a:pt x="43" y="1"/>
                  </a:lnTo>
                  <a:lnTo>
                    <a:pt x="41" y="3"/>
                  </a:lnTo>
                  <a:lnTo>
                    <a:pt x="43" y="6"/>
                  </a:lnTo>
                  <a:lnTo>
                    <a:pt x="44" y="7"/>
                  </a:lnTo>
                  <a:lnTo>
                    <a:pt x="24" y="26"/>
                  </a:lnTo>
                  <a:lnTo>
                    <a:pt x="6" y="44"/>
                  </a:lnTo>
                  <a:lnTo>
                    <a:pt x="5" y="44"/>
                  </a:lnTo>
                  <a:lnTo>
                    <a:pt x="4" y="45"/>
                  </a:lnTo>
                  <a:lnTo>
                    <a:pt x="2" y="44"/>
                  </a:lnTo>
                  <a:lnTo>
                    <a:pt x="1" y="43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0" y="41"/>
                  </a:lnTo>
                  <a:lnTo>
                    <a:pt x="1" y="40"/>
                  </a:lnTo>
                  <a:lnTo>
                    <a:pt x="1" y="39"/>
                  </a:lnTo>
                  <a:lnTo>
                    <a:pt x="4" y="36"/>
                  </a:lnTo>
                  <a:lnTo>
                    <a:pt x="23" y="18"/>
                  </a:lnTo>
                  <a:lnTo>
                    <a:pt x="43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8" name="Freeform 1095"/>
            <p:cNvSpPr>
              <a:spLocks/>
            </p:cNvSpPr>
            <p:nvPr/>
          </p:nvSpPr>
          <p:spPr bwMode="auto">
            <a:xfrm>
              <a:off x="6024563" y="2209801"/>
              <a:ext cx="49213" cy="42863"/>
            </a:xfrm>
            <a:custGeom>
              <a:avLst/>
              <a:gdLst>
                <a:gd name="T0" fmla="*/ 4 w 31"/>
                <a:gd name="T1" fmla="*/ 0 h 27"/>
                <a:gd name="T2" fmla="*/ 4 w 31"/>
                <a:gd name="T3" fmla="*/ 0 h 27"/>
                <a:gd name="T4" fmla="*/ 4 w 31"/>
                <a:gd name="T5" fmla="*/ 0 h 27"/>
                <a:gd name="T6" fmla="*/ 6 w 31"/>
                <a:gd name="T7" fmla="*/ 0 h 27"/>
                <a:gd name="T8" fmla="*/ 6 w 31"/>
                <a:gd name="T9" fmla="*/ 1 h 27"/>
                <a:gd name="T10" fmla="*/ 7 w 31"/>
                <a:gd name="T11" fmla="*/ 1 h 27"/>
                <a:gd name="T12" fmla="*/ 18 w 31"/>
                <a:gd name="T13" fmla="*/ 11 h 27"/>
                <a:gd name="T14" fmla="*/ 29 w 31"/>
                <a:gd name="T15" fmla="*/ 23 h 27"/>
                <a:gd name="T16" fmla="*/ 31 w 31"/>
                <a:gd name="T17" fmla="*/ 24 h 27"/>
                <a:gd name="T18" fmla="*/ 29 w 31"/>
                <a:gd name="T19" fmla="*/ 27 h 27"/>
                <a:gd name="T20" fmla="*/ 29 w 31"/>
                <a:gd name="T21" fmla="*/ 24 h 27"/>
                <a:gd name="T22" fmla="*/ 27 w 31"/>
                <a:gd name="T23" fmla="*/ 23 h 27"/>
                <a:gd name="T24" fmla="*/ 25 w 31"/>
                <a:gd name="T25" fmla="*/ 23 h 27"/>
                <a:gd name="T26" fmla="*/ 23 w 31"/>
                <a:gd name="T27" fmla="*/ 24 h 27"/>
                <a:gd name="T28" fmla="*/ 21 w 31"/>
                <a:gd name="T29" fmla="*/ 26 h 27"/>
                <a:gd name="T30" fmla="*/ 24 w 31"/>
                <a:gd name="T31" fmla="*/ 23 h 27"/>
                <a:gd name="T32" fmla="*/ 24 w 31"/>
                <a:gd name="T33" fmla="*/ 23 h 27"/>
                <a:gd name="T34" fmla="*/ 23 w 31"/>
                <a:gd name="T35" fmla="*/ 22 h 27"/>
                <a:gd name="T36" fmla="*/ 23 w 31"/>
                <a:gd name="T37" fmla="*/ 22 h 27"/>
                <a:gd name="T38" fmla="*/ 20 w 31"/>
                <a:gd name="T39" fmla="*/ 23 h 27"/>
                <a:gd name="T40" fmla="*/ 15 w 31"/>
                <a:gd name="T41" fmla="*/ 19 h 27"/>
                <a:gd name="T42" fmla="*/ 15 w 31"/>
                <a:gd name="T43" fmla="*/ 19 h 27"/>
                <a:gd name="T44" fmla="*/ 16 w 31"/>
                <a:gd name="T45" fmla="*/ 18 h 27"/>
                <a:gd name="T46" fmla="*/ 15 w 31"/>
                <a:gd name="T47" fmla="*/ 17 h 27"/>
                <a:gd name="T48" fmla="*/ 15 w 31"/>
                <a:gd name="T49" fmla="*/ 17 h 27"/>
                <a:gd name="T50" fmla="*/ 14 w 31"/>
                <a:gd name="T51" fmla="*/ 18 h 27"/>
                <a:gd name="T52" fmla="*/ 10 w 31"/>
                <a:gd name="T53" fmla="*/ 14 h 27"/>
                <a:gd name="T54" fmla="*/ 10 w 31"/>
                <a:gd name="T55" fmla="*/ 14 h 27"/>
                <a:gd name="T56" fmla="*/ 10 w 31"/>
                <a:gd name="T57" fmla="*/ 13 h 27"/>
                <a:gd name="T58" fmla="*/ 10 w 31"/>
                <a:gd name="T59" fmla="*/ 13 h 27"/>
                <a:gd name="T60" fmla="*/ 8 w 31"/>
                <a:gd name="T61" fmla="*/ 13 h 27"/>
                <a:gd name="T62" fmla="*/ 8 w 31"/>
                <a:gd name="T63" fmla="*/ 13 h 27"/>
                <a:gd name="T64" fmla="*/ 7 w 31"/>
                <a:gd name="T65" fmla="*/ 11 h 27"/>
                <a:gd name="T66" fmla="*/ 6 w 31"/>
                <a:gd name="T67" fmla="*/ 10 h 27"/>
                <a:gd name="T68" fmla="*/ 3 w 31"/>
                <a:gd name="T69" fmla="*/ 7 h 27"/>
                <a:gd name="T70" fmla="*/ 2 w 31"/>
                <a:gd name="T71" fmla="*/ 6 h 27"/>
                <a:gd name="T72" fmla="*/ 0 w 31"/>
                <a:gd name="T73" fmla="*/ 3 h 27"/>
                <a:gd name="T74" fmla="*/ 2 w 31"/>
                <a:gd name="T75" fmla="*/ 1 h 27"/>
                <a:gd name="T76" fmla="*/ 3 w 31"/>
                <a:gd name="T77" fmla="*/ 0 h 27"/>
                <a:gd name="T78" fmla="*/ 3 w 31"/>
                <a:gd name="T79" fmla="*/ 0 h 27"/>
                <a:gd name="T80" fmla="*/ 4 w 31"/>
                <a:gd name="T8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1" h="27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7" y="1"/>
                  </a:lnTo>
                  <a:lnTo>
                    <a:pt x="18" y="11"/>
                  </a:lnTo>
                  <a:lnTo>
                    <a:pt x="29" y="23"/>
                  </a:lnTo>
                  <a:lnTo>
                    <a:pt x="31" y="24"/>
                  </a:lnTo>
                  <a:lnTo>
                    <a:pt x="29" y="27"/>
                  </a:lnTo>
                  <a:lnTo>
                    <a:pt x="29" y="24"/>
                  </a:lnTo>
                  <a:lnTo>
                    <a:pt x="27" y="23"/>
                  </a:lnTo>
                  <a:lnTo>
                    <a:pt x="25" y="23"/>
                  </a:lnTo>
                  <a:lnTo>
                    <a:pt x="23" y="24"/>
                  </a:lnTo>
                  <a:lnTo>
                    <a:pt x="21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0" y="23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6" y="18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4" y="1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7" y="11"/>
                  </a:lnTo>
                  <a:lnTo>
                    <a:pt x="6" y="10"/>
                  </a:lnTo>
                  <a:lnTo>
                    <a:pt x="3" y="7"/>
                  </a:lnTo>
                  <a:lnTo>
                    <a:pt x="2" y="6"/>
                  </a:lnTo>
                  <a:lnTo>
                    <a:pt x="0" y="3"/>
                  </a:lnTo>
                  <a:lnTo>
                    <a:pt x="2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9" name="Freeform 1096"/>
            <p:cNvSpPr>
              <a:spLocks/>
            </p:cNvSpPr>
            <p:nvPr/>
          </p:nvSpPr>
          <p:spPr bwMode="auto">
            <a:xfrm>
              <a:off x="6002338" y="2246313"/>
              <a:ext cx="68263" cy="58738"/>
            </a:xfrm>
            <a:custGeom>
              <a:avLst/>
              <a:gdLst>
                <a:gd name="T0" fmla="*/ 39 w 43"/>
                <a:gd name="T1" fmla="*/ 0 h 37"/>
                <a:gd name="T2" fmla="*/ 41 w 43"/>
                <a:gd name="T3" fmla="*/ 0 h 37"/>
                <a:gd name="T4" fmla="*/ 43 w 43"/>
                <a:gd name="T5" fmla="*/ 1 h 37"/>
                <a:gd name="T6" fmla="*/ 43 w 43"/>
                <a:gd name="T7" fmla="*/ 4 h 37"/>
                <a:gd name="T8" fmla="*/ 43 w 43"/>
                <a:gd name="T9" fmla="*/ 5 h 37"/>
                <a:gd name="T10" fmla="*/ 42 w 43"/>
                <a:gd name="T11" fmla="*/ 7 h 37"/>
                <a:gd name="T12" fmla="*/ 9 w 43"/>
                <a:gd name="T13" fmla="*/ 34 h 37"/>
                <a:gd name="T14" fmla="*/ 8 w 43"/>
                <a:gd name="T15" fmla="*/ 33 h 37"/>
                <a:gd name="T16" fmla="*/ 7 w 43"/>
                <a:gd name="T17" fmla="*/ 32 h 37"/>
                <a:gd name="T18" fmla="*/ 4 w 43"/>
                <a:gd name="T19" fmla="*/ 32 h 37"/>
                <a:gd name="T20" fmla="*/ 3 w 43"/>
                <a:gd name="T21" fmla="*/ 33 h 37"/>
                <a:gd name="T22" fmla="*/ 1 w 43"/>
                <a:gd name="T23" fmla="*/ 34 h 37"/>
                <a:gd name="T24" fmla="*/ 3 w 43"/>
                <a:gd name="T25" fmla="*/ 37 h 37"/>
                <a:gd name="T26" fmla="*/ 1 w 43"/>
                <a:gd name="T27" fmla="*/ 35 h 37"/>
                <a:gd name="T28" fmla="*/ 0 w 43"/>
                <a:gd name="T29" fmla="*/ 33 h 37"/>
                <a:gd name="T30" fmla="*/ 18 w 43"/>
                <a:gd name="T31" fmla="*/ 18 h 37"/>
                <a:gd name="T32" fmla="*/ 35 w 43"/>
                <a:gd name="T33" fmla="*/ 3 h 37"/>
                <a:gd name="T34" fmla="*/ 37 w 43"/>
                <a:gd name="T35" fmla="*/ 1 h 37"/>
                <a:gd name="T36" fmla="*/ 39 w 43"/>
                <a:gd name="T3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7">
                  <a:moveTo>
                    <a:pt x="39" y="0"/>
                  </a:moveTo>
                  <a:lnTo>
                    <a:pt x="41" y="0"/>
                  </a:lnTo>
                  <a:lnTo>
                    <a:pt x="43" y="1"/>
                  </a:lnTo>
                  <a:lnTo>
                    <a:pt x="43" y="4"/>
                  </a:lnTo>
                  <a:lnTo>
                    <a:pt x="43" y="5"/>
                  </a:lnTo>
                  <a:lnTo>
                    <a:pt x="42" y="7"/>
                  </a:lnTo>
                  <a:lnTo>
                    <a:pt x="9" y="34"/>
                  </a:lnTo>
                  <a:lnTo>
                    <a:pt x="8" y="33"/>
                  </a:lnTo>
                  <a:lnTo>
                    <a:pt x="7" y="32"/>
                  </a:lnTo>
                  <a:lnTo>
                    <a:pt x="4" y="32"/>
                  </a:lnTo>
                  <a:lnTo>
                    <a:pt x="3" y="33"/>
                  </a:lnTo>
                  <a:lnTo>
                    <a:pt x="1" y="34"/>
                  </a:lnTo>
                  <a:lnTo>
                    <a:pt x="3" y="37"/>
                  </a:lnTo>
                  <a:lnTo>
                    <a:pt x="1" y="35"/>
                  </a:lnTo>
                  <a:lnTo>
                    <a:pt x="0" y="33"/>
                  </a:lnTo>
                  <a:lnTo>
                    <a:pt x="18" y="18"/>
                  </a:lnTo>
                  <a:lnTo>
                    <a:pt x="35" y="3"/>
                  </a:lnTo>
                  <a:lnTo>
                    <a:pt x="37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0" name="Freeform 1097"/>
            <p:cNvSpPr>
              <a:spLocks/>
            </p:cNvSpPr>
            <p:nvPr/>
          </p:nvSpPr>
          <p:spPr bwMode="auto">
            <a:xfrm>
              <a:off x="5967413" y="2333626"/>
              <a:ext cx="57150" cy="65088"/>
            </a:xfrm>
            <a:custGeom>
              <a:avLst/>
              <a:gdLst>
                <a:gd name="T0" fmla="*/ 5 w 36"/>
                <a:gd name="T1" fmla="*/ 0 h 41"/>
                <a:gd name="T2" fmla="*/ 5 w 36"/>
                <a:gd name="T3" fmla="*/ 0 h 41"/>
                <a:gd name="T4" fmla="*/ 8 w 36"/>
                <a:gd name="T5" fmla="*/ 3 h 41"/>
                <a:gd name="T6" fmla="*/ 6 w 36"/>
                <a:gd name="T7" fmla="*/ 4 h 41"/>
                <a:gd name="T8" fmla="*/ 6 w 36"/>
                <a:gd name="T9" fmla="*/ 5 h 41"/>
                <a:gd name="T10" fmla="*/ 8 w 36"/>
                <a:gd name="T11" fmla="*/ 5 h 41"/>
                <a:gd name="T12" fmla="*/ 10 w 36"/>
                <a:gd name="T13" fmla="*/ 4 h 41"/>
                <a:gd name="T14" fmla="*/ 14 w 36"/>
                <a:gd name="T15" fmla="*/ 9 h 41"/>
                <a:gd name="T16" fmla="*/ 13 w 36"/>
                <a:gd name="T17" fmla="*/ 11 h 41"/>
                <a:gd name="T18" fmla="*/ 13 w 36"/>
                <a:gd name="T19" fmla="*/ 12 h 41"/>
                <a:gd name="T20" fmla="*/ 13 w 36"/>
                <a:gd name="T21" fmla="*/ 12 h 41"/>
                <a:gd name="T22" fmla="*/ 14 w 36"/>
                <a:gd name="T23" fmla="*/ 12 h 41"/>
                <a:gd name="T24" fmla="*/ 16 w 36"/>
                <a:gd name="T25" fmla="*/ 11 h 41"/>
                <a:gd name="T26" fmla="*/ 21 w 36"/>
                <a:gd name="T27" fmla="*/ 16 h 41"/>
                <a:gd name="T28" fmla="*/ 19 w 36"/>
                <a:gd name="T29" fmla="*/ 17 h 41"/>
                <a:gd name="T30" fmla="*/ 19 w 36"/>
                <a:gd name="T31" fmla="*/ 17 h 41"/>
                <a:gd name="T32" fmla="*/ 21 w 36"/>
                <a:gd name="T33" fmla="*/ 18 h 41"/>
                <a:gd name="T34" fmla="*/ 21 w 36"/>
                <a:gd name="T35" fmla="*/ 18 h 41"/>
                <a:gd name="T36" fmla="*/ 22 w 36"/>
                <a:gd name="T37" fmla="*/ 17 h 41"/>
                <a:gd name="T38" fmla="*/ 23 w 36"/>
                <a:gd name="T39" fmla="*/ 20 h 41"/>
                <a:gd name="T40" fmla="*/ 22 w 36"/>
                <a:gd name="T41" fmla="*/ 24 h 41"/>
                <a:gd name="T42" fmla="*/ 22 w 36"/>
                <a:gd name="T43" fmla="*/ 25 h 41"/>
                <a:gd name="T44" fmla="*/ 22 w 36"/>
                <a:gd name="T45" fmla="*/ 25 h 41"/>
                <a:gd name="T46" fmla="*/ 23 w 36"/>
                <a:gd name="T47" fmla="*/ 25 h 41"/>
                <a:gd name="T48" fmla="*/ 26 w 36"/>
                <a:gd name="T49" fmla="*/ 22 h 41"/>
                <a:gd name="T50" fmla="*/ 30 w 36"/>
                <a:gd name="T51" fmla="*/ 26 h 41"/>
                <a:gd name="T52" fmla="*/ 29 w 36"/>
                <a:gd name="T53" fmla="*/ 28 h 41"/>
                <a:gd name="T54" fmla="*/ 29 w 36"/>
                <a:gd name="T55" fmla="*/ 28 h 41"/>
                <a:gd name="T56" fmla="*/ 30 w 36"/>
                <a:gd name="T57" fmla="*/ 29 h 41"/>
                <a:gd name="T58" fmla="*/ 30 w 36"/>
                <a:gd name="T59" fmla="*/ 29 h 41"/>
                <a:gd name="T60" fmla="*/ 31 w 36"/>
                <a:gd name="T61" fmla="*/ 28 h 41"/>
                <a:gd name="T62" fmla="*/ 34 w 36"/>
                <a:gd name="T63" fmla="*/ 32 h 41"/>
                <a:gd name="T64" fmla="*/ 34 w 36"/>
                <a:gd name="T65" fmla="*/ 32 h 41"/>
                <a:gd name="T66" fmla="*/ 35 w 36"/>
                <a:gd name="T67" fmla="*/ 32 h 41"/>
                <a:gd name="T68" fmla="*/ 36 w 36"/>
                <a:gd name="T69" fmla="*/ 34 h 41"/>
                <a:gd name="T70" fmla="*/ 34 w 36"/>
                <a:gd name="T71" fmla="*/ 35 h 41"/>
                <a:gd name="T72" fmla="*/ 34 w 36"/>
                <a:gd name="T73" fmla="*/ 38 h 41"/>
                <a:gd name="T74" fmla="*/ 34 w 36"/>
                <a:gd name="T75" fmla="*/ 39 h 41"/>
                <a:gd name="T76" fmla="*/ 35 w 36"/>
                <a:gd name="T77" fmla="*/ 41 h 41"/>
                <a:gd name="T78" fmla="*/ 34 w 36"/>
                <a:gd name="T79" fmla="*/ 41 h 41"/>
                <a:gd name="T80" fmla="*/ 23 w 36"/>
                <a:gd name="T81" fmla="*/ 30 h 41"/>
                <a:gd name="T82" fmla="*/ 13 w 36"/>
                <a:gd name="T83" fmla="*/ 18 h 41"/>
                <a:gd name="T84" fmla="*/ 2 w 36"/>
                <a:gd name="T85" fmla="*/ 7 h 41"/>
                <a:gd name="T86" fmla="*/ 0 w 36"/>
                <a:gd name="T87" fmla="*/ 5 h 41"/>
                <a:gd name="T88" fmla="*/ 0 w 36"/>
                <a:gd name="T89" fmla="*/ 4 h 41"/>
                <a:gd name="T90" fmla="*/ 5 w 36"/>
                <a:gd name="T9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" h="41">
                  <a:moveTo>
                    <a:pt x="5" y="0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8" y="5"/>
                  </a:lnTo>
                  <a:lnTo>
                    <a:pt x="10" y="4"/>
                  </a:lnTo>
                  <a:lnTo>
                    <a:pt x="14" y="9"/>
                  </a:lnTo>
                  <a:lnTo>
                    <a:pt x="13" y="11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21" y="16"/>
                  </a:lnTo>
                  <a:lnTo>
                    <a:pt x="19" y="17"/>
                  </a:lnTo>
                  <a:lnTo>
                    <a:pt x="19" y="17"/>
                  </a:lnTo>
                  <a:lnTo>
                    <a:pt x="21" y="18"/>
                  </a:lnTo>
                  <a:lnTo>
                    <a:pt x="21" y="18"/>
                  </a:lnTo>
                  <a:lnTo>
                    <a:pt x="22" y="17"/>
                  </a:lnTo>
                  <a:lnTo>
                    <a:pt x="23" y="20"/>
                  </a:lnTo>
                  <a:lnTo>
                    <a:pt x="22" y="24"/>
                  </a:lnTo>
                  <a:lnTo>
                    <a:pt x="22" y="25"/>
                  </a:lnTo>
                  <a:lnTo>
                    <a:pt x="22" y="25"/>
                  </a:lnTo>
                  <a:lnTo>
                    <a:pt x="23" y="25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1" y="28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5" y="32"/>
                  </a:lnTo>
                  <a:lnTo>
                    <a:pt x="36" y="34"/>
                  </a:lnTo>
                  <a:lnTo>
                    <a:pt x="34" y="35"/>
                  </a:lnTo>
                  <a:lnTo>
                    <a:pt x="34" y="38"/>
                  </a:lnTo>
                  <a:lnTo>
                    <a:pt x="34" y="39"/>
                  </a:lnTo>
                  <a:lnTo>
                    <a:pt x="35" y="41"/>
                  </a:lnTo>
                  <a:lnTo>
                    <a:pt x="34" y="41"/>
                  </a:lnTo>
                  <a:lnTo>
                    <a:pt x="23" y="30"/>
                  </a:lnTo>
                  <a:lnTo>
                    <a:pt x="13" y="18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1" name="Freeform 1098"/>
            <p:cNvSpPr>
              <a:spLocks/>
            </p:cNvSpPr>
            <p:nvPr/>
          </p:nvSpPr>
          <p:spPr bwMode="auto">
            <a:xfrm>
              <a:off x="5965825" y="2332038"/>
              <a:ext cx="3175" cy="635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1 h 4"/>
                <a:gd name="T4" fmla="*/ 1 w 2"/>
                <a:gd name="T5" fmla="*/ 1 h 4"/>
                <a:gd name="T6" fmla="*/ 0 w 2"/>
                <a:gd name="T7" fmla="*/ 4 h 4"/>
                <a:gd name="T8" fmla="*/ 1 w 2"/>
                <a:gd name="T9" fmla="*/ 1 h 4"/>
                <a:gd name="T10" fmla="*/ 2 w 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1"/>
                  </a:lnTo>
                  <a:lnTo>
                    <a:pt x="1" y="1"/>
                  </a:lnTo>
                  <a:lnTo>
                    <a:pt x="0" y="4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2" name="Freeform 1099"/>
            <p:cNvSpPr>
              <a:spLocks/>
            </p:cNvSpPr>
            <p:nvPr/>
          </p:nvSpPr>
          <p:spPr bwMode="auto">
            <a:xfrm>
              <a:off x="6021388" y="2357438"/>
              <a:ext cx="47625" cy="42863"/>
            </a:xfrm>
            <a:custGeom>
              <a:avLst/>
              <a:gdLst>
                <a:gd name="T0" fmla="*/ 30 w 30"/>
                <a:gd name="T1" fmla="*/ 0 h 27"/>
                <a:gd name="T2" fmla="*/ 30 w 30"/>
                <a:gd name="T3" fmla="*/ 1 h 27"/>
                <a:gd name="T4" fmla="*/ 29 w 30"/>
                <a:gd name="T5" fmla="*/ 2 h 27"/>
                <a:gd name="T6" fmla="*/ 18 w 30"/>
                <a:gd name="T7" fmla="*/ 15 h 27"/>
                <a:gd name="T8" fmla="*/ 5 w 30"/>
                <a:gd name="T9" fmla="*/ 26 h 27"/>
                <a:gd name="T10" fmla="*/ 4 w 30"/>
                <a:gd name="T11" fmla="*/ 27 h 27"/>
                <a:gd name="T12" fmla="*/ 2 w 30"/>
                <a:gd name="T13" fmla="*/ 27 h 27"/>
                <a:gd name="T14" fmla="*/ 1 w 30"/>
                <a:gd name="T15" fmla="*/ 26 h 27"/>
                <a:gd name="T16" fmla="*/ 0 w 30"/>
                <a:gd name="T17" fmla="*/ 24 h 27"/>
                <a:gd name="T18" fmla="*/ 0 w 30"/>
                <a:gd name="T19" fmla="*/ 23 h 27"/>
                <a:gd name="T20" fmla="*/ 0 w 30"/>
                <a:gd name="T21" fmla="*/ 20 h 27"/>
                <a:gd name="T22" fmla="*/ 2 w 30"/>
                <a:gd name="T23" fmla="*/ 19 h 27"/>
                <a:gd name="T24" fmla="*/ 9 w 30"/>
                <a:gd name="T25" fmla="*/ 14 h 27"/>
                <a:gd name="T26" fmla="*/ 14 w 30"/>
                <a:gd name="T27" fmla="*/ 9 h 27"/>
                <a:gd name="T28" fmla="*/ 20 w 30"/>
                <a:gd name="T29" fmla="*/ 3 h 27"/>
                <a:gd name="T30" fmla="*/ 22 w 30"/>
                <a:gd name="T31" fmla="*/ 2 h 27"/>
                <a:gd name="T32" fmla="*/ 23 w 30"/>
                <a:gd name="T33" fmla="*/ 3 h 27"/>
                <a:gd name="T34" fmla="*/ 26 w 30"/>
                <a:gd name="T35" fmla="*/ 5 h 27"/>
                <a:gd name="T36" fmla="*/ 27 w 30"/>
                <a:gd name="T37" fmla="*/ 3 h 27"/>
                <a:gd name="T38" fmla="*/ 29 w 30"/>
                <a:gd name="T39" fmla="*/ 3 h 27"/>
                <a:gd name="T40" fmla="*/ 30 w 30"/>
                <a:gd name="T41" fmla="*/ 1 h 27"/>
                <a:gd name="T42" fmla="*/ 30 w 30"/>
                <a:gd name="T4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27">
                  <a:moveTo>
                    <a:pt x="30" y="0"/>
                  </a:moveTo>
                  <a:lnTo>
                    <a:pt x="30" y="1"/>
                  </a:lnTo>
                  <a:lnTo>
                    <a:pt x="29" y="2"/>
                  </a:lnTo>
                  <a:lnTo>
                    <a:pt x="18" y="15"/>
                  </a:lnTo>
                  <a:lnTo>
                    <a:pt x="5" y="26"/>
                  </a:lnTo>
                  <a:lnTo>
                    <a:pt x="4" y="27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2" y="19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3"/>
                  </a:lnTo>
                  <a:lnTo>
                    <a:pt x="22" y="2"/>
                  </a:lnTo>
                  <a:lnTo>
                    <a:pt x="23" y="3"/>
                  </a:lnTo>
                  <a:lnTo>
                    <a:pt x="26" y="5"/>
                  </a:lnTo>
                  <a:lnTo>
                    <a:pt x="27" y="3"/>
                  </a:lnTo>
                  <a:lnTo>
                    <a:pt x="29" y="3"/>
                  </a:lnTo>
                  <a:lnTo>
                    <a:pt x="30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3" name="Freeform 1100"/>
            <p:cNvSpPr>
              <a:spLocks/>
            </p:cNvSpPr>
            <p:nvPr/>
          </p:nvSpPr>
          <p:spPr bwMode="auto">
            <a:xfrm>
              <a:off x="6003925" y="2297113"/>
              <a:ext cx="65088" cy="68263"/>
            </a:xfrm>
            <a:custGeom>
              <a:avLst/>
              <a:gdLst>
                <a:gd name="T0" fmla="*/ 6 w 41"/>
                <a:gd name="T1" fmla="*/ 0 h 43"/>
                <a:gd name="T2" fmla="*/ 7 w 41"/>
                <a:gd name="T3" fmla="*/ 1 h 43"/>
                <a:gd name="T4" fmla="*/ 8 w 41"/>
                <a:gd name="T5" fmla="*/ 2 h 43"/>
                <a:gd name="T6" fmla="*/ 24 w 41"/>
                <a:gd name="T7" fmla="*/ 19 h 43"/>
                <a:gd name="T8" fmla="*/ 40 w 41"/>
                <a:gd name="T9" fmla="*/ 36 h 43"/>
                <a:gd name="T10" fmla="*/ 40 w 41"/>
                <a:gd name="T11" fmla="*/ 36 h 43"/>
                <a:gd name="T12" fmla="*/ 41 w 41"/>
                <a:gd name="T13" fmla="*/ 38 h 43"/>
                <a:gd name="T14" fmla="*/ 41 w 41"/>
                <a:gd name="T15" fmla="*/ 38 h 43"/>
                <a:gd name="T16" fmla="*/ 41 w 41"/>
                <a:gd name="T17" fmla="*/ 39 h 43"/>
                <a:gd name="T18" fmla="*/ 40 w 41"/>
                <a:gd name="T19" fmla="*/ 41 h 43"/>
                <a:gd name="T20" fmla="*/ 38 w 41"/>
                <a:gd name="T21" fmla="*/ 41 h 43"/>
                <a:gd name="T22" fmla="*/ 37 w 41"/>
                <a:gd name="T23" fmla="*/ 43 h 43"/>
                <a:gd name="T24" fmla="*/ 34 w 41"/>
                <a:gd name="T25" fmla="*/ 41 h 43"/>
                <a:gd name="T26" fmla="*/ 33 w 41"/>
                <a:gd name="T27" fmla="*/ 40 h 43"/>
                <a:gd name="T28" fmla="*/ 36 w 41"/>
                <a:gd name="T29" fmla="*/ 39 h 43"/>
                <a:gd name="T30" fmla="*/ 36 w 41"/>
                <a:gd name="T31" fmla="*/ 38 h 43"/>
                <a:gd name="T32" fmla="*/ 36 w 41"/>
                <a:gd name="T33" fmla="*/ 38 h 43"/>
                <a:gd name="T34" fmla="*/ 34 w 41"/>
                <a:gd name="T35" fmla="*/ 38 h 43"/>
                <a:gd name="T36" fmla="*/ 32 w 41"/>
                <a:gd name="T37" fmla="*/ 39 h 43"/>
                <a:gd name="T38" fmla="*/ 23 w 41"/>
                <a:gd name="T39" fmla="*/ 28 h 43"/>
                <a:gd name="T40" fmla="*/ 13 w 41"/>
                <a:gd name="T41" fmla="*/ 18 h 43"/>
                <a:gd name="T42" fmla="*/ 13 w 41"/>
                <a:gd name="T43" fmla="*/ 18 h 43"/>
                <a:gd name="T44" fmla="*/ 3 w 41"/>
                <a:gd name="T45" fmla="*/ 6 h 43"/>
                <a:gd name="T46" fmla="*/ 3 w 41"/>
                <a:gd name="T47" fmla="*/ 5 h 43"/>
                <a:gd name="T48" fmla="*/ 3 w 41"/>
                <a:gd name="T49" fmla="*/ 5 h 43"/>
                <a:gd name="T50" fmla="*/ 2 w 41"/>
                <a:gd name="T51" fmla="*/ 5 h 43"/>
                <a:gd name="T52" fmla="*/ 2 w 41"/>
                <a:gd name="T53" fmla="*/ 5 h 43"/>
                <a:gd name="T54" fmla="*/ 2 w 41"/>
                <a:gd name="T55" fmla="*/ 5 h 43"/>
                <a:gd name="T56" fmla="*/ 0 w 41"/>
                <a:gd name="T57" fmla="*/ 2 h 43"/>
                <a:gd name="T58" fmla="*/ 2 w 41"/>
                <a:gd name="T59" fmla="*/ 1 h 43"/>
                <a:gd name="T60" fmla="*/ 3 w 41"/>
                <a:gd name="T61" fmla="*/ 0 h 43"/>
                <a:gd name="T62" fmla="*/ 6 w 41"/>
                <a:gd name="T6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" h="43">
                  <a:moveTo>
                    <a:pt x="6" y="0"/>
                  </a:moveTo>
                  <a:lnTo>
                    <a:pt x="7" y="1"/>
                  </a:lnTo>
                  <a:lnTo>
                    <a:pt x="8" y="2"/>
                  </a:lnTo>
                  <a:lnTo>
                    <a:pt x="24" y="19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41" y="38"/>
                  </a:lnTo>
                  <a:lnTo>
                    <a:pt x="41" y="38"/>
                  </a:lnTo>
                  <a:lnTo>
                    <a:pt x="41" y="39"/>
                  </a:lnTo>
                  <a:lnTo>
                    <a:pt x="40" y="41"/>
                  </a:lnTo>
                  <a:lnTo>
                    <a:pt x="38" y="41"/>
                  </a:lnTo>
                  <a:lnTo>
                    <a:pt x="37" y="43"/>
                  </a:lnTo>
                  <a:lnTo>
                    <a:pt x="34" y="41"/>
                  </a:lnTo>
                  <a:lnTo>
                    <a:pt x="33" y="40"/>
                  </a:lnTo>
                  <a:lnTo>
                    <a:pt x="36" y="39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4" y="38"/>
                  </a:lnTo>
                  <a:lnTo>
                    <a:pt x="32" y="39"/>
                  </a:lnTo>
                  <a:lnTo>
                    <a:pt x="23" y="2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3" y="6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4" name="Freeform 1101"/>
            <p:cNvSpPr>
              <a:spLocks noEditPoints="1"/>
            </p:cNvSpPr>
            <p:nvPr/>
          </p:nvSpPr>
          <p:spPr bwMode="auto">
            <a:xfrm>
              <a:off x="5880100" y="2225676"/>
              <a:ext cx="182563" cy="158750"/>
            </a:xfrm>
            <a:custGeom>
              <a:avLst/>
              <a:gdLst>
                <a:gd name="T0" fmla="*/ 4 w 115"/>
                <a:gd name="T1" fmla="*/ 88 h 100"/>
                <a:gd name="T2" fmla="*/ 98 w 115"/>
                <a:gd name="T3" fmla="*/ 28 h 100"/>
                <a:gd name="T4" fmla="*/ 88 w 115"/>
                <a:gd name="T5" fmla="*/ 14 h 100"/>
                <a:gd name="T6" fmla="*/ 26 w 115"/>
                <a:gd name="T7" fmla="*/ 1 h 100"/>
                <a:gd name="T8" fmla="*/ 27 w 115"/>
                <a:gd name="T9" fmla="*/ 8 h 100"/>
                <a:gd name="T10" fmla="*/ 30 w 115"/>
                <a:gd name="T11" fmla="*/ 13 h 100"/>
                <a:gd name="T12" fmla="*/ 25 w 115"/>
                <a:gd name="T13" fmla="*/ 25 h 100"/>
                <a:gd name="T14" fmla="*/ 29 w 115"/>
                <a:gd name="T15" fmla="*/ 28 h 100"/>
                <a:gd name="T16" fmla="*/ 33 w 115"/>
                <a:gd name="T17" fmla="*/ 28 h 100"/>
                <a:gd name="T18" fmla="*/ 35 w 115"/>
                <a:gd name="T19" fmla="*/ 33 h 100"/>
                <a:gd name="T20" fmla="*/ 38 w 115"/>
                <a:gd name="T21" fmla="*/ 38 h 100"/>
                <a:gd name="T22" fmla="*/ 51 w 115"/>
                <a:gd name="T23" fmla="*/ 33 h 100"/>
                <a:gd name="T24" fmla="*/ 44 w 115"/>
                <a:gd name="T25" fmla="*/ 43 h 100"/>
                <a:gd name="T26" fmla="*/ 72 w 115"/>
                <a:gd name="T27" fmla="*/ 26 h 100"/>
                <a:gd name="T28" fmla="*/ 38 w 115"/>
                <a:gd name="T29" fmla="*/ 54 h 100"/>
                <a:gd name="T30" fmla="*/ 101 w 115"/>
                <a:gd name="T31" fmla="*/ 3 h 100"/>
                <a:gd name="T32" fmla="*/ 19 w 115"/>
                <a:gd name="T33" fmla="*/ 80 h 100"/>
                <a:gd name="T34" fmla="*/ 71 w 115"/>
                <a:gd name="T35" fmla="*/ 37 h 100"/>
                <a:gd name="T36" fmla="*/ 106 w 115"/>
                <a:gd name="T37" fmla="*/ 9 h 100"/>
                <a:gd name="T38" fmla="*/ 114 w 115"/>
                <a:gd name="T39" fmla="*/ 12 h 100"/>
                <a:gd name="T40" fmla="*/ 71 w 115"/>
                <a:gd name="T41" fmla="*/ 58 h 100"/>
                <a:gd name="T42" fmla="*/ 69 w 115"/>
                <a:gd name="T43" fmla="*/ 67 h 100"/>
                <a:gd name="T44" fmla="*/ 84 w 115"/>
                <a:gd name="T45" fmla="*/ 55 h 100"/>
                <a:gd name="T46" fmla="*/ 72 w 115"/>
                <a:gd name="T47" fmla="*/ 77 h 100"/>
                <a:gd name="T48" fmla="*/ 91 w 115"/>
                <a:gd name="T49" fmla="*/ 63 h 100"/>
                <a:gd name="T50" fmla="*/ 78 w 115"/>
                <a:gd name="T51" fmla="*/ 81 h 100"/>
                <a:gd name="T52" fmla="*/ 97 w 115"/>
                <a:gd name="T53" fmla="*/ 69 h 100"/>
                <a:gd name="T54" fmla="*/ 99 w 115"/>
                <a:gd name="T55" fmla="*/ 73 h 100"/>
                <a:gd name="T56" fmla="*/ 88 w 115"/>
                <a:gd name="T57" fmla="*/ 93 h 100"/>
                <a:gd name="T58" fmla="*/ 107 w 115"/>
                <a:gd name="T59" fmla="*/ 80 h 100"/>
                <a:gd name="T60" fmla="*/ 91 w 115"/>
                <a:gd name="T61" fmla="*/ 96 h 100"/>
                <a:gd name="T62" fmla="*/ 114 w 115"/>
                <a:gd name="T63" fmla="*/ 83 h 100"/>
                <a:gd name="T64" fmla="*/ 89 w 115"/>
                <a:gd name="T65" fmla="*/ 98 h 100"/>
                <a:gd name="T66" fmla="*/ 84 w 115"/>
                <a:gd name="T67" fmla="*/ 96 h 100"/>
                <a:gd name="T68" fmla="*/ 78 w 115"/>
                <a:gd name="T69" fmla="*/ 93 h 100"/>
                <a:gd name="T70" fmla="*/ 82 w 115"/>
                <a:gd name="T71" fmla="*/ 81 h 100"/>
                <a:gd name="T72" fmla="*/ 85 w 115"/>
                <a:gd name="T73" fmla="*/ 71 h 100"/>
                <a:gd name="T74" fmla="*/ 68 w 115"/>
                <a:gd name="T75" fmla="*/ 80 h 100"/>
                <a:gd name="T76" fmla="*/ 76 w 115"/>
                <a:gd name="T77" fmla="*/ 64 h 100"/>
                <a:gd name="T78" fmla="*/ 76 w 115"/>
                <a:gd name="T79" fmla="*/ 56 h 100"/>
                <a:gd name="T80" fmla="*/ 54 w 115"/>
                <a:gd name="T81" fmla="*/ 71 h 100"/>
                <a:gd name="T82" fmla="*/ 18 w 115"/>
                <a:gd name="T83" fmla="*/ 97 h 100"/>
                <a:gd name="T84" fmla="*/ 82 w 115"/>
                <a:gd name="T85" fmla="*/ 30 h 100"/>
                <a:gd name="T86" fmla="*/ 102 w 115"/>
                <a:gd name="T87" fmla="*/ 11 h 100"/>
                <a:gd name="T88" fmla="*/ 23 w 115"/>
                <a:gd name="T89" fmla="*/ 80 h 100"/>
                <a:gd name="T90" fmla="*/ 46 w 115"/>
                <a:gd name="T91" fmla="*/ 54 h 100"/>
                <a:gd name="T92" fmla="*/ 1 w 115"/>
                <a:gd name="T93" fmla="*/ 93 h 100"/>
                <a:gd name="T94" fmla="*/ 38 w 115"/>
                <a:gd name="T95" fmla="*/ 51 h 100"/>
                <a:gd name="T96" fmla="*/ 39 w 115"/>
                <a:gd name="T97" fmla="*/ 43 h 100"/>
                <a:gd name="T98" fmla="*/ 27 w 115"/>
                <a:gd name="T99" fmla="*/ 43 h 100"/>
                <a:gd name="T100" fmla="*/ 42 w 115"/>
                <a:gd name="T101" fmla="*/ 30 h 100"/>
                <a:gd name="T102" fmla="*/ 29 w 115"/>
                <a:gd name="T103" fmla="*/ 31 h 100"/>
                <a:gd name="T104" fmla="*/ 30 w 115"/>
                <a:gd name="T105" fmla="*/ 24 h 100"/>
                <a:gd name="T106" fmla="*/ 29 w 115"/>
                <a:gd name="T107" fmla="*/ 16 h 100"/>
                <a:gd name="T108" fmla="*/ 14 w 115"/>
                <a:gd name="T109" fmla="*/ 17 h 100"/>
                <a:gd name="T110" fmla="*/ 17 w 115"/>
                <a:gd name="T111" fmla="*/ 7 h 100"/>
                <a:gd name="T112" fmla="*/ 16 w 115"/>
                <a:gd name="T113" fmla="*/ 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5" h="100">
                  <a:moveTo>
                    <a:pt x="22" y="69"/>
                  </a:moveTo>
                  <a:lnTo>
                    <a:pt x="21" y="71"/>
                  </a:lnTo>
                  <a:lnTo>
                    <a:pt x="16" y="75"/>
                  </a:lnTo>
                  <a:lnTo>
                    <a:pt x="10" y="80"/>
                  </a:lnTo>
                  <a:lnTo>
                    <a:pt x="9" y="81"/>
                  </a:lnTo>
                  <a:lnTo>
                    <a:pt x="6" y="83"/>
                  </a:lnTo>
                  <a:lnTo>
                    <a:pt x="5" y="85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5" y="86"/>
                  </a:lnTo>
                  <a:lnTo>
                    <a:pt x="6" y="85"/>
                  </a:lnTo>
                  <a:lnTo>
                    <a:pt x="22" y="69"/>
                  </a:lnTo>
                  <a:close/>
                  <a:moveTo>
                    <a:pt x="106" y="20"/>
                  </a:moveTo>
                  <a:lnTo>
                    <a:pt x="94" y="29"/>
                  </a:lnTo>
                  <a:lnTo>
                    <a:pt x="89" y="33"/>
                  </a:lnTo>
                  <a:lnTo>
                    <a:pt x="98" y="28"/>
                  </a:lnTo>
                  <a:lnTo>
                    <a:pt x="106" y="20"/>
                  </a:lnTo>
                  <a:close/>
                  <a:moveTo>
                    <a:pt x="97" y="5"/>
                  </a:moveTo>
                  <a:lnTo>
                    <a:pt x="95" y="7"/>
                  </a:lnTo>
                  <a:lnTo>
                    <a:pt x="94" y="8"/>
                  </a:lnTo>
                  <a:lnTo>
                    <a:pt x="93" y="9"/>
                  </a:lnTo>
                  <a:lnTo>
                    <a:pt x="91" y="11"/>
                  </a:lnTo>
                  <a:lnTo>
                    <a:pt x="90" y="12"/>
                  </a:lnTo>
                  <a:lnTo>
                    <a:pt x="89" y="13"/>
                  </a:lnTo>
                  <a:lnTo>
                    <a:pt x="88" y="14"/>
                  </a:lnTo>
                  <a:lnTo>
                    <a:pt x="86" y="16"/>
                  </a:lnTo>
                  <a:lnTo>
                    <a:pt x="84" y="18"/>
                  </a:lnTo>
                  <a:lnTo>
                    <a:pt x="94" y="9"/>
                  </a:lnTo>
                  <a:lnTo>
                    <a:pt x="95" y="7"/>
                  </a:lnTo>
                  <a:lnTo>
                    <a:pt x="97" y="5"/>
                  </a:lnTo>
                  <a:lnTo>
                    <a:pt x="97" y="5"/>
                  </a:lnTo>
                  <a:close/>
                  <a:moveTo>
                    <a:pt x="26" y="0"/>
                  </a:moveTo>
                  <a:lnTo>
                    <a:pt x="26" y="1"/>
                  </a:lnTo>
                  <a:lnTo>
                    <a:pt x="26" y="1"/>
                  </a:lnTo>
                  <a:lnTo>
                    <a:pt x="25" y="3"/>
                  </a:lnTo>
                  <a:lnTo>
                    <a:pt x="21" y="7"/>
                  </a:lnTo>
                  <a:lnTo>
                    <a:pt x="17" y="11"/>
                  </a:lnTo>
                  <a:lnTo>
                    <a:pt x="13" y="16"/>
                  </a:lnTo>
                  <a:lnTo>
                    <a:pt x="9" y="18"/>
                  </a:lnTo>
                  <a:lnTo>
                    <a:pt x="14" y="14"/>
                  </a:lnTo>
                  <a:lnTo>
                    <a:pt x="21" y="11"/>
                  </a:lnTo>
                  <a:lnTo>
                    <a:pt x="27" y="7"/>
                  </a:lnTo>
                  <a:lnTo>
                    <a:pt x="27" y="8"/>
                  </a:lnTo>
                  <a:lnTo>
                    <a:pt x="29" y="8"/>
                  </a:lnTo>
                  <a:lnTo>
                    <a:pt x="29" y="9"/>
                  </a:lnTo>
                  <a:lnTo>
                    <a:pt x="25" y="12"/>
                  </a:lnTo>
                  <a:lnTo>
                    <a:pt x="21" y="16"/>
                  </a:lnTo>
                  <a:lnTo>
                    <a:pt x="19" y="17"/>
                  </a:lnTo>
                  <a:lnTo>
                    <a:pt x="18" y="18"/>
                  </a:lnTo>
                  <a:lnTo>
                    <a:pt x="18" y="20"/>
                  </a:lnTo>
                  <a:lnTo>
                    <a:pt x="25" y="16"/>
                  </a:lnTo>
                  <a:lnTo>
                    <a:pt x="30" y="13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4"/>
                  </a:lnTo>
                  <a:lnTo>
                    <a:pt x="30" y="17"/>
                  </a:lnTo>
                  <a:lnTo>
                    <a:pt x="26" y="20"/>
                  </a:lnTo>
                  <a:lnTo>
                    <a:pt x="23" y="24"/>
                  </a:lnTo>
                  <a:lnTo>
                    <a:pt x="21" y="26"/>
                  </a:lnTo>
                  <a:lnTo>
                    <a:pt x="18" y="28"/>
                  </a:lnTo>
                  <a:lnTo>
                    <a:pt x="25" y="25"/>
                  </a:lnTo>
                  <a:lnTo>
                    <a:pt x="30" y="21"/>
                  </a:lnTo>
                  <a:lnTo>
                    <a:pt x="37" y="17"/>
                  </a:lnTo>
                  <a:lnTo>
                    <a:pt x="38" y="17"/>
                  </a:lnTo>
                  <a:lnTo>
                    <a:pt x="39" y="17"/>
                  </a:lnTo>
                  <a:lnTo>
                    <a:pt x="39" y="18"/>
                  </a:lnTo>
                  <a:lnTo>
                    <a:pt x="38" y="18"/>
                  </a:lnTo>
                  <a:lnTo>
                    <a:pt x="35" y="22"/>
                  </a:lnTo>
                  <a:lnTo>
                    <a:pt x="31" y="25"/>
                  </a:lnTo>
                  <a:lnTo>
                    <a:pt x="29" y="28"/>
                  </a:lnTo>
                  <a:lnTo>
                    <a:pt x="27" y="28"/>
                  </a:lnTo>
                  <a:lnTo>
                    <a:pt x="26" y="29"/>
                  </a:lnTo>
                  <a:lnTo>
                    <a:pt x="23" y="30"/>
                  </a:lnTo>
                  <a:lnTo>
                    <a:pt x="22" y="30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5" y="30"/>
                  </a:lnTo>
                  <a:lnTo>
                    <a:pt x="33" y="28"/>
                  </a:lnTo>
                  <a:lnTo>
                    <a:pt x="39" y="25"/>
                  </a:lnTo>
                  <a:lnTo>
                    <a:pt x="39" y="25"/>
                  </a:lnTo>
                  <a:lnTo>
                    <a:pt x="40" y="25"/>
                  </a:lnTo>
                  <a:lnTo>
                    <a:pt x="39" y="26"/>
                  </a:lnTo>
                  <a:lnTo>
                    <a:pt x="37" y="29"/>
                  </a:lnTo>
                  <a:lnTo>
                    <a:pt x="33" y="33"/>
                  </a:lnTo>
                  <a:lnTo>
                    <a:pt x="29" y="35"/>
                  </a:lnTo>
                  <a:lnTo>
                    <a:pt x="25" y="37"/>
                  </a:lnTo>
                  <a:lnTo>
                    <a:pt x="35" y="33"/>
                  </a:lnTo>
                  <a:lnTo>
                    <a:pt x="44" y="28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6" y="29"/>
                  </a:lnTo>
                  <a:lnTo>
                    <a:pt x="42" y="33"/>
                  </a:lnTo>
                  <a:lnTo>
                    <a:pt x="37" y="38"/>
                  </a:lnTo>
                  <a:lnTo>
                    <a:pt x="33" y="42"/>
                  </a:lnTo>
                  <a:lnTo>
                    <a:pt x="38" y="38"/>
                  </a:lnTo>
                  <a:lnTo>
                    <a:pt x="43" y="35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47" y="37"/>
                  </a:lnTo>
                  <a:lnTo>
                    <a:pt x="43" y="41"/>
                  </a:lnTo>
                  <a:lnTo>
                    <a:pt x="39" y="45"/>
                  </a:lnTo>
                  <a:lnTo>
                    <a:pt x="37" y="48"/>
                  </a:lnTo>
                  <a:lnTo>
                    <a:pt x="38" y="48"/>
                  </a:lnTo>
                  <a:lnTo>
                    <a:pt x="39" y="47"/>
                  </a:lnTo>
                  <a:lnTo>
                    <a:pt x="40" y="46"/>
                  </a:lnTo>
                  <a:lnTo>
                    <a:pt x="43" y="45"/>
                  </a:lnTo>
                  <a:lnTo>
                    <a:pt x="44" y="43"/>
                  </a:lnTo>
                  <a:lnTo>
                    <a:pt x="50" y="39"/>
                  </a:lnTo>
                  <a:lnTo>
                    <a:pt x="54" y="37"/>
                  </a:lnTo>
                  <a:lnTo>
                    <a:pt x="56" y="34"/>
                  </a:lnTo>
                  <a:lnTo>
                    <a:pt x="95" y="0"/>
                  </a:lnTo>
                  <a:lnTo>
                    <a:pt x="97" y="0"/>
                  </a:lnTo>
                  <a:lnTo>
                    <a:pt x="98" y="1"/>
                  </a:lnTo>
                  <a:lnTo>
                    <a:pt x="97" y="1"/>
                  </a:lnTo>
                  <a:lnTo>
                    <a:pt x="85" y="14"/>
                  </a:lnTo>
                  <a:lnTo>
                    <a:pt x="72" y="26"/>
                  </a:lnTo>
                  <a:lnTo>
                    <a:pt x="65" y="30"/>
                  </a:lnTo>
                  <a:lnTo>
                    <a:pt x="60" y="34"/>
                  </a:lnTo>
                  <a:lnTo>
                    <a:pt x="52" y="41"/>
                  </a:lnTo>
                  <a:lnTo>
                    <a:pt x="44" y="46"/>
                  </a:lnTo>
                  <a:lnTo>
                    <a:pt x="44" y="47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34" y="58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56" y="38"/>
                  </a:lnTo>
                  <a:lnTo>
                    <a:pt x="68" y="29"/>
                  </a:lnTo>
                  <a:lnTo>
                    <a:pt x="80" y="20"/>
                  </a:lnTo>
                  <a:lnTo>
                    <a:pt x="86" y="14"/>
                  </a:lnTo>
                  <a:lnTo>
                    <a:pt x="93" y="8"/>
                  </a:lnTo>
                  <a:lnTo>
                    <a:pt x="99" y="3"/>
                  </a:lnTo>
                  <a:lnTo>
                    <a:pt x="99" y="3"/>
                  </a:lnTo>
                  <a:lnTo>
                    <a:pt x="101" y="3"/>
                  </a:lnTo>
                  <a:lnTo>
                    <a:pt x="101" y="3"/>
                  </a:lnTo>
                  <a:lnTo>
                    <a:pt x="101" y="4"/>
                  </a:lnTo>
                  <a:lnTo>
                    <a:pt x="101" y="4"/>
                  </a:lnTo>
                  <a:lnTo>
                    <a:pt x="85" y="20"/>
                  </a:lnTo>
                  <a:lnTo>
                    <a:pt x="68" y="34"/>
                  </a:lnTo>
                  <a:lnTo>
                    <a:pt x="52" y="48"/>
                  </a:lnTo>
                  <a:lnTo>
                    <a:pt x="27" y="73"/>
                  </a:lnTo>
                  <a:lnTo>
                    <a:pt x="23" y="76"/>
                  </a:lnTo>
                  <a:lnTo>
                    <a:pt x="19" y="80"/>
                  </a:lnTo>
                  <a:lnTo>
                    <a:pt x="16" y="84"/>
                  </a:lnTo>
                  <a:lnTo>
                    <a:pt x="13" y="88"/>
                  </a:lnTo>
                  <a:lnTo>
                    <a:pt x="9" y="92"/>
                  </a:lnTo>
                  <a:lnTo>
                    <a:pt x="22" y="80"/>
                  </a:lnTo>
                  <a:lnTo>
                    <a:pt x="37" y="68"/>
                  </a:lnTo>
                  <a:lnTo>
                    <a:pt x="43" y="62"/>
                  </a:lnTo>
                  <a:lnTo>
                    <a:pt x="50" y="55"/>
                  </a:lnTo>
                  <a:lnTo>
                    <a:pt x="56" y="47"/>
                  </a:lnTo>
                  <a:lnTo>
                    <a:pt x="71" y="37"/>
                  </a:lnTo>
                  <a:lnTo>
                    <a:pt x="85" y="25"/>
                  </a:lnTo>
                  <a:lnTo>
                    <a:pt x="91" y="18"/>
                  </a:lnTo>
                  <a:lnTo>
                    <a:pt x="98" y="13"/>
                  </a:lnTo>
                  <a:lnTo>
                    <a:pt x="105" y="8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07" y="8"/>
                  </a:lnTo>
                  <a:lnTo>
                    <a:pt x="106" y="9"/>
                  </a:lnTo>
                  <a:lnTo>
                    <a:pt x="106" y="9"/>
                  </a:lnTo>
                  <a:lnTo>
                    <a:pt x="84" y="31"/>
                  </a:lnTo>
                  <a:lnTo>
                    <a:pt x="60" y="54"/>
                  </a:lnTo>
                  <a:lnTo>
                    <a:pt x="37" y="76"/>
                  </a:lnTo>
                  <a:lnTo>
                    <a:pt x="26" y="88"/>
                  </a:lnTo>
                  <a:lnTo>
                    <a:pt x="25" y="89"/>
                  </a:lnTo>
                  <a:lnTo>
                    <a:pt x="67" y="50"/>
                  </a:lnTo>
                  <a:lnTo>
                    <a:pt x="111" y="13"/>
                  </a:lnTo>
                  <a:lnTo>
                    <a:pt x="114" y="12"/>
                  </a:lnTo>
                  <a:lnTo>
                    <a:pt x="114" y="12"/>
                  </a:lnTo>
                  <a:lnTo>
                    <a:pt x="115" y="13"/>
                  </a:lnTo>
                  <a:lnTo>
                    <a:pt x="115" y="13"/>
                  </a:lnTo>
                  <a:lnTo>
                    <a:pt x="112" y="16"/>
                  </a:lnTo>
                  <a:lnTo>
                    <a:pt x="95" y="31"/>
                  </a:lnTo>
                  <a:lnTo>
                    <a:pt x="77" y="46"/>
                  </a:lnTo>
                  <a:lnTo>
                    <a:pt x="73" y="51"/>
                  </a:lnTo>
                  <a:lnTo>
                    <a:pt x="61" y="63"/>
                  </a:lnTo>
                  <a:lnTo>
                    <a:pt x="60" y="65"/>
                  </a:lnTo>
                  <a:lnTo>
                    <a:pt x="71" y="58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81" y="50"/>
                  </a:lnTo>
                  <a:lnTo>
                    <a:pt x="81" y="50"/>
                  </a:lnTo>
                  <a:lnTo>
                    <a:pt x="81" y="51"/>
                  </a:lnTo>
                  <a:lnTo>
                    <a:pt x="78" y="55"/>
                  </a:lnTo>
                  <a:lnTo>
                    <a:pt x="76" y="59"/>
                  </a:lnTo>
                  <a:lnTo>
                    <a:pt x="73" y="63"/>
                  </a:lnTo>
                  <a:lnTo>
                    <a:pt x="69" y="67"/>
                  </a:lnTo>
                  <a:lnTo>
                    <a:pt x="68" y="68"/>
                  </a:lnTo>
                  <a:lnTo>
                    <a:pt x="67" y="68"/>
                  </a:lnTo>
                  <a:lnTo>
                    <a:pt x="65" y="69"/>
                  </a:lnTo>
                  <a:lnTo>
                    <a:pt x="65" y="71"/>
                  </a:lnTo>
                  <a:lnTo>
                    <a:pt x="65" y="71"/>
                  </a:lnTo>
                  <a:lnTo>
                    <a:pt x="67" y="69"/>
                  </a:lnTo>
                  <a:lnTo>
                    <a:pt x="69" y="68"/>
                  </a:lnTo>
                  <a:lnTo>
                    <a:pt x="76" y="62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85" y="56"/>
                  </a:lnTo>
                  <a:lnTo>
                    <a:pt x="84" y="62"/>
                  </a:lnTo>
                  <a:lnTo>
                    <a:pt x="81" y="65"/>
                  </a:lnTo>
                  <a:lnTo>
                    <a:pt x="78" y="69"/>
                  </a:lnTo>
                  <a:lnTo>
                    <a:pt x="74" y="73"/>
                  </a:lnTo>
                  <a:lnTo>
                    <a:pt x="72" y="76"/>
                  </a:lnTo>
                  <a:lnTo>
                    <a:pt x="72" y="77"/>
                  </a:lnTo>
                  <a:lnTo>
                    <a:pt x="72" y="77"/>
                  </a:lnTo>
                  <a:lnTo>
                    <a:pt x="72" y="77"/>
                  </a:lnTo>
                  <a:lnTo>
                    <a:pt x="73" y="76"/>
                  </a:lnTo>
                  <a:lnTo>
                    <a:pt x="74" y="75"/>
                  </a:lnTo>
                  <a:lnTo>
                    <a:pt x="76" y="73"/>
                  </a:lnTo>
                  <a:lnTo>
                    <a:pt x="77" y="72"/>
                  </a:lnTo>
                  <a:lnTo>
                    <a:pt x="78" y="71"/>
                  </a:lnTo>
                  <a:lnTo>
                    <a:pt x="84" y="65"/>
                  </a:lnTo>
                  <a:lnTo>
                    <a:pt x="90" y="63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88" y="69"/>
                  </a:lnTo>
                  <a:lnTo>
                    <a:pt x="84" y="76"/>
                  </a:lnTo>
                  <a:lnTo>
                    <a:pt x="82" y="77"/>
                  </a:lnTo>
                  <a:lnTo>
                    <a:pt x="81" y="77"/>
                  </a:lnTo>
                  <a:lnTo>
                    <a:pt x="81" y="79"/>
                  </a:lnTo>
                  <a:lnTo>
                    <a:pt x="80" y="80"/>
                  </a:lnTo>
                  <a:lnTo>
                    <a:pt x="78" y="81"/>
                  </a:lnTo>
                  <a:lnTo>
                    <a:pt x="78" y="83"/>
                  </a:lnTo>
                  <a:lnTo>
                    <a:pt x="78" y="83"/>
                  </a:lnTo>
                  <a:lnTo>
                    <a:pt x="78" y="81"/>
                  </a:lnTo>
                  <a:lnTo>
                    <a:pt x="81" y="80"/>
                  </a:lnTo>
                  <a:lnTo>
                    <a:pt x="85" y="76"/>
                  </a:lnTo>
                  <a:lnTo>
                    <a:pt x="90" y="72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97" y="69"/>
                  </a:lnTo>
                  <a:lnTo>
                    <a:pt x="93" y="73"/>
                  </a:lnTo>
                  <a:lnTo>
                    <a:pt x="90" y="77"/>
                  </a:lnTo>
                  <a:lnTo>
                    <a:pt x="86" y="83"/>
                  </a:lnTo>
                  <a:lnTo>
                    <a:pt x="82" y="86"/>
                  </a:lnTo>
                  <a:lnTo>
                    <a:pt x="80" y="89"/>
                  </a:lnTo>
                  <a:lnTo>
                    <a:pt x="84" y="85"/>
                  </a:lnTo>
                  <a:lnTo>
                    <a:pt x="89" y="80"/>
                  </a:lnTo>
                  <a:lnTo>
                    <a:pt x="94" y="77"/>
                  </a:lnTo>
                  <a:lnTo>
                    <a:pt x="99" y="73"/>
                  </a:lnTo>
                  <a:lnTo>
                    <a:pt x="101" y="73"/>
                  </a:lnTo>
                  <a:lnTo>
                    <a:pt x="101" y="75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3" y="84"/>
                  </a:lnTo>
                  <a:lnTo>
                    <a:pt x="89" y="89"/>
                  </a:lnTo>
                  <a:lnTo>
                    <a:pt x="88" y="92"/>
                  </a:lnTo>
                  <a:lnTo>
                    <a:pt x="88" y="93"/>
                  </a:lnTo>
                  <a:lnTo>
                    <a:pt x="88" y="93"/>
                  </a:lnTo>
                  <a:lnTo>
                    <a:pt x="88" y="93"/>
                  </a:lnTo>
                  <a:lnTo>
                    <a:pt x="89" y="92"/>
                  </a:lnTo>
                  <a:lnTo>
                    <a:pt x="90" y="90"/>
                  </a:lnTo>
                  <a:lnTo>
                    <a:pt x="90" y="89"/>
                  </a:lnTo>
                  <a:lnTo>
                    <a:pt x="91" y="88"/>
                  </a:lnTo>
                  <a:lnTo>
                    <a:pt x="95" y="85"/>
                  </a:lnTo>
                  <a:lnTo>
                    <a:pt x="101" y="81"/>
                  </a:lnTo>
                  <a:lnTo>
                    <a:pt x="106" y="80"/>
                  </a:lnTo>
                  <a:lnTo>
                    <a:pt x="107" y="80"/>
                  </a:lnTo>
                  <a:lnTo>
                    <a:pt x="106" y="81"/>
                  </a:lnTo>
                  <a:lnTo>
                    <a:pt x="102" y="85"/>
                  </a:lnTo>
                  <a:lnTo>
                    <a:pt x="98" y="90"/>
                  </a:lnTo>
                  <a:lnTo>
                    <a:pt x="97" y="92"/>
                  </a:lnTo>
                  <a:lnTo>
                    <a:pt x="95" y="92"/>
                  </a:lnTo>
                  <a:lnTo>
                    <a:pt x="94" y="93"/>
                  </a:lnTo>
                  <a:lnTo>
                    <a:pt x="93" y="94"/>
                  </a:lnTo>
                  <a:lnTo>
                    <a:pt x="93" y="96"/>
                  </a:lnTo>
                  <a:lnTo>
                    <a:pt x="91" y="96"/>
                  </a:lnTo>
                  <a:lnTo>
                    <a:pt x="91" y="97"/>
                  </a:lnTo>
                  <a:lnTo>
                    <a:pt x="93" y="96"/>
                  </a:lnTo>
                  <a:lnTo>
                    <a:pt x="94" y="94"/>
                  </a:lnTo>
                  <a:lnTo>
                    <a:pt x="98" y="92"/>
                  </a:lnTo>
                  <a:lnTo>
                    <a:pt x="103" y="88"/>
                  </a:lnTo>
                  <a:lnTo>
                    <a:pt x="110" y="84"/>
                  </a:lnTo>
                  <a:lnTo>
                    <a:pt x="112" y="83"/>
                  </a:lnTo>
                  <a:lnTo>
                    <a:pt x="114" y="83"/>
                  </a:lnTo>
                  <a:lnTo>
                    <a:pt x="114" y="83"/>
                  </a:lnTo>
                  <a:lnTo>
                    <a:pt x="114" y="84"/>
                  </a:lnTo>
                  <a:lnTo>
                    <a:pt x="111" y="85"/>
                  </a:lnTo>
                  <a:lnTo>
                    <a:pt x="109" y="86"/>
                  </a:lnTo>
                  <a:lnTo>
                    <a:pt x="99" y="93"/>
                  </a:lnTo>
                  <a:lnTo>
                    <a:pt x="90" y="100"/>
                  </a:lnTo>
                  <a:lnTo>
                    <a:pt x="90" y="100"/>
                  </a:lnTo>
                  <a:lnTo>
                    <a:pt x="89" y="100"/>
                  </a:lnTo>
                  <a:lnTo>
                    <a:pt x="89" y="100"/>
                  </a:lnTo>
                  <a:lnTo>
                    <a:pt x="89" y="98"/>
                  </a:lnTo>
                  <a:lnTo>
                    <a:pt x="95" y="90"/>
                  </a:lnTo>
                  <a:lnTo>
                    <a:pt x="102" y="83"/>
                  </a:lnTo>
                  <a:lnTo>
                    <a:pt x="99" y="85"/>
                  </a:lnTo>
                  <a:lnTo>
                    <a:pt x="97" y="86"/>
                  </a:lnTo>
                  <a:lnTo>
                    <a:pt x="93" y="89"/>
                  </a:lnTo>
                  <a:lnTo>
                    <a:pt x="86" y="96"/>
                  </a:lnTo>
                  <a:lnTo>
                    <a:pt x="85" y="97"/>
                  </a:lnTo>
                  <a:lnTo>
                    <a:pt x="85" y="97"/>
                  </a:lnTo>
                  <a:lnTo>
                    <a:pt x="84" y="96"/>
                  </a:lnTo>
                  <a:lnTo>
                    <a:pt x="84" y="96"/>
                  </a:lnTo>
                  <a:lnTo>
                    <a:pt x="85" y="94"/>
                  </a:lnTo>
                  <a:lnTo>
                    <a:pt x="88" y="88"/>
                  </a:lnTo>
                  <a:lnTo>
                    <a:pt x="91" y="83"/>
                  </a:lnTo>
                  <a:lnTo>
                    <a:pt x="97" y="77"/>
                  </a:lnTo>
                  <a:lnTo>
                    <a:pt x="91" y="81"/>
                  </a:lnTo>
                  <a:lnTo>
                    <a:pt x="86" y="86"/>
                  </a:lnTo>
                  <a:lnTo>
                    <a:pt x="81" y="90"/>
                  </a:lnTo>
                  <a:lnTo>
                    <a:pt x="78" y="93"/>
                  </a:lnTo>
                  <a:lnTo>
                    <a:pt x="77" y="93"/>
                  </a:lnTo>
                  <a:lnTo>
                    <a:pt x="77" y="93"/>
                  </a:lnTo>
                  <a:lnTo>
                    <a:pt x="77" y="92"/>
                  </a:lnTo>
                  <a:lnTo>
                    <a:pt x="78" y="88"/>
                  </a:lnTo>
                  <a:lnTo>
                    <a:pt x="82" y="84"/>
                  </a:lnTo>
                  <a:lnTo>
                    <a:pt x="86" y="79"/>
                  </a:lnTo>
                  <a:lnTo>
                    <a:pt x="91" y="73"/>
                  </a:lnTo>
                  <a:lnTo>
                    <a:pt x="86" y="77"/>
                  </a:lnTo>
                  <a:lnTo>
                    <a:pt x="82" y="81"/>
                  </a:lnTo>
                  <a:lnTo>
                    <a:pt x="77" y="85"/>
                  </a:lnTo>
                  <a:lnTo>
                    <a:pt x="76" y="86"/>
                  </a:lnTo>
                  <a:lnTo>
                    <a:pt x="76" y="86"/>
                  </a:lnTo>
                  <a:lnTo>
                    <a:pt x="74" y="85"/>
                  </a:lnTo>
                  <a:lnTo>
                    <a:pt x="74" y="85"/>
                  </a:lnTo>
                  <a:lnTo>
                    <a:pt x="76" y="84"/>
                  </a:lnTo>
                  <a:lnTo>
                    <a:pt x="84" y="72"/>
                  </a:lnTo>
                  <a:lnTo>
                    <a:pt x="84" y="72"/>
                  </a:lnTo>
                  <a:lnTo>
                    <a:pt x="85" y="71"/>
                  </a:lnTo>
                  <a:lnTo>
                    <a:pt x="86" y="68"/>
                  </a:lnTo>
                  <a:lnTo>
                    <a:pt x="88" y="67"/>
                  </a:lnTo>
                  <a:lnTo>
                    <a:pt x="88" y="65"/>
                  </a:lnTo>
                  <a:lnTo>
                    <a:pt x="88" y="65"/>
                  </a:lnTo>
                  <a:lnTo>
                    <a:pt x="82" y="69"/>
                  </a:lnTo>
                  <a:lnTo>
                    <a:pt x="77" y="75"/>
                  </a:lnTo>
                  <a:lnTo>
                    <a:pt x="71" y="79"/>
                  </a:lnTo>
                  <a:lnTo>
                    <a:pt x="69" y="80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68" y="79"/>
                  </a:lnTo>
                  <a:lnTo>
                    <a:pt x="69" y="77"/>
                  </a:lnTo>
                  <a:lnTo>
                    <a:pt x="76" y="71"/>
                  </a:lnTo>
                  <a:lnTo>
                    <a:pt x="77" y="68"/>
                  </a:lnTo>
                  <a:lnTo>
                    <a:pt x="78" y="64"/>
                  </a:lnTo>
                  <a:lnTo>
                    <a:pt x="80" y="62"/>
                  </a:lnTo>
                  <a:lnTo>
                    <a:pt x="81" y="59"/>
                  </a:lnTo>
                  <a:lnTo>
                    <a:pt x="76" y="64"/>
                  </a:lnTo>
                  <a:lnTo>
                    <a:pt x="71" y="68"/>
                  </a:lnTo>
                  <a:lnTo>
                    <a:pt x="65" y="72"/>
                  </a:lnTo>
                  <a:lnTo>
                    <a:pt x="63" y="73"/>
                  </a:lnTo>
                  <a:lnTo>
                    <a:pt x="61" y="73"/>
                  </a:lnTo>
                  <a:lnTo>
                    <a:pt x="61" y="72"/>
                  </a:lnTo>
                  <a:lnTo>
                    <a:pt x="63" y="71"/>
                  </a:lnTo>
                  <a:lnTo>
                    <a:pt x="71" y="63"/>
                  </a:lnTo>
                  <a:lnTo>
                    <a:pt x="73" y="60"/>
                  </a:lnTo>
                  <a:lnTo>
                    <a:pt x="76" y="56"/>
                  </a:lnTo>
                  <a:lnTo>
                    <a:pt x="78" y="54"/>
                  </a:lnTo>
                  <a:lnTo>
                    <a:pt x="69" y="60"/>
                  </a:lnTo>
                  <a:lnTo>
                    <a:pt x="60" y="68"/>
                  </a:lnTo>
                  <a:lnTo>
                    <a:pt x="55" y="72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2" y="72"/>
                  </a:lnTo>
                  <a:lnTo>
                    <a:pt x="52" y="72"/>
                  </a:lnTo>
                  <a:lnTo>
                    <a:pt x="54" y="71"/>
                  </a:lnTo>
                  <a:lnTo>
                    <a:pt x="55" y="68"/>
                  </a:lnTo>
                  <a:lnTo>
                    <a:pt x="56" y="68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72" y="50"/>
                  </a:lnTo>
                  <a:lnTo>
                    <a:pt x="88" y="35"/>
                  </a:lnTo>
                  <a:lnTo>
                    <a:pt x="56" y="62"/>
                  </a:lnTo>
                  <a:lnTo>
                    <a:pt x="19" y="97"/>
                  </a:lnTo>
                  <a:lnTo>
                    <a:pt x="18" y="97"/>
                  </a:lnTo>
                  <a:lnTo>
                    <a:pt x="16" y="100"/>
                  </a:lnTo>
                  <a:lnTo>
                    <a:pt x="16" y="100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14" y="98"/>
                  </a:lnTo>
                  <a:lnTo>
                    <a:pt x="14" y="98"/>
                  </a:lnTo>
                  <a:lnTo>
                    <a:pt x="37" y="75"/>
                  </a:lnTo>
                  <a:lnTo>
                    <a:pt x="59" y="52"/>
                  </a:lnTo>
                  <a:lnTo>
                    <a:pt x="82" y="30"/>
                  </a:lnTo>
                  <a:lnTo>
                    <a:pt x="94" y="20"/>
                  </a:lnTo>
                  <a:lnTo>
                    <a:pt x="95" y="18"/>
                  </a:lnTo>
                  <a:lnTo>
                    <a:pt x="97" y="17"/>
                  </a:lnTo>
                  <a:lnTo>
                    <a:pt x="98" y="16"/>
                  </a:lnTo>
                  <a:lnTo>
                    <a:pt x="99" y="14"/>
                  </a:lnTo>
                  <a:lnTo>
                    <a:pt x="101" y="13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102" y="11"/>
                  </a:lnTo>
                  <a:lnTo>
                    <a:pt x="102" y="12"/>
                  </a:lnTo>
                  <a:lnTo>
                    <a:pt x="101" y="13"/>
                  </a:lnTo>
                  <a:lnTo>
                    <a:pt x="94" y="20"/>
                  </a:lnTo>
                  <a:lnTo>
                    <a:pt x="88" y="26"/>
                  </a:lnTo>
                  <a:lnTo>
                    <a:pt x="80" y="31"/>
                  </a:lnTo>
                  <a:lnTo>
                    <a:pt x="65" y="42"/>
                  </a:lnTo>
                  <a:lnTo>
                    <a:pt x="52" y="54"/>
                  </a:lnTo>
                  <a:lnTo>
                    <a:pt x="39" y="68"/>
                  </a:lnTo>
                  <a:lnTo>
                    <a:pt x="23" y="80"/>
                  </a:lnTo>
                  <a:lnTo>
                    <a:pt x="10" y="93"/>
                  </a:lnTo>
                  <a:lnTo>
                    <a:pt x="8" y="96"/>
                  </a:lnTo>
                  <a:lnTo>
                    <a:pt x="8" y="96"/>
                  </a:lnTo>
                  <a:lnTo>
                    <a:pt x="6" y="96"/>
                  </a:lnTo>
                  <a:lnTo>
                    <a:pt x="6" y="94"/>
                  </a:lnTo>
                  <a:lnTo>
                    <a:pt x="8" y="92"/>
                  </a:lnTo>
                  <a:lnTo>
                    <a:pt x="19" y="77"/>
                  </a:lnTo>
                  <a:lnTo>
                    <a:pt x="33" y="65"/>
                  </a:lnTo>
                  <a:lnTo>
                    <a:pt x="46" y="54"/>
                  </a:lnTo>
                  <a:lnTo>
                    <a:pt x="57" y="42"/>
                  </a:lnTo>
                  <a:lnTo>
                    <a:pt x="71" y="30"/>
                  </a:lnTo>
                  <a:lnTo>
                    <a:pt x="64" y="35"/>
                  </a:lnTo>
                  <a:lnTo>
                    <a:pt x="57" y="39"/>
                  </a:lnTo>
                  <a:lnTo>
                    <a:pt x="51" y="45"/>
                  </a:lnTo>
                  <a:lnTo>
                    <a:pt x="30" y="64"/>
                  </a:lnTo>
                  <a:lnTo>
                    <a:pt x="26" y="68"/>
                  </a:lnTo>
                  <a:lnTo>
                    <a:pt x="5" y="89"/>
                  </a:lnTo>
                  <a:lnTo>
                    <a:pt x="1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92"/>
                  </a:lnTo>
                  <a:lnTo>
                    <a:pt x="2" y="86"/>
                  </a:lnTo>
                  <a:lnTo>
                    <a:pt x="12" y="76"/>
                  </a:lnTo>
                  <a:lnTo>
                    <a:pt x="21" y="68"/>
                  </a:lnTo>
                  <a:lnTo>
                    <a:pt x="31" y="59"/>
                  </a:lnTo>
                  <a:lnTo>
                    <a:pt x="38" y="51"/>
                  </a:lnTo>
                  <a:lnTo>
                    <a:pt x="38" y="51"/>
                  </a:lnTo>
                  <a:lnTo>
                    <a:pt x="39" y="50"/>
                  </a:lnTo>
                  <a:lnTo>
                    <a:pt x="37" y="51"/>
                  </a:lnTo>
                  <a:lnTo>
                    <a:pt x="37" y="51"/>
                  </a:lnTo>
                  <a:lnTo>
                    <a:pt x="35" y="52"/>
                  </a:lnTo>
                  <a:lnTo>
                    <a:pt x="34" y="52"/>
                  </a:lnTo>
                  <a:lnTo>
                    <a:pt x="34" y="51"/>
                  </a:lnTo>
                  <a:lnTo>
                    <a:pt x="34" y="50"/>
                  </a:lnTo>
                  <a:lnTo>
                    <a:pt x="35" y="48"/>
                  </a:lnTo>
                  <a:lnTo>
                    <a:pt x="39" y="43"/>
                  </a:lnTo>
                  <a:lnTo>
                    <a:pt x="43" y="38"/>
                  </a:lnTo>
                  <a:lnTo>
                    <a:pt x="48" y="34"/>
                  </a:lnTo>
                  <a:lnTo>
                    <a:pt x="43" y="38"/>
                  </a:lnTo>
                  <a:lnTo>
                    <a:pt x="37" y="42"/>
                  </a:lnTo>
                  <a:lnTo>
                    <a:pt x="31" y="45"/>
                  </a:lnTo>
                  <a:lnTo>
                    <a:pt x="29" y="45"/>
                  </a:lnTo>
                  <a:lnTo>
                    <a:pt x="29" y="45"/>
                  </a:lnTo>
                  <a:lnTo>
                    <a:pt x="27" y="45"/>
                  </a:lnTo>
                  <a:lnTo>
                    <a:pt x="27" y="43"/>
                  </a:lnTo>
                  <a:lnTo>
                    <a:pt x="29" y="43"/>
                  </a:lnTo>
                  <a:lnTo>
                    <a:pt x="37" y="35"/>
                  </a:lnTo>
                  <a:lnTo>
                    <a:pt x="38" y="35"/>
                  </a:lnTo>
                  <a:lnTo>
                    <a:pt x="39" y="34"/>
                  </a:lnTo>
                  <a:lnTo>
                    <a:pt x="40" y="33"/>
                  </a:lnTo>
                  <a:lnTo>
                    <a:pt x="42" y="31"/>
                  </a:lnTo>
                  <a:lnTo>
                    <a:pt x="42" y="31"/>
                  </a:lnTo>
                  <a:lnTo>
                    <a:pt x="43" y="30"/>
                  </a:lnTo>
                  <a:lnTo>
                    <a:pt x="42" y="30"/>
                  </a:lnTo>
                  <a:lnTo>
                    <a:pt x="39" y="31"/>
                  </a:lnTo>
                  <a:lnTo>
                    <a:pt x="26" y="39"/>
                  </a:lnTo>
                  <a:lnTo>
                    <a:pt x="22" y="41"/>
                  </a:lnTo>
                  <a:lnTo>
                    <a:pt x="21" y="41"/>
                  </a:lnTo>
                  <a:lnTo>
                    <a:pt x="21" y="39"/>
                  </a:lnTo>
                  <a:lnTo>
                    <a:pt x="23" y="37"/>
                  </a:lnTo>
                  <a:lnTo>
                    <a:pt x="30" y="31"/>
                  </a:lnTo>
                  <a:lnTo>
                    <a:pt x="37" y="28"/>
                  </a:lnTo>
                  <a:lnTo>
                    <a:pt x="29" y="31"/>
                  </a:lnTo>
                  <a:lnTo>
                    <a:pt x="21" y="34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7" y="34"/>
                  </a:lnTo>
                  <a:lnTo>
                    <a:pt x="17" y="33"/>
                  </a:lnTo>
                  <a:lnTo>
                    <a:pt x="19" y="31"/>
                  </a:lnTo>
                  <a:lnTo>
                    <a:pt x="27" y="25"/>
                  </a:lnTo>
                  <a:lnTo>
                    <a:pt x="35" y="20"/>
                  </a:lnTo>
                  <a:lnTo>
                    <a:pt x="30" y="24"/>
                  </a:lnTo>
                  <a:lnTo>
                    <a:pt x="23" y="26"/>
                  </a:lnTo>
                  <a:lnTo>
                    <a:pt x="17" y="29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29"/>
                  </a:lnTo>
                  <a:lnTo>
                    <a:pt x="16" y="28"/>
                  </a:lnTo>
                  <a:lnTo>
                    <a:pt x="19" y="24"/>
                  </a:lnTo>
                  <a:lnTo>
                    <a:pt x="23" y="20"/>
                  </a:lnTo>
                  <a:lnTo>
                    <a:pt x="29" y="16"/>
                  </a:lnTo>
                  <a:lnTo>
                    <a:pt x="23" y="18"/>
                  </a:lnTo>
                  <a:lnTo>
                    <a:pt x="18" y="22"/>
                  </a:lnTo>
                  <a:lnTo>
                    <a:pt x="14" y="24"/>
                  </a:lnTo>
                  <a:lnTo>
                    <a:pt x="13" y="24"/>
                  </a:lnTo>
                  <a:lnTo>
                    <a:pt x="13" y="22"/>
                  </a:lnTo>
                  <a:lnTo>
                    <a:pt x="18" y="16"/>
                  </a:lnTo>
                  <a:lnTo>
                    <a:pt x="25" y="9"/>
                  </a:lnTo>
                  <a:lnTo>
                    <a:pt x="19" y="13"/>
                  </a:lnTo>
                  <a:lnTo>
                    <a:pt x="14" y="17"/>
                  </a:lnTo>
                  <a:lnTo>
                    <a:pt x="9" y="21"/>
                  </a:lnTo>
                  <a:lnTo>
                    <a:pt x="6" y="21"/>
                  </a:lnTo>
                  <a:lnTo>
                    <a:pt x="6" y="22"/>
                  </a:lnTo>
                  <a:lnTo>
                    <a:pt x="5" y="21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12" y="13"/>
                  </a:lnTo>
                  <a:lnTo>
                    <a:pt x="16" y="8"/>
                  </a:lnTo>
                  <a:lnTo>
                    <a:pt x="17" y="7"/>
                  </a:lnTo>
                  <a:lnTo>
                    <a:pt x="10" y="11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9" y="9"/>
                  </a:lnTo>
                  <a:lnTo>
                    <a:pt x="16" y="5"/>
                  </a:lnTo>
                  <a:lnTo>
                    <a:pt x="23" y="1"/>
                  </a:lnTo>
                  <a:lnTo>
                    <a:pt x="25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65" name="그룹 664"/>
          <p:cNvGrpSpPr/>
          <p:nvPr/>
        </p:nvGrpSpPr>
        <p:grpSpPr>
          <a:xfrm>
            <a:off x="1236199" y="5740294"/>
            <a:ext cx="265113" cy="247650"/>
            <a:chOff x="5218112" y="220662"/>
            <a:chExt cx="265113" cy="247650"/>
          </a:xfrm>
        </p:grpSpPr>
        <p:sp>
          <p:nvSpPr>
            <p:cNvPr id="666" name="Rectangle 1051"/>
            <p:cNvSpPr>
              <a:spLocks noChangeArrowheads="1"/>
            </p:cNvSpPr>
            <p:nvPr/>
          </p:nvSpPr>
          <p:spPr bwMode="auto">
            <a:xfrm>
              <a:off x="5230812" y="350837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7" name="Freeform 1052"/>
            <p:cNvSpPr>
              <a:spLocks/>
            </p:cNvSpPr>
            <p:nvPr/>
          </p:nvSpPr>
          <p:spPr bwMode="auto">
            <a:xfrm>
              <a:off x="5218112" y="315912"/>
              <a:ext cx="12700" cy="60325"/>
            </a:xfrm>
            <a:custGeom>
              <a:avLst/>
              <a:gdLst>
                <a:gd name="T0" fmla="*/ 1 w 8"/>
                <a:gd name="T1" fmla="*/ 0 h 38"/>
                <a:gd name="T2" fmla="*/ 0 w 8"/>
                <a:gd name="T3" fmla="*/ 3 h 38"/>
                <a:gd name="T4" fmla="*/ 0 w 8"/>
                <a:gd name="T5" fmla="*/ 4 h 38"/>
                <a:gd name="T6" fmla="*/ 1 w 8"/>
                <a:gd name="T7" fmla="*/ 5 h 38"/>
                <a:gd name="T8" fmla="*/ 4 w 8"/>
                <a:gd name="T9" fmla="*/ 7 h 38"/>
                <a:gd name="T10" fmla="*/ 8 w 8"/>
                <a:gd name="T11" fmla="*/ 7 h 38"/>
                <a:gd name="T12" fmla="*/ 8 w 8"/>
                <a:gd name="T13" fmla="*/ 15 h 38"/>
                <a:gd name="T14" fmla="*/ 6 w 8"/>
                <a:gd name="T15" fmla="*/ 17 h 38"/>
                <a:gd name="T16" fmla="*/ 6 w 8"/>
                <a:gd name="T17" fmla="*/ 19 h 38"/>
                <a:gd name="T18" fmla="*/ 6 w 8"/>
                <a:gd name="T19" fmla="*/ 19 h 38"/>
                <a:gd name="T20" fmla="*/ 8 w 8"/>
                <a:gd name="T21" fmla="*/ 19 h 38"/>
                <a:gd name="T22" fmla="*/ 8 w 8"/>
                <a:gd name="T23" fmla="*/ 19 h 38"/>
                <a:gd name="T24" fmla="*/ 8 w 8"/>
                <a:gd name="T25" fmla="*/ 20 h 38"/>
                <a:gd name="T26" fmla="*/ 5 w 8"/>
                <a:gd name="T27" fmla="*/ 25 h 38"/>
                <a:gd name="T28" fmla="*/ 5 w 8"/>
                <a:gd name="T29" fmla="*/ 26 h 38"/>
                <a:gd name="T30" fmla="*/ 5 w 8"/>
                <a:gd name="T31" fmla="*/ 26 h 38"/>
                <a:gd name="T32" fmla="*/ 6 w 8"/>
                <a:gd name="T33" fmla="*/ 26 h 38"/>
                <a:gd name="T34" fmla="*/ 8 w 8"/>
                <a:gd name="T35" fmla="*/ 25 h 38"/>
                <a:gd name="T36" fmla="*/ 8 w 8"/>
                <a:gd name="T37" fmla="*/ 30 h 38"/>
                <a:gd name="T38" fmla="*/ 8 w 8"/>
                <a:gd name="T39" fmla="*/ 32 h 38"/>
                <a:gd name="T40" fmla="*/ 6 w 8"/>
                <a:gd name="T41" fmla="*/ 33 h 38"/>
                <a:gd name="T42" fmla="*/ 5 w 8"/>
                <a:gd name="T43" fmla="*/ 33 h 38"/>
                <a:gd name="T44" fmla="*/ 2 w 8"/>
                <a:gd name="T45" fmla="*/ 33 h 38"/>
                <a:gd name="T46" fmla="*/ 1 w 8"/>
                <a:gd name="T47" fmla="*/ 34 h 38"/>
                <a:gd name="T48" fmla="*/ 1 w 8"/>
                <a:gd name="T49" fmla="*/ 36 h 38"/>
                <a:gd name="T50" fmla="*/ 2 w 8"/>
                <a:gd name="T51" fmla="*/ 38 h 38"/>
                <a:gd name="T52" fmla="*/ 1 w 8"/>
                <a:gd name="T53" fmla="*/ 37 h 38"/>
                <a:gd name="T54" fmla="*/ 1 w 8"/>
                <a:gd name="T55" fmla="*/ 36 h 38"/>
                <a:gd name="T56" fmla="*/ 0 w 8"/>
                <a:gd name="T57" fmla="*/ 3 h 38"/>
                <a:gd name="T58" fmla="*/ 0 w 8"/>
                <a:gd name="T59" fmla="*/ 2 h 38"/>
                <a:gd name="T60" fmla="*/ 1 w 8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" h="38">
                  <a:moveTo>
                    <a:pt x="1" y="0"/>
                  </a:move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20"/>
                  </a:lnTo>
                  <a:lnTo>
                    <a:pt x="5" y="25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6" y="26"/>
                  </a:lnTo>
                  <a:lnTo>
                    <a:pt x="8" y="25"/>
                  </a:lnTo>
                  <a:lnTo>
                    <a:pt x="8" y="30"/>
                  </a:lnTo>
                  <a:lnTo>
                    <a:pt x="8" y="32"/>
                  </a:lnTo>
                  <a:lnTo>
                    <a:pt x="6" y="33"/>
                  </a:lnTo>
                  <a:lnTo>
                    <a:pt x="5" y="33"/>
                  </a:lnTo>
                  <a:lnTo>
                    <a:pt x="2" y="33"/>
                  </a:lnTo>
                  <a:lnTo>
                    <a:pt x="1" y="34"/>
                  </a:lnTo>
                  <a:lnTo>
                    <a:pt x="1" y="36"/>
                  </a:lnTo>
                  <a:lnTo>
                    <a:pt x="2" y="38"/>
                  </a:lnTo>
                  <a:lnTo>
                    <a:pt x="1" y="37"/>
                  </a:lnTo>
                  <a:lnTo>
                    <a:pt x="1" y="3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8" name="Freeform 1053"/>
            <p:cNvSpPr>
              <a:spLocks/>
            </p:cNvSpPr>
            <p:nvPr/>
          </p:nvSpPr>
          <p:spPr bwMode="auto">
            <a:xfrm>
              <a:off x="5473700" y="327025"/>
              <a:ext cx="9525" cy="57150"/>
            </a:xfrm>
            <a:custGeom>
              <a:avLst/>
              <a:gdLst>
                <a:gd name="T0" fmla="*/ 6 w 6"/>
                <a:gd name="T1" fmla="*/ 0 h 36"/>
                <a:gd name="T2" fmla="*/ 6 w 6"/>
                <a:gd name="T3" fmla="*/ 1 h 36"/>
                <a:gd name="T4" fmla="*/ 6 w 6"/>
                <a:gd name="T5" fmla="*/ 34 h 36"/>
                <a:gd name="T6" fmla="*/ 6 w 6"/>
                <a:gd name="T7" fmla="*/ 35 h 36"/>
                <a:gd name="T8" fmla="*/ 5 w 6"/>
                <a:gd name="T9" fmla="*/ 36 h 36"/>
                <a:gd name="T10" fmla="*/ 4 w 6"/>
                <a:gd name="T11" fmla="*/ 36 h 36"/>
                <a:gd name="T12" fmla="*/ 1 w 6"/>
                <a:gd name="T13" fmla="*/ 36 h 36"/>
                <a:gd name="T14" fmla="*/ 2 w 6"/>
                <a:gd name="T15" fmla="*/ 35 h 36"/>
                <a:gd name="T16" fmla="*/ 4 w 6"/>
                <a:gd name="T17" fmla="*/ 34 h 36"/>
                <a:gd name="T18" fmla="*/ 4 w 6"/>
                <a:gd name="T19" fmla="*/ 33 h 36"/>
                <a:gd name="T20" fmla="*/ 2 w 6"/>
                <a:gd name="T21" fmla="*/ 31 h 36"/>
                <a:gd name="T22" fmla="*/ 0 w 6"/>
                <a:gd name="T23" fmla="*/ 30 h 36"/>
                <a:gd name="T24" fmla="*/ 0 w 6"/>
                <a:gd name="T25" fmla="*/ 30 h 36"/>
                <a:gd name="T26" fmla="*/ 0 w 6"/>
                <a:gd name="T27" fmla="*/ 4 h 36"/>
                <a:gd name="T28" fmla="*/ 2 w 6"/>
                <a:gd name="T29" fmla="*/ 4 h 36"/>
                <a:gd name="T30" fmla="*/ 5 w 6"/>
                <a:gd name="T31" fmla="*/ 4 h 36"/>
                <a:gd name="T32" fmla="*/ 6 w 6"/>
                <a:gd name="T33" fmla="*/ 2 h 36"/>
                <a:gd name="T34" fmla="*/ 6 w 6"/>
                <a:gd name="T3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36">
                  <a:moveTo>
                    <a:pt x="6" y="0"/>
                  </a:moveTo>
                  <a:lnTo>
                    <a:pt x="6" y="1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6"/>
                  </a:lnTo>
                  <a:lnTo>
                    <a:pt x="2" y="35"/>
                  </a:lnTo>
                  <a:lnTo>
                    <a:pt x="4" y="34"/>
                  </a:lnTo>
                  <a:lnTo>
                    <a:pt x="4" y="33"/>
                  </a:lnTo>
                  <a:lnTo>
                    <a:pt x="2" y="31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4"/>
                  </a:lnTo>
                  <a:lnTo>
                    <a:pt x="2" y="4"/>
                  </a:lnTo>
                  <a:lnTo>
                    <a:pt x="5" y="4"/>
                  </a:lnTo>
                  <a:lnTo>
                    <a:pt x="6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9" name="Freeform 1054"/>
            <p:cNvSpPr>
              <a:spLocks/>
            </p:cNvSpPr>
            <p:nvPr/>
          </p:nvSpPr>
          <p:spPr bwMode="auto">
            <a:xfrm>
              <a:off x="5321300" y="265112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0" name="Freeform 1055"/>
            <p:cNvSpPr>
              <a:spLocks noEditPoints="1"/>
            </p:cNvSpPr>
            <p:nvPr/>
          </p:nvSpPr>
          <p:spPr bwMode="auto">
            <a:xfrm>
              <a:off x="5311775" y="220662"/>
              <a:ext cx="76200" cy="76200"/>
            </a:xfrm>
            <a:custGeom>
              <a:avLst/>
              <a:gdLst>
                <a:gd name="T0" fmla="*/ 27 w 48"/>
                <a:gd name="T1" fmla="*/ 7 h 48"/>
                <a:gd name="T2" fmla="*/ 27 w 48"/>
                <a:gd name="T3" fmla="*/ 7 h 48"/>
                <a:gd name="T4" fmla="*/ 26 w 48"/>
                <a:gd name="T5" fmla="*/ 8 h 48"/>
                <a:gd name="T6" fmla="*/ 23 w 48"/>
                <a:gd name="T7" fmla="*/ 7 h 48"/>
                <a:gd name="T8" fmla="*/ 19 w 48"/>
                <a:gd name="T9" fmla="*/ 8 h 48"/>
                <a:gd name="T10" fmla="*/ 14 w 48"/>
                <a:gd name="T11" fmla="*/ 9 h 48"/>
                <a:gd name="T12" fmla="*/ 11 w 48"/>
                <a:gd name="T13" fmla="*/ 12 h 48"/>
                <a:gd name="T14" fmla="*/ 9 w 48"/>
                <a:gd name="T15" fmla="*/ 16 h 48"/>
                <a:gd name="T16" fmla="*/ 7 w 48"/>
                <a:gd name="T17" fmla="*/ 20 h 48"/>
                <a:gd name="T18" fmla="*/ 6 w 48"/>
                <a:gd name="T19" fmla="*/ 20 h 48"/>
                <a:gd name="T20" fmla="*/ 6 w 48"/>
                <a:gd name="T21" fmla="*/ 21 h 48"/>
                <a:gd name="T22" fmla="*/ 6 w 48"/>
                <a:gd name="T23" fmla="*/ 21 h 48"/>
                <a:gd name="T24" fmla="*/ 7 w 48"/>
                <a:gd name="T25" fmla="*/ 21 h 48"/>
                <a:gd name="T26" fmla="*/ 7 w 48"/>
                <a:gd name="T27" fmla="*/ 25 h 48"/>
                <a:gd name="T28" fmla="*/ 4 w 48"/>
                <a:gd name="T29" fmla="*/ 29 h 48"/>
                <a:gd name="T30" fmla="*/ 2 w 48"/>
                <a:gd name="T31" fmla="*/ 30 h 48"/>
                <a:gd name="T32" fmla="*/ 4 w 48"/>
                <a:gd name="T33" fmla="*/ 31 h 48"/>
                <a:gd name="T34" fmla="*/ 7 w 48"/>
                <a:gd name="T35" fmla="*/ 30 h 48"/>
                <a:gd name="T36" fmla="*/ 9 w 48"/>
                <a:gd name="T37" fmla="*/ 33 h 48"/>
                <a:gd name="T38" fmla="*/ 10 w 48"/>
                <a:gd name="T39" fmla="*/ 34 h 48"/>
                <a:gd name="T40" fmla="*/ 10 w 48"/>
                <a:gd name="T41" fmla="*/ 35 h 48"/>
                <a:gd name="T42" fmla="*/ 10 w 48"/>
                <a:gd name="T43" fmla="*/ 35 h 48"/>
                <a:gd name="T44" fmla="*/ 10 w 48"/>
                <a:gd name="T45" fmla="*/ 37 h 48"/>
                <a:gd name="T46" fmla="*/ 11 w 48"/>
                <a:gd name="T47" fmla="*/ 37 h 48"/>
                <a:gd name="T48" fmla="*/ 13 w 48"/>
                <a:gd name="T49" fmla="*/ 37 h 48"/>
                <a:gd name="T50" fmla="*/ 14 w 48"/>
                <a:gd name="T51" fmla="*/ 38 h 48"/>
                <a:gd name="T52" fmla="*/ 17 w 48"/>
                <a:gd name="T53" fmla="*/ 39 h 48"/>
                <a:gd name="T54" fmla="*/ 17 w 48"/>
                <a:gd name="T55" fmla="*/ 41 h 48"/>
                <a:gd name="T56" fmla="*/ 18 w 48"/>
                <a:gd name="T57" fmla="*/ 41 h 48"/>
                <a:gd name="T58" fmla="*/ 18 w 48"/>
                <a:gd name="T59" fmla="*/ 41 h 48"/>
                <a:gd name="T60" fmla="*/ 21 w 48"/>
                <a:gd name="T61" fmla="*/ 41 h 48"/>
                <a:gd name="T62" fmla="*/ 26 w 48"/>
                <a:gd name="T63" fmla="*/ 41 h 48"/>
                <a:gd name="T64" fmla="*/ 30 w 48"/>
                <a:gd name="T65" fmla="*/ 39 h 48"/>
                <a:gd name="T66" fmla="*/ 34 w 48"/>
                <a:gd name="T67" fmla="*/ 37 h 48"/>
                <a:gd name="T68" fmla="*/ 38 w 48"/>
                <a:gd name="T69" fmla="*/ 33 h 48"/>
                <a:gd name="T70" fmla="*/ 40 w 48"/>
                <a:gd name="T71" fmla="*/ 30 h 48"/>
                <a:gd name="T72" fmla="*/ 42 w 48"/>
                <a:gd name="T73" fmla="*/ 25 h 48"/>
                <a:gd name="T74" fmla="*/ 42 w 48"/>
                <a:gd name="T75" fmla="*/ 20 h 48"/>
                <a:gd name="T76" fmla="*/ 40 w 48"/>
                <a:gd name="T77" fmla="*/ 16 h 48"/>
                <a:gd name="T78" fmla="*/ 38 w 48"/>
                <a:gd name="T79" fmla="*/ 13 h 48"/>
                <a:gd name="T80" fmla="*/ 38 w 48"/>
                <a:gd name="T81" fmla="*/ 12 h 48"/>
                <a:gd name="T82" fmla="*/ 36 w 48"/>
                <a:gd name="T83" fmla="*/ 12 h 48"/>
                <a:gd name="T84" fmla="*/ 32 w 48"/>
                <a:gd name="T85" fmla="*/ 9 h 48"/>
                <a:gd name="T86" fmla="*/ 28 w 48"/>
                <a:gd name="T87" fmla="*/ 8 h 48"/>
                <a:gd name="T88" fmla="*/ 27 w 48"/>
                <a:gd name="T89" fmla="*/ 7 h 48"/>
                <a:gd name="T90" fmla="*/ 27 w 48"/>
                <a:gd name="T91" fmla="*/ 0 h 48"/>
                <a:gd name="T92" fmla="*/ 39 w 48"/>
                <a:gd name="T93" fmla="*/ 5 h 48"/>
                <a:gd name="T94" fmla="*/ 47 w 48"/>
                <a:gd name="T95" fmla="*/ 13 h 48"/>
                <a:gd name="T96" fmla="*/ 48 w 48"/>
                <a:gd name="T97" fmla="*/ 25 h 48"/>
                <a:gd name="T98" fmla="*/ 43 w 48"/>
                <a:gd name="T99" fmla="*/ 38 h 48"/>
                <a:gd name="T100" fmla="*/ 34 w 48"/>
                <a:gd name="T101" fmla="*/ 45 h 48"/>
                <a:gd name="T102" fmla="*/ 21 w 48"/>
                <a:gd name="T103" fmla="*/ 48 h 48"/>
                <a:gd name="T104" fmla="*/ 21 w 48"/>
                <a:gd name="T105" fmla="*/ 47 h 48"/>
                <a:gd name="T106" fmla="*/ 21 w 48"/>
                <a:gd name="T107" fmla="*/ 47 h 48"/>
                <a:gd name="T108" fmla="*/ 19 w 48"/>
                <a:gd name="T109" fmla="*/ 47 h 48"/>
                <a:gd name="T110" fmla="*/ 19 w 48"/>
                <a:gd name="T111" fmla="*/ 47 h 48"/>
                <a:gd name="T112" fmla="*/ 9 w 48"/>
                <a:gd name="T113" fmla="*/ 43 h 48"/>
                <a:gd name="T114" fmla="*/ 2 w 48"/>
                <a:gd name="T115" fmla="*/ 35 h 48"/>
                <a:gd name="T116" fmla="*/ 0 w 48"/>
                <a:gd name="T117" fmla="*/ 25 h 48"/>
                <a:gd name="T118" fmla="*/ 2 w 48"/>
                <a:gd name="T119" fmla="*/ 16 h 48"/>
                <a:gd name="T120" fmla="*/ 7 w 48"/>
                <a:gd name="T121" fmla="*/ 7 h 48"/>
                <a:gd name="T122" fmla="*/ 15 w 48"/>
                <a:gd name="T123" fmla="*/ 1 h 48"/>
                <a:gd name="T124" fmla="*/ 27 w 48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48">
                  <a:moveTo>
                    <a:pt x="27" y="7"/>
                  </a:moveTo>
                  <a:lnTo>
                    <a:pt x="27" y="7"/>
                  </a:lnTo>
                  <a:lnTo>
                    <a:pt x="26" y="8"/>
                  </a:lnTo>
                  <a:lnTo>
                    <a:pt x="23" y="7"/>
                  </a:lnTo>
                  <a:lnTo>
                    <a:pt x="19" y="8"/>
                  </a:lnTo>
                  <a:lnTo>
                    <a:pt x="14" y="9"/>
                  </a:lnTo>
                  <a:lnTo>
                    <a:pt x="11" y="12"/>
                  </a:lnTo>
                  <a:lnTo>
                    <a:pt x="9" y="16"/>
                  </a:lnTo>
                  <a:lnTo>
                    <a:pt x="7" y="20"/>
                  </a:lnTo>
                  <a:lnTo>
                    <a:pt x="6" y="20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7" y="21"/>
                  </a:lnTo>
                  <a:lnTo>
                    <a:pt x="7" y="25"/>
                  </a:lnTo>
                  <a:lnTo>
                    <a:pt x="4" y="29"/>
                  </a:lnTo>
                  <a:lnTo>
                    <a:pt x="2" y="30"/>
                  </a:lnTo>
                  <a:lnTo>
                    <a:pt x="4" y="31"/>
                  </a:lnTo>
                  <a:lnTo>
                    <a:pt x="7" y="30"/>
                  </a:lnTo>
                  <a:lnTo>
                    <a:pt x="9" y="33"/>
                  </a:lnTo>
                  <a:lnTo>
                    <a:pt x="10" y="34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0" y="37"/>
                  </a:lnTo>
                  <a:lnTo>
                    <a:pt x="11" y="37"/>
                  </a:lnTo>
                  <a:lnTo>
                    <a:pt x="13" y="37"/>
                  </a:lnTo>
                  <a:lnTo>
                    <a:pt x="14" y="38"/>
                  </a:lnTo>
                  <a:lnTo>
                    <a:pt x="17" y="39"/>
                  </a:lnTo>
                  <a:lnTo>
                    <a:pt x="17" y="41"/>
                  </a:lnTo>
                  <a:lnTo>
                    <a:pt x="18" y="41"/>
                  </a:lnTo>
                  <a:lnTo>
                    <a:pt x="18" y="41"/>
                  </a:lnTo>
                  <a:lnTo>
                    <a:pt x="21" y="41"/>
                  </a:lnTo>
                  <a:lnTo>
                    <a:pt x="26" y="41"/>
                  </a:lnTo>
                  <a:lnTo>
                    <a:pt x="30" y="39"/>
                  </a:lnTo>
                  <a:lnTo>
                    <a:pt x="34" y="37"/>
                  </a:lnTo>
                  <a:lnTo>
                    <a:pt x="38" y="33"/>
                  </a:lnTo>
                  <a:lnTo>
                    <a:pt x="40" y="30"/>
                  </a:lnTo>
                  <a:lnTo>
                    <a:pt x="42" y="25"/>
                  </a:lnTo>
                  <a:lnTo>
                    <a:pt x="42" y="20"/>
                  </a:lnTo>
                  <a:lnTo>
                    <a:pt x="40" y="16"/>
                  </a:lnTo>
                  <a:lnTo>
                    <a:pt x="38" y="13"/>
                  </a:lnTo>
                  <a:lnTo>
                    <a:pt x="38" y="12"/>
                  </a:lnTo>
                  <a:lnTo>
                    <a:pt x="36" y="12"/>
                  </a:lnTo>
                  <a:lnTo>
                    <a:pt x="32" y="9"/>
                  </a:lnTo>
                  <a:lnTo>
                    <a:pt x="28" y="8"/>
                  </a:lnTo>
                  <a:lnTo>
                    <a:pt x="27" y="7"/>
                  </a:lnTo>
                  <a:close/>
                  <a:moveTo>
                    <a:pt x="27" y="0"/>
                  </a:moveTo>
                  <a:lnTo>
                    <a:pt x="39" y="5"/>
                  </a:lnTo>
                  <a:lnTo>
                    <a:pt x="47" y="13"/>
                  </a:lnTo>
                  <a:lnTo>
                    <a:pt x="48" y="25"/>
                  </a:lnTo>
                  <a:lnTo>
                    <a:pt x="43" y="38"/>
                  </a:lnTo>
                  <a:lnTo>
                    <a:pt x="34" y="45"/>
                  </a:lnTo>
                  <a:lnTo>
                    <a:pt x="21" y="48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9" y="47"/>
                  </a:lnTo>
                  <a:lnTo>
                    <a:pt x="9" y="43"/>
                  </a:lnTo>
                  <a:lnTo>
                    <a:pt x="2" y="35"/>
                  </a:lnTo>
                  <a:lnTo>
                    <a:pt x="0" y="25"/>
                  </a:lnTo>
                  <a:lnTo>
                    <a:pt x="2" y="16"/>
                  </a:lnTo>
                  <a:lnTo>
                    <a:pt x="7" y="7"/>
                  </a:lnTo>
                  <a:lnTo>
                    <a:pt x="15" y="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1" name="Freeform 1056"/>
            <p:cNvSpPr>
              <a:spLocks/>
            </p:cNvSpPr>
            <p:nvPr/>
          </p:nvSpPr>
          <p:spPr bwMode="auto">
            <a:xfrm>
              <a:off x="5218112" y="314325"/>
              <a:ext cx="265113" cy="19050"/>
            </a:xfrm>
            <a:custGeom>
              <a:avLst/>
              <a:gdLst>
                <a:gd name="T0" fmla="*/ 51 w 167"/>
                <a:gd name="T1" fmla="*/ 0 h 12"/>
                <a:gd name="T2" fmla="*/ 97 w 167"/>
                <a:gd name="T3" fmla="*/ 0 h 12"/>
                <a:gd name="T4" fmla="*/ 131 w 167"/>
                <a:gd name="T5" fmla="*/ 3 h 12"/>
                <a:gd name="T6" fmla="*/ 165 w 167"/>
                <a:gd name="T7" fmla="*/ 5 h 12"/>
                <a:gd name="T8" fmla="*/ 166 w 167"/>
                <a:gd name="T9" fmla="*/ 6 h 12"/>
                <a:gd name="T10" fmla="*/ 167 w 167"/>
                <a:gd name="T11" fmla="*/ 6 h 12"/>
                <a:gd name="T12" fmla="*/ 167 w 167"/>
                <a:gd name="T13" fmla="*/ 8 h 12"/>
                <a:gd name="T14" fmla="*/ 167 w 167"/>
                <a:gd name="T15" fmla="*/ 10 h 12"/>
                <a:gd name="T16" fmla="*/ 166 w 167"/>
                <a:gd name="T17" fmla="*/ 12 h 12"/>
                <a:gd name="T18" fmla="*/ 163 w 167"/>
                <a:gd name="T19" fmla="*/ 12 h 12"/>
                <a:gd name="T20" fmla="*/ 161 w 167"/>
                <a:gd name="T21" fmla="*/ 12 h 12"/>
                <a:gd name="T22" fmla="*/ 159 w 167"/>
                <a:gd name="T23" fmla="*/ 12 h 12"/>
                <a:gd name="T24" fmla="*/ 158 w 167"/>
                <a:gd name="T25" fmla="*/ 12 h 12"/>
                <a:gd name="T26" fmla="*/ 158 w 167"/>
                <a:gd name="T27" fmla="*/ 12 h 12"/>
                <a:gd name="T28" fmla="*/ 144 w 167"/>
                <a:gd name="T29" fmla="*/ 9 h 12"/>
                <a:gd name="T30" fmla="*/ 144 w 167"/>
                <a:gd name="T31" fmla="*/ 9 h 12"/>
                <a:gd name="T32" fmla="*/ 142 w 167"/>
                <a:gd name="T33" fmla="*/ 9 h 12"/>
                <a:gd name="T34" fmla="*/ 142 w 167"/>
                <a:gd name="T35" fmla="*/ 9 h 12"/>
                <a:gd name="T36" fmla="*/ 123 w 167"/>
                <a:gd name="T37" fmla="*/ 8 h 12"/>
                <a:gd name="T38" fmla="*/ 123 w 167"/>
                <a:gd name="T39" fmla="*/ 8 h 12"/>
                <a:gd name="T40" fmla="*/ 121 w 167"/>
                <a:gd name="T41" fmla="*/ 8 h 12"/>
                <a:gd name="T42" fmla="*/ 121 w 167"/>
                <a:gd name="T43" fmla="*/ 8 h 12"/>
                <a:gd name="T44" fmla="*/ 89 w 167"/>
                <a:gd name="T45" fmla="*/ 8 h 12"/>
                <a:gd name="T46" fmla="*/ 63 w 167"/>
                <a:gd name="T47" fmla="*/ 6 h 12"/>
                <a:gd name="T48" fmla="*/ 61 w 167"/>
                <a:gd name="T49" fmla="*/ 6 h 12"/>
                <a:gd name="T50" fmla="*/ 61 w 167"/>
                <a:gd name="T51" fmla="*/ 6 h 12"/>
                <a:gd name="T52" fmla="*/ 60 w 167"/>
                <a:gd name="T53" fmla="*/ 6 h 12"/>
                <a:gd name="T54" fmla="*/ 55 w 167"/>
                <a:gd name="T55" fmla="*/ 6 h 12"/>
                <a:gd name="T56" fmla="*/ 53 w 167"/>
                <a:gd name="T57" fmla="*/ 6 h 12"/>
                <a:gd name="T58" fmla="*/ 53 w 167"/>
                <a:gd name="T59" fmla="*/ 6 h 12"/>
                <a:gd name="T60" fmla="*/ 52 w 167"/>
                <a:gd name="T61" fmla="*/ 6 h 12"/>
                <a:gd name="T62" fmla="*/ 43 w 167"/>
                <a:gd name="T63" fmla="*/ 6 h 12"/>
                <a:gd name="T64" fmla="*/ 43 w 167"/>
                <a:gd name="T65" fmla="*/ 6 h 12"/>
                <a:gd name="T66" fmla="*/ 43 w 167"/>
                <a:gd name="T67" fmla="*/ 6 h 12"/>
                <a:gd name="T68" fmla="*/ 42 w 167"/>
                <a:gd name="T69" fmla="*/ 8 h 12"/>
                <a:gd name="T70" fmla="*/ 32 w 167"/>
                <a:gd name="T71" fmla="*/ 8 h 12"/>
                <a:gd name="T72" fmla="*/ 31 w 167"/>
                <a:gd name="T73" fmla="*/ 6 h 12"/>
                <a:gd name="T74" fmla="*/ 31 w 167"/>
                <a:gd name="T75" fmla="*/ 6 h 12"/>
                <a:gd name="T76" fmla="*/ 29 w 167"/>
                <a:gd name="T77" fmla="*/ 8 h 12"/>
                <a:gd name="T78" fmla="*/ 19 w 167"/>
                <a:gd name="T79" fmla="*/ 8 h 12"/>
                <a:gd name="T80" fmla="*/ 21 w 167"/>
                <a:gd name="T81" fmla="*/ 6 h 12"/>
                <a:gd name="T82" fmla="*/ 19 w 167"/>
                <a:gd name="T83" fmla="*/ 5 h 12"/>
                <a:gd name="T84" fmla="*/ 19 w 167"/>
                <a:gd name="T85" fmla="*/ 5 h 12"/>
                <a:gd name="T86" fmla="*/ 15 w 167"/>
                <a:gd name="T87" fmla="*/ 8 h 12"/>
                <a:gd name="T88" fmla="*/ 8 w 167"/>
                <a:gd name="T89" fmla="*/ 8 h 12"/>
                <a:gd name="T90" fmla="*/ 4 w 167"/>
                <a:gd name="T91" fmla="*/ 8 h 12"/>
                <a:gd name="T92" fmla="*/ 1 w 167"/>
                <a:gd name="T93" fmla="*/ 6 h 12"/>
                <a:gd name="T94" fmla="*/ 0 w 167"/>
                <a:gd name="T95" fmla="*/ 5 h 12"/>
                <a:gd name="T96" fmla="*/ 0 w 167"/>
                <a:gd name="T97" fmla="*/ 4 h 12"/>
                <a:gd name="T98" fmla="*/ 1 w 167"/>
                <a:gd name="T99" fmla="*/ 1 h 12"/>
                <a:gd name="T100" fmla="*/ 1 w 167"/>
                <a:gd name="T101" fmla="*/ 1 h 12"/>
                <a:gd name="T102" fmla="*/ 1 w 167"/>
                <a:gd name="T103" fmla="*/ 1 h 12"/>
                <a:gd name="T104" fmla="*/ 2 w 167"/>
                <a:gd name="T105" fmla="*/ 1 h 12"/>
                <a:gd name="T106" fmla="*/ 4 w 167"/>
                <a:gd name="T107" fmla="*/ 0 h 12"/>
                <a:gd name="T108" fmla="*/ 51 w 167"/>
                <a:gd name="T10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7" h="12">
                  <a:moveTo>
                    <a:pt x="51" y="0"/>
                  </a:moveTo>
                  <a:lnTo>
                    <a:pt x="97" y="0"/>
                  </a:lnTo>
                  <a:lnTo>
                    <a:pt x="131" y="3"/>
                  </a:lnTo>
                  <a:lnTo>
                    <a:pt x="165" y="5"/>
                  </a:lnTo>
                  <a:lnTo>
                    <a:pt x="166" y="6"/>
                  </a:lnTo>
                  <a:lnTo>
                    <a:pt x="167" y="6"/>
                  </a:lnTo>
                  <a:lnTo>
                    <a:pt x="167" y="8"/>
                  </a:lnTo>
                  <a:lnTo>
                    <a:pt x="167" y="10"/>
                  </a:lnTo>
                  <a:lnTo>
                    <a:pt x="166" y="12"/>
                  </a:lnTo>
                  <a:lnTo>
                    <a:pt x="163" y="12"/>
                  </a:lnTo>
                  <a:lnTo>
                    <a:pt x="161" y="12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58" y="12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2" y="9"/>
                  </a:lnTo>
                  <a:lnTo>
                    <a:pt x="142" y="9"/>
                  </a:lnTo>
                  <a:lnTo>
                    <a:pt x="123" y="8"/>
                  </a:lnTo>
                  <a:lnTo>
                    <a:pt x="123" y="8"/>
                  </a:lnTo>
                  <a:lnTo>
                    <a:pt x="121" y="8"/>
                  </a:lnTo>
                  <a:lnTo>
                    <a:pt x="121" y="8"/>
                  </a:lnTo>
                  <a:lnTo>
                    <a:pt x="89" y="8"/>
                  </a:lnTo>
                  <a:lnTo>
                    <a:pt x="63" y="6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60" y="6"/>
                  </a:lnTo>
                  <a:lnTo>
                    <a:pt x="55" y="6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2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2" y="8"/>
                  </a:lnTo>
                  <a:lnTo>
                    <a:pt x="32" y="8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29" y="8"/>
                  </a:lnTo>
                  <a:lnTo>
                    <a:pt x="19" y="8"/>
                  </a:lnTo>
                  <a:lnTo>
                    <a:pt x="21" y="6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5" y="8"/>
                  </a:lnTo>
                  <a:lnTo>
                    <a:pt x="8" y="8"/>
                  </a:lnTo>
                  <a:lnTo>
                    <a:pt x="4" y="8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4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2" name="Freeform 1057"/>
            <p:cNvSpPr>
              <a:spLocks/>
            </p:cNvSpPr>
            <p:nvPr/>
          </p:nvSpPr>
          <p:spPr bwMode="auto">
            <a:xfrm>
              <a:off x="5219700" y="368300"/>
              <a:ext cx="260350" cy="15875"/>
            </a:xfrm>
            <a:custGeom>
              <a:avLst/>
              <a:gdLst>
                <a:gd name="T0" fmla="*/ 5 w 164"/>
                <a:gd name="T1" fmla="*/ 0 h 10"/>
                <a:gd name="T2" fmla="*/ 7 w 164"/>
                <a:gd name="T3" fmla="*/ 0 h 10"/>
                <a:gd name="T4" fmla="*/ 17 w 164"/>
                <a:gd name="T5" fmla="*/ 0 h 10"/>
                <a:gd name="T6" fmla="*/ 16 w 164"/>
                <a:gd name="T7" fmla="*/ 0 h 10"/>
                <a:gd name="T8" fmla="*/ 17 w 164"/>
                <a:gd name="T9" fmla="*/ 1 h 10"/>
                <a:gd name="T10" fmla="*/ 31 w 164"/>
                <a:gd name="T11" fmla="*/ 0 h 10"/>
                <a:gd name="T12" fmla="*/ 38 w 164"/>
                <a:gd name="T13" fmla="*/ 0 h 10"/>
                <a:gd name="T14" fmla="*/ 38 w 164"/>
                <a:gd name="T15" fmla="*/ 1 h 10"/>
                <a:gd name="T16" fmla="*/ 47 w 164"/>
                <a:gd name="T17" fmla="*/ 0 h 10"/>
                <a:gd name="T18" fmla="*/ 48 w 164"/>
                <a:gd name="T19" fmla="*/ 1 h 10"/>
                <a:gd name="T20" fmla="*/ 54 w 164"/>
                <a:gd name="T21" fmla="*/ 0 h 10"/>
                <a:gd name="T22" fmla="*/ 54 w 164"/>
                <a:gd name="T23" fmla="*/ 1 h 10"/>
                <a:gd name="T24" fmla="*/ 55 w 164"/>
                <a:gd name="T25" fmla="*/ 3 h 10"/>
                <a:gd name="T26" fmla="*/ 69 w 164"/>
                <a:gd name="T27" fmla="*/ 1 h 10"/>
                <a:gd name="T28" fmla="*/ 71 w 164"/>
                <a:gd name="T29" fmla="*/ 3 h 10"/>
                <a:gd name="T30" fmla="*/ 79 w 164"/>
                <a:gd name="T31" fmla="*/ 1 h 10"/>
                <a:gd name="T32" fmla="*/ 80 w 164"/>
                <a:gd name="T33" fmla="*/ 3 h 10"/>
                <a:gd name="T34" fmla="*/ 86 w 164"/>
                <a:gd name="T35" fmla="*/ 1 h 10"/>
                <a:gd name="T36" fmla="*/ 86 w 164"/>
                <a:gd name="T37" fmla="*/ 3 h 10"/>
                <a:gd name="T38" fmla="*/ 88 w 164"/>
                <a:gd name="T39" fmla="*/ 4 h 10"/>
                <a:gd name="T40" fmla="*/ 101 w 164"/>
                <a:gd name="T41" fmla="*/ 3 h 10"/>
                <a:gd name="T42" fmla="*/ 100 w 164"/>
                <a:gd name="T43" fmla="*/ 4 h 10"/>
                <a:gd name="T44" fmla="*/ 101 w 164"/>
                <a:gd name="T45" fmla="*/ 4 h 10"/>
                <a:gd name="T46" fmla="*/ 120 w 164"/>
                <a:gd name="T47" fmla="*/ 4 h 10"/>
                <a:gd name="T48" fmla="*/ 122 w 164"/>
                <a:gd name="T49" fmla="*/ 4 h 10"/>
                <a:gd name="T50" fmla="*/ 130 w 164"/>
                <a:gd name="T51" fmla="*/ 4 h 10"/>
                <a:gd name="T52" fmla="*/ 132 w 164"/>
                <a:gd name="T53" fmla="*/ 4 h 10"/>
                <a:gd name="T54" fmla="*/ 160 w 164"/>
                <a:gd name="T55" fmla="*/ 4 h 10"/>
                <a:gd name="T56" fmla="*/ 164 w 164"/>
                <a:gd name="T57" fmla="*/ 7 h 10"/>
                <a:gd name="T58" fmla="*/ 162 w 164"/>
                <a:gd name="T59" fmla="*/ 9 h 10"/>
                <a:gd name="T60" fmla="*/ 160 w 164"/>
                <a:gd name="T61" fmla="*/ 10 h 10"/>
                <a:gd name="T62" fmla="*/ 4 w 164"/>
                <a:gd name="T63" fmla="*/ 7 h 10"/>
                <a:gd name="T64" fmla="*/ 1 w 164"/>
                <a:gd name="T65" fmla="*/ 5 h 10"/>
                <a:gd name="T66" fmla="*/ 1 w 164"/>
                <a:gd name="T67" fmla="*/ 5 h 10"/>
                <a:gd name="T68" fmla="*/ 0 w 164"/>
                <a:gd name="T69" fmla="*/ 1 h 10"/>
                <a:gd name="T70" fmla="*/ 4 w 164"/>
                <a:gd name="T7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4" h="10">
                  <a:moveTo>
                    <a:pt x="4" y="0"/>
                  </a:move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2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8" y="0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41" y="0"/>
                  </a:lnTo>
                  <a:lnTo>
                    <a:pt x="47" y="0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4" y="3"/>
                  </a:lnTo>
                  <a:lnTo>
                    <a:pt x="55" y="3"/>
                  </a:lnTo>
                  <a:lnTo>
                    <a:pt x="58" y="1"/>
                  </a:lnTo>
                  <a:lnTo>
                    <a:pt x="69" y="1"/>
                  </a:lnTo>
                  <a:lnTo>
                    <a:pt x="69" y="3"/>
                  </a:lnTo>
                  <a:lnTo>
                    <a:pt x="71" y="3"/>
                  </a:lnTo>
                  <a:lnTo>
                    <a:pt x="71" y="1"/>
                  </a:lnTo>
                  <a:lnTo>
                    <a:pt x="79" y="1"/>
                  </a:lnTo>
                  <a:lnTo>
                    <a:pt x="79" y="3"/>
                  </a:lnTo>
                  <a:lnTo>
                    <a:pt x="80" y="3"/>
                  </a:lnTo>
                  <a:lnTo>
                    <a:pt x="80" y="1"/>
                  </a:lnTo>
                  <a:lnTo>
                    <a:pt x="86" y="1"/>
                  </a:lnTo>
                  <a:lnTo>
                    <a:pt x="86" y="3"/>
                  </a:lnTo>
                  <a:lnTo>
                    <a:pt x="86" y="3"/>
                  </a:lnTo>
                  <a:lnTo>
                    <a:pt x="86" y="4"/>
                  </a:lnTo>
                  <a:lnTo>
                    <a:pt x="88" y="4"/>
                  </a:lnTo>
                  <a:lnTo>
                    <a:pt x="89" y="3"/>
                  </a:lnTo>
                  <a:lnTo>
                    <a:pt x="101" y="3"/>
                  </a:lnTo>
                  <a:lnTo>
                    <a:pt x="100" y="3"/>
                  </a:lnTo>
                  <a:lnTo>
                    <a:pt x="100" y="4"/>
                  </a:lnTo>
                  <a:lnTo>
                    <a:pt x="100" y="4"/>
                  </a:lnTo>
                  <a:lnTo>
                    <a:pt x="101" y="4"/>
                  </a:lnTo>
                  <a:lnTo>
                    <a:pt x="103" y="3"/>
                  </a:lnTo>
                  <a:lnTo>
                    <a:pt x="120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1" y="4"/>
                  </a:lnTo>
                  <a:lnTo>
                    <a:pt x="132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2" y="5"/>
                  </a:lnTo>
                  <a:lnTo>
                    <a:pt x="164" y="7"/>
                  </a:lnTo>
                  <a:lnTo>
                    <a:pt x="164" y="8"/>
                  </a:lnTo>
                  <a:lnTo>
                    <a:pt x="162" y="9"/>
                  </a:lnTo>
                  <a:lnTo>
                    <a:pt x="161" y="10"/>
                  </a:lnTo>
                  <a:lnTo>
                    <a:pt x="160" y="10"/>
                  </a:lnTo>
                  <a:lnTo>
                    <a:pt x="82" y="9"/>
                  </a:lnTo>
                  <a:lnTo>
                    <a:pt x="4" y="7"/>
                  </a:lnTo>
                  <a:lnTo>
                    <a:pt x="3" y="7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3" name="Freeform 1058"/>
            <p:cNvSpPr>
              <a:spLocks noEditPoints="1"/>
            </p:cNvSpPr>
            <p:nvPr/>
          </p:nvSpPr>
          <p:spPr bwMode="auto">
            <a:xfrm>
              <a:off x="5308600" y="407987"/>
              <a:ext cx="65088" cy="60325"/>
            </a:xfrm>
            <a:custGeom>
              <a:avLst/>
              <a:gdLst>
                <a:gd name="T0" fmla="*/ 24 w 41"/>
                <a:gd name="T1" fmla="*/ 2 h 38"/>
                <a:gd name="T2" fmla="*/ 16 w 41"/>
                <a:gd name="T3" fmla="*/ 6 h 38"/>
                <a:gd name="T4" fmla="*/ 13 w 41"/>
                <a:gd name="T5" fmla="*/ 8 h 38"/>
                <a:gd name="T6" fmla="*/ 11 w 41"/>
                <a:gd name="T7" fmla="*/ 9 h 38"/>
                <a:gd name="T8" fmla="*/ 9 w 41"/>
                <a:gd name="T9" fmla="*/ 9 h 38"/>
                <a:gd name="T10" fmla="*/ 9 w 41"/>
                <a:gd name="T11" fmla="*/ 10 h 38"/>
                <a:gd name="T12" fmla="*/ 9 w 41"/>
                <a:gd name="T13" fmla="*/ 10 h 38"/>
                <a:gd name="T14" fmla="*/ 8 w 41"/>
                <a:gd name="T15" fmla="*/ 14 h 38"/>
                <a:gd name="T16" fmla="*/ 7 w 41"/>
                <a:gd name="T17" fmla="*/ 18 h 38"/>
                <a:gd name="T18" fmla="*/ 7 w 41"/>
                <a:gd name="T19" fmla="*/ 18 h 38"/>
                <a:gd name="T20" fmla="*/ 7 w 41"/>
                <a:gd name="T21" fmla="*/ 18 h 38"/>
                <a:gd name="T22" fmla="*/ 7 w 41"/>
                <a:gd name="T23" fmla="*/ 19 h 38"/>
                <a:gd name="T24" fmla="*/ 8 w 41"/>
                <a:gd name="T25" fmla="*/ 23 h 38"/>
                <a:gd name="T26" fmla="*/ 12 w 41"/>
                <a:gd name="T27" fmla="*/ 27 h 38"/>
                <a:gd name="T28" fmla="*/ 15 w 41"/>
                <a:gd name="T29" fmla="*/ 30 h 38"/>
                <a:gd name="T30" fmla="*/ 20 w 41"/>
                <a:gd name="T31" fmla="*/ 30 h 38"/>
                <a:gd name="T32" fmla="*/ 24 w 41"/>
                <a:gd name="T33" fmla="*/ 30 h 38"/>
                <a:gd name="T34" fmla="*/ 26 w 41"/>
                <a:gd name="T35" fmla="*/ 30 h 38"/>
                <a:gd name="T36" fmla="*/ 26 w 41"/>
                <a:gd name="T37" fmla="*/ 30 h 38"/>
                <a:gd name="T38" fmla="*/ 28 w 41"/>
                <a:gd name="T39" fmla="*/ 30 h 38"/>
                <a:gd name="T40" fmla="*/ 28 w 41"/>
                <a:gd name="T41" fmla="*/ 29 h 38"/>
                <a:gd name="T42" fmla="*/ 33 w 41"/>
                <a:gd name="T43" fmla="*/ 23 h 38"/>
                <a:gd name="T44" fmla="*/ 34 w 41"/>
                <a:gd name="T45" fmla="*/ 16 h 38"/>
                <a:gd name="T46" fmla="*/ 30 w 41"/>
                <a:gd name="T47" fmla="*/ 9 h 38"/>
                <a:gd name="T48" fmla="*/ 23 w 41"/>
                <a:gd name="T49" fmla="*/ 6 h 38"/>
                <a:gd name="T50" fmla="*/ 25 w 41"/>
                <a:gd name="T51" fmla="*/ 4 h 38"/>
                <a:gd name="T52" fmla="*/ 25 w 41"/>
                <a:gd name="T53" fmla="*/ 2 h 38"/>
                <a:gd name="T54" fmla="*/ 24 w 41"/>
                <a:gd name="T55" fmla="*/ 2 h 38"/>
                <a:gd name="T56" fmla="*/ 19 w 41"/>
                <a:gd name="T57" fmla="*/ 0 h 38"/>
                <a:gd name="T58" fmla="*/ 19 w 41"/>
                <a:gd name="T59" fmla="*/ 0 h 38"/>
                <a:gd name="T60" fmla="*/ 29 w 41"/>
                <a:gd name="T61" fmla="*/ 0 h 38"/>
                <a:gd name="T62" fmla="*/ 37 w 41"/>
                <a:gd name="T63" fmla="*/ 5 h 38"/>
                <a:gd name="T64" fmla="*/ 41 w 41"/>
                <a:gd name="T65" fmla="*/ 16 h 38"/>
                <a:gd name="T66" fmla="*/ 40 w 41"/>
                <a:gd name="T67" fmla="*/ 26 h 38"/>
                <a:gd name="T68" fmla="*/ 34 w 41"/>
                <a:gd name="T69" fmla="*/ 34 h 38"/>
                <a:gd name="T70" fmla="*/ 25 w 41"/>
                <a:gd name="T71" fmla="*/ 38 h 38"/>
                <a:gd name="T72" fmla="*/ 16 w 41"/>
                <a:gd name="T73" fmla="*/ 36 h 38"/>
                <a:gd name="T74" fmla="*/ 8 w 41"/>
                <a:gd name="T75" fmla="*/ 34 h 38"/>
                <a:gd name="T76" fmla="*/ 3 w 41"/>
                <a:gd name="T77" fmla="*/ 27 h 38"/>
                <a:gd name="T78" fmla="*/ 0 w 41"/>
                <a:gd name="T79" fmla="*/ 19 h 38"/>
                <a:gd name="T80" fmla="*/ 0 w 41"/>
                <a:gd name="T81" fmla="*/ 14 h 38"/>
                <a:gd name="T82" fmla="*/ 2 w 41"/>
                <a:gd name="T83" fmla="*/ 9 h 38"/>
                <a:gd name="T84" fmla="*/ 4 w 41"/>
                <a:gd name="T85" fmla="*/ 5 h 38"/>
                <a:gd name="T86" fmla="*/ 8 w 41"/>
                <a:gd name="T87" fmla="*/ 2 h 38"/>
                <a:gd name="T88" fmla="*/ 13 w 41"/>
                <a:gd name="T89" fmla="*/ 0 h 38"/>
                <a:gd name="T90" fmla="*/ 19 w 41"/>
                <a:gd name="T9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" h="38">
                  <a:moveTo>
                    <a:pt x="24" y="2"/>
                  </a:moveTo>
                  <a:lnTo>
                    <a:pt x="16" y="6"/>
                  </a:lnTo>
                  <a:lnTo>
                    <a:pt x="13" y="8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8" y="14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9"/>
                  </a:lnTo>
                  <a:lnTo>
                    <a:pt x="8" y="23"/>
                  </a:lnTo>
                  <a:lnTo>
                    <a:pt x="12" y="27"/>
                  </a:lnTo>
                  <a:lnTo>
                    <a:pt x="15" y="30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28" y="29"/>
                  </a:lnTo>
                  <a:lnTo>
                    <a:pt x="33" y="23"/>
                  </a:lnTo>
                  <a:lnTo>
                    <a:pt x="34" y="16"/>
                  </a:lnTo>
                  <a:lnTo>
                    <a:pt x="30" y="9"/>
                  </a:lnTo>
                  <a:lnTo>
                    <a:pt x="23" y="6"/>
                  </a:lnTo>
                  <a:lnTo>
                    <a:pt x="25" y="4"/>
                  </a:lnTo>
                  <a:lnTo>
                    <a:pt x="25" y="2"/>
                  </a:lnTo>
                  <a:lnTo>
                    <a:pt x="24" y="2"/>
                  </a:lnTo>
                  <a:close/>
                  <a:moveTo>
                    <a:pt x="19" y="0"/>
                  </a:moveTo>
                  <a:lnTo>
                    <a:pt x="19" y="0"/>
                  </a:lnTo>
                  <a:lnTo>
                    <a:pt x="29" y="0"/>
                  </a:lnTo>
                  <a:lnTo>
                    <a:pt x="37" y="5"/>
                  </a:lnTo>
                  <a:lnTo>
                    <a:pt x="41" y="16"/>
                  </a:lnTo>
                  <a:lnTo>
                    <a:pt x="40" y="26"/>
                  </a:lnTo>
                  <a:lnTo>
                    <a:pt x="34" y="34"/>
                  </a:lnTo>
                  <a:lnTo>
                    <a:pt x="25" y="38"/>
                  </a:lnTo>
                  <a:lnTo>
                    <a:pt x="16" y="36"/>
                  </a:lnTo>
                  <a:lnTo>
                    <a:pt x="8" y="34"/>
                  </a:lnTo>
                  <a:lnTo>
                    <a:pt x="3" y="27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4" name="Freeform 1059"/>
            <p:cNvSpPr>
              <a:spLocks/>
            </p:cNvSpPr>
            <p:nvPr/>
          </p:nvSpPr>
          <p:spPr bwMode="auto">
            <a:xfrm>
              <a:off x="5314950" y="231775"/>
              <a:ext cx="58738" cy="53975"/>
            </a:xfrm>
            <a:custGeom>
              <a:avLst/>
              <a:gdLst>
                <a:gd name="T0" fmla="*/ 26 w 37"/>
                <a:gd name="T1" fmla="*/ 1 h 34"/>
                <a:gd name="T2" fmla="*/ 22 w 37"/>
                <a:gd name="T3" fmla="*/ 6 h 34"/>
                <a:gd name="T4" fmla="*/ 15 w 37"/>
                <a:gd name="T5" fmla="*/ 13 h 34"/>
                <a:gd name="T6" fmla="*/ 5 w 37"/>
                <a:gd name="T7" fmla="*/ 21 h 34"/>
                <a:gd name="T8" fmla="*/ 5 w 37"/>
                <a:gd name="T9" fmla="*/ 21 h 34"/>
                <a:gd name="T10" fmla="*/ 34 w 37"/>
                <a:gd name="T11" fmla="*/ 5 h 34"/>
                <a:gd name="T12" fmla="*/ 36 w 37"/>
                <a:gd name="T13" fmla="*/ 5 h 34"/>
                <a:gd name="T14" fmla="*/ 36 w 37"/>
                <a:gd name="T15" fmla="*/ 6 h 34"/>
                <a:gd name="T16" fmla="*/ 24 w 37"/>
                <a:gd name="T17" fmla="*/ 21 h 34"/>
                <a:gd name="T18" fmla="*/ 34 w 37"/>
                <a:gd name="T19" fmla="*/ 14 h 34"/>
                <a:gd name="T20" fmla="*/ 36 w 37"/>
                <a:gd name="T21" fmla="*/ 15 h 34"/>
                <a:gd name="T22" fmla="*/ 25 w 37"/>
                <a:gd name="T23" fmla="*/ 24 h 34"/>
                <a:gd name="T24" fmla="*/ 28 w 37"/>
                <a:gd name="T25" fmla="*/ 24 h 34"/>
                <a:gd name="T26" fmla="*/ 36 w 37"/>
                <a:gd name="T27" fmla="*/ 21 h 34"/>
                <a:gd name="T28" fmla="*/ 34 w 37"/>
                <a:gd name="T29" fmla="*/ 24 h 34"/>
                <a:gd name="T30" fmla="*/ 28 w 37"/>
                <a:gd name="T31" fmla="*/ 30 h 34"/>
                <a:gd name="T32" fmla="*/ 26 w 37"/>
                <a:gd name="T33" fmla="*/ 28 h 34"/>
                <a:gd name="T34" fmla="*/ 30 w 37"/>
                <a:gd name="T35" fmla="*/ 26 h 34"/>
                <a:gd name="T36" fmla="*/ 25 w 37"/>
                <a:gd name="T37" fmla="*/ 28 h 34"/>
                <a:gd name="T38" fmla="*/ 16 w 37"/>
                <a:gd name="T39" fmla="*/ 34 h 34"/>
                <a:gd name="T40" fmla="*/ 15 w 37"/>
                <a:gd name="T41" fmla="*/ 32 h 34"/>
                <a:gd name="T42" fmla="*/ 19 w 37"/>
                <a:gd name="T43" fmla="*/ 27 h 34"/>
                <a:gd name="T44" fmla="*/ 29 w 37"/>
                <a:gd name="T45" fmla="*/ 19 h 34"/>
                <a:gd name="T46" fmla="*/ 16 w 37"/>
                <a:gd name="T47" fmla="*/ 26 h 34"/>
                <a:gd name="T48" fmla="*/ 9 w 37"/>
                <a:gd name="T49" fmla="*/ 30 h 34"/>
                <a:gd name="T50" fmla="*/ 8 w 37"/>
                <a:gd name="T51" fmla="*/ 28 h 34"/>
                <a:gd name="T52" fmla="*/ 8 w 37"/>
                <a:gd name="T53" fmla="*/ 27 h 34"/>
                <a:gd name="T54" fmla="*/ 28 w 37"/>
                <a:gd name="T55" fmla="*/ 10 h 34"/>
                <a:gd name="T56" fmla="*/ 5 w 37"/>
                <a:gd name="T57" fmla="*/ 23 h 34"/>
                <a:gd name="T58" fmla="*/ 0 w 37"/>
                <a:gd name="T59" fmla="*/ 23 h 34"/>
                <a:gd name="T60" fmla="*/ 5 w 37"/>
                <a:gd name="T61" fmla="*/ 18 h 34"/>
                <a:gd name="T62" fmla="*/ 15 w 37"/>
                <a:gd name="T63" fmla="*/ 11 h 34"/>
                <a:gd name="T64" fmla="*/ 22 w 37"/>
                <a:gd name="T65" fmla="*/ 3 h 34"/>
                <a:gd name="T66" fmla="*/ 5 w 37"/>
                <a:gd name="T67" fmla="*/ 14 h 34"/>
                <a:gd name="T68" fmla="*/ 4 w 37"/>
                <a:gd name="T69" fmla="*/ 14 h 34"/>
                <a:gd name="T70" fmla="*/ 5 w 37"/>
                <a:gd name="T71" fmla="*/ 13 h 34"/>
                <a:gd name="T72" fmla="*/ 25 w 37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" h="34">
                  <a:moveTo>
                    <a:pt x="25" y="0"/>
                  </a:moveTo>
                  <a:lnTo>
                    <a:pt x="26" y="1"/>
                  </a:lnTo>
                  <a:lnTo>
                    <a:pt x="26" y="1"/>
                  </a:lnTo>
                  <a:lnTo>
                    <a:pt x="22" y="6"/>
                  </a:lnTo>
                  <a:lnTo>
                    <a:pt x="19" y="10"/>
                  </a:lnTo>
                  <a:lnTo>
                    <a:pt x="15" y="13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4" y="22"/>
                  </a:lnTo>
                  <a:lnTo>
                    <a:pt x="5" y="21"/>
                  </a:lnTo>
                  <a:lnTo>
                    <a:pt x="20" y="13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13" y="26"/>
                  </a:lnTo>
                  <a:lnTo>
                    <a:pt x="24" y="21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0" y="21"/>
                  </a:lnTo>
                  <a:lnTo>
                    <a:pt x="25" y="24"/>
                  </a:lnTo>
                  <a:lnTo>
                    <a:pt x="20" y="30"/>
                  </a:lnTo>
                  <a:lnTo>
                    <a:pt x="28" y="24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7" y="21"/>
                  </a:lnTo>
                  <a:lnTo>
                    <a:pt x="34" y="24"/>
                  </a:lnTo>
                  <a:lnTo>
                    <a:pt x="32" y="27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6" y="28"/>
                  </a:lnTo>
                  <a:lnTo>
                    <a:pt x="30" y="26"/>
                  </a:lnTo>
                  <a:lnTo>
                    <a:pt x="33" y="23"/>
                  </a:lnTo>
                  <a:lnTo>
                    <a:pt x="25" y="28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5" y="34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9" y="27"/>
                  </a:lnTo>
                  <a:lnTo>
                    <a:pt x="24" y="23"/>
                  </a:lnTo>
                  <a:lnTo>
                    <a:pt x="29" y="19"/>
                  </a:lnTo>
                  <a:lnTo>
                    <a:pt x="22" y="22"/>
                  </a:lnTo>
                  <a:lnTo>
                    <a:pt x="16" y="26"/>
                  </a:lnTo>
                  <a:lnTo>
                    <a:pt x="11" y="30"/>
                  </a:lnTo>
                  <a:lnTo>
                    <a:pt x="9" y="30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27"/>
                  </a:lnTo>
                  <a:lnTo>
                    <a:pt x="19" y="18"/>
                  </a:lnTo>
                  <a:lnTo>
                    <a:pt x="28" y="10"/>
                  </a:lnTo>
                  <a:lnTo>
                    <a:pt x="17" y="17"/>
                  </a:lnTo>
                  <a:lnTo>
                    <a:pt x="5" y="23"/>
                  </a:lnTo>
                  <a:lnTo>
                    <a:pt x="2" y="24"/>
                  </a:lnTo>
                  <a:lnTo>
                    <a:pt x="0" y="23"/>
                  </a:lnTo>
                  <a:lnTo>
                    <a:pt x="2" y="22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3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24" y="1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5" name="Freeform 1060"/>
            <p:cNvSpPr>
              <a:spLocks/>
            </p:cNvSpPr>
            <p:nvPr/>
          </p:nvSpPr>
          <p:spPr bwMode="auto">
            <a:xfrm>
              <a:off x="5226050" y="322262"/>
              <a:ext cx="247650" cy="52388"/>
            </a:xfrm>
            <a:custGeom>
              <a:avLst/>
              <a:gdLst>
                <a:gd name="T0" fmla="*/ 4 w 156"/>
                <a:gd name="T1" fmla="*/ 16 h 33"/>
                <a:gd name="T2" fmla="*/ 17 w 156"/>
                <a:gd name="T3" fmla="*/ 7 h 33"/>
                <a:gd name="T4" fmla="*/ 21 w 156"/>
                <a:gd name="T5" fmla="*/ 15 h 33"/>
                <a:gd name="T6" fmla="*/ 18 w 156"/>
                <a:gd name="T7" fmla="*/ 25 h 33"/>
                <a:gd name="T8" fmla="*/ 21 w 156"/>
                <a:gd name="T9" fmla="*/ 24 h 33"/>
                <a:gd name="T10" fmla="*/ 50 w 156"/>
                <a:gd name="T11" fmla="*/ 5 h 33"/>
                <a:gd name="T12" fmla="*/ 41 w 156"/>
                <a:gd name="T13" fmla="*/ 21 h 33"/>
                <a:gd name="T14" fmla="*/ 67 w 156"/>
                <a:gd name="T15" fmla="*/ 3 h 33"/>
                <a:gd name="T16" fmla="*/ 47 w 156"/>
                <a:gd name="T17" fmla="*/ 25 h 33"/>
                <a:gd name="T18" fmla="*/ 68 w 156"/>
                <a:gd name="T19" fmla="*/ 7 h 33"/>
                <a:gd name="T20" fmla="*/ 55 w 156"/>
                <a:gd name="T21" fmla="*/ 28 h 33"/>
                <a:gd name="T22" fmla="*/ 65 w 156"/>
                <a:gd name="T23" fmla="*/ 20 h 33"/>
                <a:gd name="T24" fmla="*/ 72 w 156"/>
                <a:gd name="T25" fmla="*/ 25 h 33"/>
                <a:gd name="T26" fmla="*/ 75 w 156"/>
                <a:gd name="T27" fmla="*/ 22 h 33"/>
                <a:gd name="T28" fmla="*/ 84 w 156"/>
                <a:gd name="T29" fmla="*/ 22 h 33"/>
                <a:gd name="T30" fmla="*/ 116 w 156"/>
                <a:gd name="T31" fmla="*/ 3 h 33"/>
                <a:gd name="T32" fmla="*/ 127 w 156"/>
                <a:gd name="T33" fmla="*/ 4 h 33"/>
                <a:gd name="T34" fmla="*/ 137 w 156"/>
                <a:gd name="T35" fmla="*/ 4 h 33"/>
                <a:gd name="T36" fmla="*/ 144 w 156"/>
                <a:gd name="T37" fmla="*/ 7 h 33"/>
                <a:gd name="T38" fmla="*/ 153 w 156"/>
                <a:gd name="T39" fmla="*/ 7 h 33"/>
                <a:gd name="T40" fmla="*/ 143 w 156"/>
                <a:gd name="T41" fmla="*/ 29 h 33"/>
                <a:gd name="T42" fmla="*/ 149 w 156"/>
                <a:gd name="T43" fmla="*/ 22 h 33"/>
                <a:gd name="T44" fmla="*/ 149 w 156"/>
                <a:gd name="T45" fmla="*/ 29 h 33"/>
                <a:gd name="T46" fmla="*/ 153 w 156"/>
                <a:gd name="T47" fmla="*/ 32 h 33"/>
                <a:gd name="T48" fmla="*/ 150 w 156"/>
                <a:gd name="T49" fmla="*/ 24 h 33"/>
                <a:gd name="T50" fmla="*/ 139 w 156"/>
                <a:gd name="T51" fmla="*/ 33 h 33"/>
                <a:gd name="T52" fmla="*/ 150 w 156"/>
                <a:gd name="T53" fmla="*/ 9 h 33"/>
                <a:gd name="T54" fmla="*/ 128 w 156"/>
                <a:gd name="T55" fmla="*/ 33 h 33"/>
                <a:gd name="T56" fmla="*/ 141 w 156"/>
                <a:gd name="T57" fmla="*/ 13 h 33"/>
                <a:gd name="T58" fmla="*/ 116 w 156"/>
                <a:gd name="T59" fmla="*/ 32 h 33"/>
                <a:gd name="T60" fmla="*/ 133 w 156"/>
                <a:gd name="T61" fmla="*/ 9 h 33"/>
                <a:gd name="T62" fmla="*/ 126 w 156"/>
                <a:gd name="T63" fmla="*/ 7 h 33"/>
                <a:gd name="T64" fmla="*/ 97 w 156"/>
                <a:gd name="T65" fmla="*/ 32 h 33"/>
                <a:gd name="T66" fmla="*/ 115 w 156"/>
                <a:gd name="T67" fmla="*/ 5 h 33"/>
                <a:gd name="T68" fmla="*/ 82 w 156"/>
                <a:gd name="T69" fmla="*/ 32 h 33"/>
                <a:gd name="T70" fmla="*/ 97 w 156"/>
                <a:gd name="T71" fmla="*/ 13 h 33"/>
                <a:gd name="T72" fmla="*/ 82 w 156"/>
                <a:gd name="T73" fmla="*/ 22 h 33"/>
                <a:gd name="T74" fmla="*/ 96 w 156"/>
                <a:gd name="T75" fmla="*/ 5 h 33"/>
                <a:gd name="T76" fmla="*/ 65 w 156"/>
                <a:gd name="T77" fmla="*/ 30 h 33"/>
                <a:gd name="T78" fmla="*/ 82 w 156"/>
                <a:gd name="T79" fmla="*/ 7 h 33"/>
                <a:gd name="T80" fmla="*/ 50 w 156"/>
                <a:gd name="T81" fmla="*/ 32 h 33"/>
                <a:gd name="T82" fmla="*/ 72 w 156"/>
                <a:gd name="T83" fmla="*/ 5 h 33"/>
                <a:gd name="T84" fmla="*/ 43 w 156"/>
                <a:gd name="T85" fmla="*/ 29 h 33"/>
                <a:gd name="T86" fmla="*/ 61 w 156"/>
                <a:gd name="T87" fmla="*/ 7 h 33"/>
                <a:gd name="T88" fmla="*/ 34 w 156"/>
                <a:gd name="T89" fmla="*/ 30 h 33"/>
                <a:gd name="T90" fmla="*/ 52 w 156"/>
                <a:gd name="T91" fmla="*/ 5 h 33"/>
                <a:gd name="T92" fmla="*/ 27 w 156"/>
                <a:gd name="T93" fmla="*/ 28 h 33"/>
                <a:gd name="T94" fmla="*/ 41 w 156"/>
                <a:gd name="T95" fmla="*/ 9 h 33"/>
                <a:gd name="T96" fmla="*/ 13 w 156"/>
                <a:gd name="T97" fmla="*/ 30 h 33"/>
                <a:gd name="T98" fmla="*/ 29 w 156"/>
                <a:gd name="T99" fmla="*/ 12 h 33"/>
                <a:gd name="T100" fmla="*/ 31 w 156"/>
                <a:gd name="T101" fmla="*/ 8 h 33"/>
                <a:gd name="T102" fmla="*/ 9 w 156"/>
                <a:gd name="T103" fmla="*/ 20 h 33"/>
                <a:gd name="T104" fmla="*/ 3 w 156"/>
                <a:gd name="T105" fmla="*/ 21 h 33"/>
                <a:gd name="T106" fmla="*/ 12 w 156"/>
                <a:gd name="T107" fmla="*/ 4 h 33"/>
                <a:gd name="T108" fmla="*/ 3 w 156"/>
                <a:gd name="T109" fmla="*/ 15 h 33"/>
                <a:gd name="T110" fmla="*/ 14 w 156"/>
                <a:gd name="T1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6" h="33">
                  <a:moveTo>
                    <a:pt x="14" y="0"/>
                  </a:moveTo>
                  <a:lnTo>
                    <a:pt x="14" y="0"/>
                  </a:lnTo>
                  <a:lnTo>
                    <a:pt x="16" y="1"/>
                  </a:lnTo>
                  <a:lnTo>
                    <a:pt x="14" y="3"/>
                  </a:lnTo>
                  <a:lnTo>
                    <a:pt x="10" y="8"/>
                  </a:lnTo>
                  <a:lnTo>
                    <a:pt x="6" y="13"/>
                  </a:lnTo>
                  <a:lnTo>
                    <a:pt x="5" y="15"/>
                  </a:lnTo>
                  <a:lnTo>
                    <a:pt x="4" y="16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10" y="12"/>
                  </a:lnTo>
                  <a:lnTo>
                    <a:pt x="17" y="7"/>
                  </a:lnTo>
                  <a:lnTo>
                    <a:pt x="24" y="3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3"/>
                  </a:lnTo>
                  <a:lnTo>
                    <a:pt x="26" y="3"/>
                  </a:lnTo>
                  <a:lnTo>
                    <a:pt x="17" y="16"/>
                  </a:lnTo>
                  <a:lnTo>
                    <a:pt x="5" y="26"/>
                  </a:lnTo>
                  <a:lnTo>
                    <a:pt x="21" y="15"/>
                  </a:lnTo>
                  <a:lnTo>
                    <a:pt x="37" y="3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3"/>
                  </a:lnTo>
                  <a:lnTo>
                    <a:pt x="33" y="11"/>
                  </a:lnTo>
                  <a:lnTo>
                    <a:pt x="26" y="17"/>
                  </a:lnTo>
                  <a:lnTo>
                    <a:pt x="18" y="25"/>
                  </a:lnTo>
                  <a:lnTo>
                    <a:pt x="17" y="26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8" y="26"/>
                  </a:lnTo>
                  <a:lnTo>
                    <a:pt x="20" y="25"/>
                  </a:lnTo>
                  <a:lnTo>
                    <a:pt x="21" y="25"/>
                  </a:lnTo>
                  <a:lnTo>
                    <a:pt x="21" y="24"/>
                  </a:lnTo>
                  <a:lnTo>
                    <a:pt x="34" y="13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50" y="1"/>
                  </a:lnTo>
                  <a:lnTo>
                    <a:pt x="48" y="3"/>
                  </a:lnTo>
                  <a:lnTo>
                    <a:pt x="44" y="9"/>
                  </a:lnTo>
                  <a:lnTo>
                    <a:pt x="50" y="5"/>
                  </a:lnTo>
                  <a:lnTo>
                    <a:pt x="55" y="1"/>
                  </a:lnTo>
                  <a:lnTo>
                    <a:pt x="56" y="1"/>
                  </a:lnTo>
                  <a:lnTo>
                    <a:pt x="56" y="1"/>
                  </a:lnTo>
                  <a:lnTo>
                    <a:pt x="58" y="1"/>
                  </a:lnTo>
                  <a:lnTo>
                    <a:pt x="58" y="3"/>
                  </a:lnTo>
                  <a:lnTo>
                    <a:pt x="48" y="11"/>
                  </a:lnTo>
                  <a:lnTo>
                    <a:pt x="42" y="20"/>
                  </a:lnTo>
                  <a:lnTo>
                    <a:pt x="41" y="21"/>
                  </a:lnTo>
                  <a:lnTo>
                    <a:pt x="39" y="24"/>
                  </a:lnTo>
                  <a:lnTo>
                    <a:pt x="38" y="25"/>
                  </a:lnTo>
                  <a:lnTo>
                    <a:pt x="37" y="26"/>
                  </a:lnTo>
                  <a:lnTo>
                    <a:pt x="44" y="21"/>
                  </a:lnTo>
                  <a:lnTo>
                    <a:pt x="54" y="11"/>
                  </a:lnTo>
                  <a:lnTo>
                    <a:pt x="65" y="3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7" y="4"/>
                  </a:lnTo>
                  <a:lnTo>
                    <a:pt x="60" y="11"/>
                  </a:lnTo>
                  <a:lnTo>
                    <a:pt x="54" y="17"/>
                  </a:lnTo>
                  <a:lnTo>
                    <a:pt x="52" y="18"/>
                  </a:lnTo>
                  <a:lnTo>
                    <a:pt x="51" y="20"/>
                  </a:lnTo>
                  <a:lnTo>
                    <a:pt x="50" y="21"/>
                  </a:lnTo>
                  <a:lnTo>
                    <a:pt x="48" y="22"/>
                  </a:lnTo>
                  <a:lnTo>
                    <a:pt x="47" y="25"/>
                  </a:lnTo>
                  <a:lnTo>
                    <a:pt x="47" y="25"/>
                  </a:lnTo>
                  <a:lnTo>
                    <a:pt x="46" y="26"/>
                  </a:lnTo>
                  <a:lnTo>
                    <a:pt x="47" y="26"/>
                  </a:lnTo>
                  <a:lnTo>
                    <a:pt x="48" y="25"/>
                  </a:lnTo>
                  <a:lnTo>
                    <a:pt x="54" y="20"/>
                  </a:lnTo>
                  <a:lnTo>
                    <a:pt x="58" y="16"/>
                  </a:lnTo>
                  <a:lnTo>
                    <a:pt x="63" y="11"/>
                  </a:lnTo>
                  <a:lnTo>
                    <a:pt x="68" y="7"/>
                  </a:lnTo>
                  <a:lnTo>
                    <a:pt x="73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4"/>
                  </a:lnTo>
                  <a:lnTo>
                    <a:pt x="67" y="15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5" y="28"/>
                  </a:lnTo>
                  <a:lnTo>
                    <a:pt x="55" y="28"/>
                  </a:lnTo>
                  <a:lnTo>
                    <a:pt x="56" y="26"/>
                  </a:lnTo>
                  <a:lnTo>
                    <a:pt x="58" y="26"/>
                  </a:lnTo>
                  <a:lnTo>
                    <a:pt x="59" y="25"/>
                  </a:lnTo>
                  <a:lnTo>
                    <a:pt x="61" y="24"/>
                  </a:lnTo>
                  <a:lnTo>
                    <a:pt x="63" y="22"/>
                  </a:lnTo>
                  <a:lnTo>
                    <a:pt x="64" y="21"/>
                  </a:lnTo>
                  <a:lnTo>
                    <a:pt x="65" y="20"/>
                  </a:lnTo>
                  <a:lnTo>
                    <a:pt x="69" y="16"/>
                  </a:lnTo>
                  <a:lnTo>
                    <a:pt x="75" y="11"/>
                  </a:lnTo>
                  <a:lnTo>
                    <a:pt x="80" y="7"/>
                  </a:lnTo>
                  <a:lnTo>
                    <a:pt x="85" y="4"/>
                  </a:lnTo>
                  <a:lnTo>
                    <a:pt x="86" y="4"/>
                  </a:lnTo>
                  <a:lnTo>
                    <a:pt x="86" y="5"/>
                  </a:lnTo>
                  <a:lnTo>
                    <a:pt x="78" y="15"/>
                  </a:lnTo>
                  <a:lnTo>
                    <a:pt x="72" y="25"/>
                  </a:lnTo>
                  <a:lnTo>
                    <a:pt x="71" y="26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71" y="26"/>
                  </a:lnTo>
                  <a:lnTo>
                    <a:pt x="72" y="25"/>
                  </a:lnTo>
                  <a:lnTo>
                    <a:pt x="73" y="24"/>
                  </a:lnTo>
                  <a:lnTo>
                    <a:pt x="75" y="22"/>
                  </a:lnTo>
                  <a:lnTo>
                    <a:pt x="75" y="21"/>
                  </a:lnTo>
                  <a:lnTo>
                    <a:pt x="86" y="11"/>
                  </a:lnTo>
                  <a:lnTo>
                    <a:pt x="98" y="3"/>
                  </a:lnTo>
                  <a:lnTo>
                    <a:pt x="99" y="3"/>
                  </a:lnTo>
                  <a:lnTo>
                    <a:pt x="99" y="4"/>
                  </a:lnTo>
                  <a:lnTo>
                    <a:pt x="93" y="12"/>
                  </a:lnTo>
                  <a:lnTo>
                    <a:pt x="85" y="21"/>
                  </a:lnTo>
                  <a:lnTo>
                    <a:pt x="84" y="22"/>
                  </a:lnTo>
                  <a:lnTo>
                    <a:pt x="96" y="12"/>
                  </a:lnTo>
                  <a:lnTo>
                    <a:pt x="107" y="4"/>
                  </a:lnTo>
                  <a:lnTo>
                    <a:pt x="109" y="4"/>
                  </a:lnTo>
                  <a:lnTo>
                    <a:pt x="109" y="5"/>
                  </a:lnTo>
                  <a:lnTo>
                    <a:pt x="102" y="13"/>
                  </a:lnTo>
                  <a:lnTo>
                    <a:pt x="109" y="8"/>
                  </a:lnTo>
                  <a:lnTo>
                    <a:pt x="116" y="3"/>
                  </a:lnTo>
                  <a:lnTo>
                    <a:pt x="116" y="3"/>
                  </a:lnTo>
                  <a:lnTo>
                    <a:pt x="118" y="3"/>
                  </a:lnTo>
                  <a:lnTo>
                    <a:pt x="118" y="3"/>
                  </a:lnTo>
                  <a:lnTo>
                    <a:pt x="118" y="4"/>
                  </a:lnTo>
                  <a:lnTo>
                    <a:pt x="115" y="12"/>
                  </a:lnTo>
                  <a:lnTo>
                    <a:pt x="110" y="20"/>
                  </a:lnTo>
                  <a:lnTo>
                    <a:pt x="114" y="15"/>
                  </a:lnTo>
                  <a:lnTo>
                    <a:pt x="120" y="9"/>
                  </a:lnTo>
                  <a:lnTo>
                    <a:pt x="127" y="4"/>
                  </a:lnTo>
                  <a:lnTo>
                    <a:pt x="128" y="4"/>
                  </a:lnTo>
                  <a:lnTo>
                    <a:pt x="128" y="5"/>
                  </a:lnTo>
                  <a:lnTo>
                    <a:pt x="118" y="21"/>
                  </a:lnTo>
                  <a:lnTo>
                    <a:pt x="116" y="22"/>
                  </a:lnTo>
                  <a:lnTo>
                    <a:pt x="115" y="24"/>
                  </a:lnTo>
                  <a:lnTo>
                    <a:pt x="126" y="13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9" y="4"/>
                  </a:lnTo>
                  <a:lnTo>
                    <a:pt x="139" y="4"/>
                  </a:lnTo>
                  <a:lnTo>
                    <a:pt x="139" y="5"/>
                  </a:lnTo>
                  <a:lnTo>
                    <a:pt x="131" y="17"/>
                  </a:lnTo>
                  <a:lnTo>
                    <a:pt x="120" y="29"/>
                  </a:lnTo>
                  <a:lnTo>
                    <a:pt x="131" y="17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45" y="7"/>
                  </a:lnTo>
                  <a:lnTo>
                    <a:pt x="145" y="7"/>
                  </a:lnTo>
                  <a:lnTo>
                    <a:pt x="143" y="15"/>
                  </a:lnTo>
                  <a:lnTo>
                    <a:pt x="137" y="21"/>
                  </a:lnTo>
                  <a:lnTo>
                    <a:pt x="136" y="24"/>
                  </a:lnTo>
                  <a:lnTo>
                    <a:pt x="141" y="18"/>
                  </a:lnTo>
                  <a:lnTo>
                    <a:pt x="147" y="12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4" y="7"/>
                  </a:lnTo>
                  <a:lnTo>
                    <a:pt x="154" y="8"/>
                  </a:lnTo>
                  <a:lnTo>
                    <a:pt x="152" y="15"/>
                  </a:lnTo>
                  <a:lnTo>
                    <a:pt x="148" y="21"/>
                  </a:lnTo>
                  <a:lnTo>
                    <a:pt x="144" y="26"/>
                  </a:lnTo>
                  <a:lnTo>
                    <a:pt x="143" y="29"/>
                  </a:lnTo>
                  <a:lnTo>
                    <a:pt x="141" y="29"/>
                  </a:lnTo>
                  <a:lnTo>
                    <a:pt x="143" y="29"/>
                  </a:lnTo>
                  <a:lnTo>
                    <a:pt x="143" y="28"/>
                  </a:lnTo>
                  <a:lnTo>
                    <a:pt x="144" y="26"/>
                  </a:lnTo>
                  <a:lnTo>
                    <a:pt x="145" y="25"/>
                  </a:lnTo>
                  <a:lnTo>
                    <a:pt x="147" y="24"/>
                  </a:lnTo>
                  <a:lnTo>
                    <a:pt x="148" y="22"/>
                  </a:lnTo>
                  <a:lnTo>
                    <a:pt x="149" y="22"/>
                  </a:lnTo>
                  <a:lnTo>
                    <a:pt x="150" y="21"/>
                  </a:lnTo>
                  <a:lnTo>
                    <a:pt x="152" y="20"/>
                  </a:lnTo>
                  <a:lnTo>
                    <a:pt x="153" y="18"/>
                  </a:lnTo>
                  <a:lnTo>
                    <a:pt x="154" y="18"/>
                  </a:lnTo>
                  <a:lnTo>
                    <a:pt x="156" y="18"/>
                  </a:lnTo>
                  <a:lnTo>
                    <a:pt x="156" y="18"/>
                  </a:lnTo>
                  <a:lnTo>
                    <a:pt x="153" y="25"/>
                  </a:lnTo>
                  <a:lnTo>
                    <a:pt x="149" y="29"/>
                  </a:lnTo>
                  <a:lnTo>
                    <a:pt x="149" y="30"/>
                  </a:lnTo>
                  <a:lnTo>
                    <a:pt x="150" y="30"/>
                  </a:lnTo>
                  <a:lnTo>
                    <a:pt x="150" y="30"/>
                  </a:lnTo>
                  <a:lnTo>
                    <a:pt x="152" y="30"/>
                  </a:lnTo>
                  <a:lnTo>
                    <a:pt x="153" y="29"/>
                  </a:lnTo>
                  <a:lnTo>
                    <a:pt x="154" y="30"/>
                  </a:lnTo>
                  <a:lnTo>
                    <a:pt x="154" y="30"/>
                  </a:lnTo>
                  <a:lnTo>
                    <a:pt x="153" y="32"/>
                  </a:lnTo>
                  <a:lnTo>
                    <a:pt x="150" y="32"/>
                  </a:lnTo>
                  <a:lnTo>
                    <a:pt x="147" y="33"/>
                  </a:lnTo>
                  <a:lnTo>
                    <a:pt x="145" y="32"/>
                  </a:lnTo>
                  <a:lnTo>
                    <a:pt x="147" y="32"/>
                  </a:lnTo>
                  <a:lnTo>
                    <a:pt x="149" y="28"/>
                  </a:lnTo>
                  <a:lnTo>
                    <a:pt x="150" y="26"/>
                  </a:lnTo>
                  <a:lnTo>
                    <a:pt x="150" y="25"/>
                  </a:lnTo>
                  <a:lnTo>
                    <a:pt x="150" y="24"/>
                  </a:lnTo>
                  <a:lnTo>
                    <a:pt x="149" y="25"/>
                  </a:lnTo>
                  <a:lnTo>
                    <a:pt x="148" y="25"/>
                  </a:lnTo>
                  <a:lnTo>
                    <a:pt x="147" y="26"/>
                  </a:lnTo>
                  <a:lnTo>
                    <a:pt x="144" y="28"/>
                  </a:lnTo>
                  <a:lnTo>
                    <a:pt x="143" y="29"/>
                  </a:lnTo>
                  <a:lnTo>
                    <a:pt x="141" y="30"/>
                  </a:lnTo>
                  <a:lnTo>
                    <a:pt x="140" y="32"/>
                  </a:lnTo>
                  <a:lnTo>
                    <a:pt x="139" y="33"/>
                  </a:lnTo>
                  <a:lnTo>
                    <a:pt x="137" y="33"/>
                  </a:lnTo>
                  <a:lnTo>
                    <a:pt x="137" y="32"/>
                  </a:lnTo>
                  <a:lnTo>
                    <a:pt x="137" y="32"/>
                  </a:lnTo>
                  <a:lnTo>
                    <a:pt x="144" y="22"/>
                  </a:lnTo>
                  <a:lnTo>
                    <a:pt x="150" y="13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50" y="9"/>
                  </a:lnTo>
                  <a:lnTo>
                    <a:pt x="150" y="11"/>
                  </a:lnTo>
                  <a:lnTo>
                    <a:pt x="149" y="12"/>
                  </a:lnTo>
                  <a:lnTo>
                    <a:pt x="148" y="12"/>
                  </a:lnTo>
                  <a:lnTo>
                    <a:pt x="148" y="13"/>
                  </a:lnTo>
                  <a:lnTo>
                    <a:pt x="147" y="15"/>
                  </a:lnTo>
                  <a:lnTo>
                    <a:pt x="141" y="21"/>
                  </a:lnTo>
                  <a:lnTo>
                    <a:pt x="135" y="28"/>
                  </a:lnTo>
                  <a:lnTo>
                    <a:pt x="128" y="33"/>
                  </a:lnTo>
                  <a:lnTo>
                    <a:pt x="127" y="33"/>
                  </a:lnTo>
                  <a:lnTo>
                    <a:pt x="126" y="33"/>
                  </a:lnTo>
                  <a:lnTo>
                    <a:pt x="126" y="33"/>
                  </a:lnTo>
                  <a:lnTo>
                    <a:pt x="126" y="32"/>
                  </a:lnTo>
                  <a:lnTo>
                    <a:pt x="131" y="28"/>
                  </a:lnTo>
                  <a:lnTo>
                    <a:pt x="135" y="22"/>
                  </a:lnTo>
                  <a:lnTo>
                    <a:pt x="139" y="17"/>
                  </a:lnTo>
                  <a:lnTo>
                    <a:pt x="141" y="13"/>
                  </a:lnTo>
                  <a:lnTo>
                    <a:pt x="143" y="9"/>
                  </a:lnTo>
                  <a:lnTo>
                    <a:pt x="137" y="15"/>
                  </a:lnTo>
                  <a:lnTo>
                    <a:pt x="131" y="21"/>
                  </a:lnTo>
                  <a:lnTo>
                    <a:pt x="124" y="26"/>
                  </a:lnTo>
                  <a:lnTo>
                    <a:pt x="118" y="33"/>
                  </a:lnTo>
                  <a:lnTo>
                    <a:pt x="118" y="33"/>
                  </a:lnTo>
                  <a:lnTo>
                    <a:pt x="116" y="33"/>
                  </a:lnTo>
                  <a:lnTo>
                    <a:pt x="116" y="32"/>
                  </a:lnTo>
                  <a:lnTo>
                    <a:pt x="116" y="32"/>
                  </a:lnTo>
                  <a:lnTo>
                    <a:pt x="127" y="20"/>
                  </a:lnTo>
                  <a:lnTo>
                    <a:pt x="133" y="11"/>
                  </a:lnTo>
                  <a:lnTo>
                    <a:pt x="135" y="8"/>
                  </a:lnTo>
                  <a:lnTo>
                    <a:pt x="136" y="8"/>
                  </a:lnTo>
                  <a:lnTo>
                    <a:pt x="136" y="7"/>
                  </a:lnTo>
                  <a:lnTo>
                    <a:pt x="135" y="8"/>
                  </a:lnTo>
                  <a:lnTo>
                    <a:pt x="133" y="9"/>
                  </a:lnTo>
                  <a:lnTo>
                    <a:pt x="111" y="32"/>
                  </a:lnTo>
                  <a:lnTo>
                    <a:pt x="110" y="32"/>
                  </a:lnTo>
                  <a:lnTo>
                    <a:pt x="110" y="30"/>
                  </a:lnTo>
                  <a:lnTo>
                    <a:pt x="110" y="30"/>
                  </a:lnTo>
                  <a:lnTo>
                    <a:pt x="120" y="13"/>
                  </a:lnTo>
                  <a:lnTo>
                    <a:pt x="122" y="12"/>
                  </a:lnTo>
                  <a:lnTo>
                    <a:pt x="124" y="9"/>
                  </a:lnTo>
                  <a:lnTo>
                    <a:pt x="126" y="7"/>
                  </a:lnTo>
                  <a:lnTo>
                    <a:pt x="118" y="13"/>
                  </a:lnTo>
                  <a:lnTo>
                    <a:pt x="109" y="22"/>
                  </a:lnTo>
                  <a:lnTo>
                    <a:pt x="99" y="32"/>
                  </a:lnTo>
                  <a:lnTo>
                    <a:pt x="97" y="33"/>
                  </a:lnTo>
                  <a:lnTo>
                    <a:pt x="96" y="33"/>
                  </a:lnTo>
                  <a:lnTo>
                    <a:pt x="96" y="33"/>
                  </a:lnTo>
                  <a:lnTo>
                    <a:pt x="96" y="32"/>
                  </a:lnTo>
                  <a:lnTo>
                    <a:pt x="97" y="32"/>
                  </a:lnTo>
                  <a:lnTo>
                    <a:pt x="102" y="26"/>
                  </a:lnTo>
                  <a:lnTo>
                    <a:pt x="107" y="20"/>
                  </a:lnTo>
                  <a:lnTo>
                    <a:pt x="111" y="15"/>
                  </a:lnTo>
                  <a:lnTo>
                    <a:pt x="111" y="13"/>
                  </a:lnTo>
                  <a:lnTo>
                    <a:pt x="113" y="11"/>
                  </a:lnTo>
                  <a:lnTo>
                    <a:pt x="114" y="8"/>
                  </a:lnTo>
                  <a:lnTo>
                    <a:pt x="114" y="7"/>
                  </a:lnTo>
                  <a:lnTo>
                    <a:pt x="115" y="5"/>
                  </a:lnTo>
                  <a:lnTo>
                    <a:pt x="111" y="8"/>
                  </a:lnTo>
                  <a:lnTo>
                    <a:pt x="107" y="12"/>
                  </a:lnTo>
                  <a:lnTo>
                    <a:pt x="97" y="21"/>
                  </a:lnTo>
                  <a:lnTo>
                    <a:pt x="85" y="32"/>
                  </a:lnTo>
                  <a:lnTo>
                    <a:pt x="84" y="33"/>
                  </a:lnTo>
                  <a:lnTo>
                    <a:pt x="82" y="33"/>
                  </a:lnTo>
                  <a:lnTo>
                    <a:pt x="82" y="32"/>
                  </a:lnTo>
                  <a:lnTo>
                    <a:pt x="82" y="32"/>
                  </a:lnTo>
                  <a:lnTo>
                    <a:pt x="82" y="30"/>
                  </a:lnTo>
                  <a:lnTo>
                    <a:pt x="90" y="24"/>
                  </a:lnTo>
                  <a:lnTo>
                    <a:pt x="97" y="16"/>
                  </a:lnTo>
                  <a:lnTo>
                    <a:pt x="99" y="13"/>
                  </a:lnTo>
                  <a:lnTo>
                    <a:pt x="102" y="9"/>
                  </a:lnTo>
                  <a:lnTo>
                    <a:pt x="105" y="7"/>
                  </a:lnTo>
                  <a:lnTo>
                    <a:pt x="101" y="9"/>
                  </a:lnTo>
                  <a:lnTo>
                    <a:pt x="97" y="13"/>
                  </a:lnTo>
                  <a:lnTo>
                    <a:pt x="90" y="18"/>
                  </a:lnTo>
                  <a:lnTo>
                    <a:pt x="84" y="25"/>
                  </a:lnTo>
                  <a:lnTo>
                    <a:pt x="76" y="30"/>
                  </a:lnTo>
                  <a:lnTo>
                    <a:pt x="76" y="32"/>
                  </a:lnTo>
                  <a:lnTo>
                    <a:pt x="75" y="32"/>
                  </a:lnTo>
                  <a:lnTo>
                    <a:pt x="75" y="30"/>
                  </a:lnTo>
                  <a:lnTo>
                    <a:pt x="75" y="30"/>
                  </a:lnTo>
                  <a:lnTo>
                    <a:pt x="82" y="22"/>
                  </a:lnTo>
                  <a:lnTo>
                    <a:pt x="89" y="13"/>
                  </a:lnTo>
                  <a:lnTo>
                    <a:pt x="90" y="13"/>
                  </a:lnTo>
                  <a:lnTo>
                    <a:pt x="90" y="12"/>
                  </a:lnTo>
                  <a:lnTo>
                    <a:pt x="93" y="11"/>
                  </a:lnTo>
                  <a:lnTo>
                    <a:pt x="94" y="9"/>
                  </a:lnTo>
                  <a:lnTo>
                    <a:pt x="96" y="8"/>
                  </a:lnTo>
                  <a:lnTo>
                    <a:pt x="96" y="7"/>
                  </a:lnTo>
                  <a:lnTo>
                    <a:pt x="96" y="5"/>
                  </a:lnTo>
                  <a:lnTo>
                    <a:pt x="96" y="7"/>
                  </a:lnTo>
                  <a:lnTo>
                    <a:pt x="93" y="8"/>
                  </a:lnTo>
                  <a:lnTo>
                    <a:pt x="80" y="18"/>
                  </a:lnTo>
                  <a:lnTo>
                    <a:pt x="67" y="30"/>
                  </a:lnTo>
                  <a:lnTo>
                    <a:pt x="67" y="32"/>
                  </a:lnTo>
                  <a:lnTo>
                    <a:pt x="65" y="32"/>
                  </a:lnTo>
                  <a:lnTo>
                    <a:pt x="65" y="30"/>
                  </a:lnTo>
                  <a:lnTo>
                    <a:pt x="65" y="30"/>
                  </a:lnTo>
                  <a:lnTo>
                    <a:pt x="73" y="20"/>
                  </a:lnTo>
                  <a:lnTo>
                    <a:pt x="80" y="11"/>
                  </a:lnTo>
                  <a:lnTo>
                    <a:pt x="81" y="9"/>
                  </a:lnTo>
                  <a:lnTo>
                    <a:pt x="81" y="9"/>
                  </a:lnTo>
                  <a:lnTo>
                    <a:pt x="82" y="8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2" y="7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3" y="15"/>
                  </a:lnTo>
                  <a:lnTo>
                    <a:pt x="67" y="21"/>
                  </a:lnTo>
                  <a:lnTo>
                    <a:pt x="61" y="25"/>
                  </a:lnTo>
                  <a:lnTo>
                    <a:pt x="54" y="30"/>
                  </a:lnTo>
                  <a:lnTo>
                    <a:pt x="51" y="32"/>
                  </a:lnTo>
                  <a:lnTo>
                    <a:pt x="50" y="32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50" y="29"/>
                  </a:lnTo>
                  <a:lnTo>
                    <a:pt x="58" y="21"/>
                  </a:lnTo>
                  <a:lnTo>
                    <a:pt x="65" y="13"/>
                  </a:lnTo>
                  <a:lnTo>
                    <a:pt x="67" y="11"/>
                  </a:lnTo>
                  <a:lnTo>
                    <a:pt x="69" y="8"/>
                  </a:lnTo>
                  <a:lnTo>
                    <a:pt x="72" y="5"/>
                  </a:lnTo>
                  <a:lnTo>
                    <a:pt x="64" y="12"/>
                  </a:lnTo>
                  <a:lnTo>
                    <a:pt x="58" y="18"/>
                  </a:lnTo>
                  <a:lnTo>
                    <a:pt x="52" y="24"/>
                  </a:lnTo>
                  <a:lnTo>
                    <a:pt x="44" y="29"/>
                  </a:lnTo>
                  <a:lnTo>
                    <a:pt x="44" y="30"/>
                  </a:lnTo>
                  <a:lnTo>
                    <a:pt x="43" y="30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8" y="21"/>
                  </a:lnTo>
                  <a:lnTo>
                    <a:pt x="55" y="13"/>
                  </a:lnTo>
                  <a:lnTo>
                    <a:pt x="55" y="12"/>
                  </a:lnTo>
                  <a:lnTo>
                    <a:pt x="56" y="12"/>
                  </a:lnTo>
                  <a:lnTo>
                    <a:pt x="58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3" y="5"/>
                  </a:lnTo>
                  <a:lnTo>
                    <a:pt x="63" y="5"/>
                  </a:lnTo>
                  <a:lnTo>
                    <a:pt x="61" y="7"/>
                  </a:lnTo>
                  <a:lnTo>
                    <a:pt x="60" y="8"/>
                  </a:lnTo>
                  <a:lnTo>
                    <a:pt x="58" y="11"/>
                  </a:lnTo>
                  <a:lnTo>
                    <a:pt x="47" y="20"/>
                  </a:lnTo>
                  <a:lnTo>
                    <a:pt x="37" y="29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8" y="22"/>
                  </a:lnTo>
                  <a:lnTo>
                    <a:pt x="43" y="16"/>
                  </a:lnTo>
                  <a:lnTo>
                    <a:pt x="46" y="11"/>
                  </a:lnTo>
                  <a:lnTo>
                    <a:pt x="51" y="7"/>
                  </a:lnTo>
                  <a:lnTo>
                    <a:pt x="52" y="5"/>
                  </a:lnTo>
                  <a:lnTo>
                    <a:pt x="54" y="4"/>
                  </a:lnTo>
                  <a:lnTo>
                    <a:pt x="52" y="4"/>
                  </a:lnTo>
                  <a:lnTo>
                    <a:pt x="51" y="5"/>
                  </a:lnTo>
                  <a:lnTo>
                    <a:pt x="39" y="17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7" y="29"/>
                  </a:lnTo>
                  <a:lnTo>
                    <a:pt x="27" y="28"/>
                  </a:lnTo>
                  <a:lnTo>
                    <a:pt x="27" y="28"/>
                  </a:lnTo>
                  <a:lnTo>
                    <a:pt x="44" y="5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4" y="5"/>
                  </a:lnTo>
                  <a:lnTo>
                    <a:pt x="43" y="7"/>
                  </a:lnTo>
                  <a:lnTo>
                    <a:pt x="42" y="8"/>
                  </a:lnTo>
                  <a:lnTo>
                    <a:pt x="41" y="9"/>
                  </a:lnTo>
                  <a:lnTo>
                    <a:pt x="39" y="9"/>
                  </a:lnTo>
                  <a:lnTo>
                    <a:pt x="39" y="11"/>
                  </a:lnTo>
                  <a:lnTo>
                    <a:pt x="34" y="15"/>
                  </a:lnTo>
                  <a:lnTo>
                    <a:pt x="29" y="2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2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8" y="22"/>
                  </a:lnTo>
                  <a:lnTo>
                    <a:pt x="25" y="16"/>
                  </a:lnTo>
                  <a:lnTo>
                    <a:pt x="26" y="16"/>
                  </a:lnTo>
                  <a:lnTo>
                    <a:pt x="27" y="15"/>
                  </a:lnTo>
                  <a:lnTo>
                    <a:pt x="29" y="12"/>
                  </a:lnTo>
                  <a:lnTo>
                    <a:pt x="30" y="11"/>
                  </a:lnTo>
                  <a:lnTo>
                    <a:pt x="31" y="9"/>
                  </a:lnTo>
                  <a:lnTo>
                    <a:pt x="33" y="8"/>
                  </a:lnTo>
                  <a:lnTo>
                    <a:pt x="34" y="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5"/>
                  </a:lnTo>
                  <a:lnTo>
                    <a:pt x="31" y="8"/>
                  </a:lnTo>
                  <a:lnTo>
                    <a:pt x="18" y="18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3" y="29"/>
                  </a:lnTo>
                  <a:lnTo>
                    <a:pt x="1" y="29"/>
                  </a:lnTo>
                  <a:lnTo>
                    <a:pt x="3" y="28"/>
                  </a:lnTo>
                  <a:lnTo>
                    <a:pt x="3" y="26"/>
                  </a:lnTo>
                  <a:lnTo>
                    <a:pt x="9" y="20"/>
                  </a:lnTo>
                  <a:lnTo>
                    <a:pt x="16" y="13"/>
                  </a:lnTo>
                  <a:lnTo>
                    <a:pt x="21" y="7"/>
                  </a:lnTo>
                  <a:lnTo>
                    <a:pt x="22" y="5"/>
                  </a:lnTo>
                  <a:lnTo>
                    <a:pt x="24" y="4"/>
                  </a:lnTo>
                  <a:lnTo>
                    <a:pt x="22" y="5"/>
                  </a:lnTo>
                  <a:lnTo>
                    <a:pt x="20" y="7"/>
                  </a:lnTo>
                  <a:lnTo>
                    <a:pt x="12" y="13"/>
                  </a:lnTo>
                  <a:lnTo>
                    <a:pt x="3" y="21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3" y="16"/>
                  </a:lnTo>
                  <a:lnTo>
                    <a:pt x="9" y="7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9" y="5"/>
                  </a:lnTo>
                  <a:lnTo>
                    <a:pt x="8" y="8"/>
                  </a:lnTo>
                  <a:lnTo>
                    <a:pt x="6" y="9"/>
                  </a:lnTo>
                  <a:lnTo>
                    <a:pt x="5" y="11"/>
                  </a:lnTo>
                  <a:lnTo>
                    <a:pt x="4" y="13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3"/>
                  </a:lnTo>
                  <a:lnTo>
                    <a:pt x="3" y="11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6" name="Freeform 1061"/>
            <p:cNvSpPr>
              <a:spLocks/>
            </p:cNvSpPr>
            <p:nvPr/>
          </p:nvSpPr>
          <p:spPr bwMode="auto">
            <a:xfrm>
              <a:off x="5319712" y="411162"/>
              <a:ext cx="41275" cy="44450"/>
            </a:xfrm>
            <a:custGeom>
              <a:avLst/>
              <a:gdLst>
                <a:gd name="T0" fmla="*/ 17 w 26"/>
                <a:gd name="T1" fmla="*/ 0 h 28"/>
                <a:gd name="T2" fmla="*/ 18 w 26"/>
                <a:gd name="T3" fmla="*/ 0 h 28"/>
                <a:gd name="T4" fmla="*/ 18 w 26"/>
                <a:gd name="T5" fmla="*/ 2 h 28"/>
                <a:gd name="T6" fmla="*/ 16 w 26"/>
                <a:gd name="T7" fmla="*/ 4 h 28"/>
                <a:gd name="T8" fmla="*/ 12 w 26"/>
                <a:gd name="T9" fmla="*/ 8 h 28"/>
                <a:gd name="T10" fmla="*/ 8 w 26"/>
                <a:gd name="T11" fmla="*/ 12 h 28"/>
                <a:gd name="T12" fmla="*/ 13 w 26"/>
                <a:gd name="T13" fmla="*/ 10 h 28"/>
                <a:gd name="T14" fmla="*/ 19 w 26"/>
                <a:gd name="T15" fmla="*/ 6 h 28"/>
                <a:gd name="T16" fmla="*/ 21 w 26"/>
                <a:gd name="T17" fmla="*/ 7 h 28"/>
                <a:gd name="T18" fmla="*/ 21 w 26"/>
                <a:gd name="T19" fmla="*/ 7 h 28"/>
                <a:gd name="T20" fmla="*/ 21 w 26"/>
                <a:gd name="T21" fmla="*/ 8 h 28"/>
                <a:gd name="T22" fmla="*/ 16 w 26"/>
                <a:gd name="T23" fmla="*/ 12 h 28"/>
                <a:gd name="T24" fmla="*/ 10 w 26"/>
                <a:gd name="T25" fmla="*/ 17 h 28"/>
                <a:gd name="T26" fmla="*/ 16 w 26"/>
                <a:gd name="T27" fmla="*/ 14 h 28"/>
                <a:gd name="T28" fmla="*/ 22 w 26"/>
                <a:gd name="T29" fmla="*/ 11 h 28"/>
                <a:gd name="T30" fmla="*/ 22 w 26"/>
                <a:gd name="T31" fmla="*/ 11 h 28"/>
                <a:gd name="T32" fmla="*/ 23 w 26"/>
                <a:gd name="T33" fmla="*/ 12 h 28"/>
                <a:gd name="T34" fmla="*/ 19 w 26"/>
                <a:gd name="T35" fmla="*/ 16 h 28"/>
                <a:gd name="T36" fmla="*/ 17 w 26"/>
                <a:gd name="T37" fmla="*/ 20 h 28"/>
                <a:gd name="T38" fmla="*/ 13 w 26"/>
                <a:gd name="T39" fmla="*/ 23 h 28"/>
                <a:gd name="T40" fmla="*/ 19 w 26"/>
                <a:gd name="T41" fmla="*/ 20 h 28"/>
                <a:gd name="T42" fmla="*/ 25 w 26"/>
                <a:gd name="T43" fmla="*/ 17 h 28"/>
                <a:gd name="T44" fmla="*/ 26 w 26"/>
                <a:gd name="T45" fmla="*/ 19 h 28"/>
                <a:gd name="T46" fmla="*/ 26 w 26"/>
                <a:gd name="T47" fmla="*/ 19 h 28"/>
                <a:gd name="T48" fmla="*/ 23 w 26"/>
                <a:gd name="T49" fmla="*/ 24 h 28"/>
                <a:gd name="T50" fmla="*/ 21 w 26"/>
                <a:gd name="T51" fmla="*/ 27 h 28"/>
                <a:gd name="T52" fmla="*/ 21 w 26"/>
                <a:gd name="T53" fmla="*/ 28 h 28"/>
                <a:gd name="T54" fmla="*/ 19 w 26"/>
                <a:gd name="T55" fmla="*/ 28 h 28"/>
                <a:gd name="T56" fmla="*/ 19 w 26"/>
                <a:gd name="T57" fmla="*/ 28 h 28"/>
                <a:gd name="T58" fmla="*/ 18 w 26"/>
                <a:gd name="T59" fmla="*/ 27 h 28"/>
                <a:gd name="T60" fmla="*/ 19 w 26"/>
                <a:gd name="T61" fmla="*/ 27 h 28"/>
                <a:gd name="T62" fmla="*/ 21 w 26"/>
                <a:gd name="T63" fmla="*/ 24 h 28"/>
                <a:gd name="T64" fmla="*/ 23 w 26"/>
                <a:gd name="T65" fmla="*/ 20 h 28"/>
                <a:gd name="T66" fmla="*/ 17 w 26"/>
                <a:gd name="T67" fmla="*/ 23 h 28"/>
                <a:gd name="T68" fmla="*/ 10 w 26"/>
                <a:gd name="T69" fmla="*/ 27 h 28"/>
                <a:gd name="T70" fmla="*/ 10 w 26"/>
                <a:gd name="T71" fmla="*/ 27 h 28"/>
                <a:gd name="T72" fmla="*/ 9 w 26"/>
                <a:gd name="T73" fmla="*/ 25 h 28"/>
                <a:gd name="T74" fmla="*/ 13 w 26"/>
                <a:gd name="T75" fmla="*/ 21 h 28"/>
                <a:gd name="T76" fmla="*/ 16 w 26"/>
                <a:gd name="T77" fmla="*/ 17 h 28"/>
                <a:gd name="T78" fmla="*/ 19 w 26"/>
                <a:gd name="T79" fmla="*/ 15 h 28"/>
                <a:gd name="T80" fmla="*/ 12 w 26"/>
                <a:gd name="T81" fmla="*/ 19 h 28"/>
                <a:gd name="T82" fmla="*/ 5 w 26"/>
                <a:gd name="T83" fmla="*/ 23 h 28"/>
                <a:gd name="T84" fmla="*/ 4 w 26"/>
                <a:gd name="T85" fmla="*/ 23 h 28"/>
                <a:gd name="T86" fmla="*/ 4 w 26"/>
                <a:gd name="T87" fmla="*/ 23 h 28"/>
                <a:gd name="T88" fmla="*/ 4 w 26"/>
                <a:gd name="T89" fmla="*/ 21 h 28"/>
                <a:gd name="T90" fmla="*/ 10 w 26"/>
                <a:gd name="T91" fmla="*/ 16 h 28"/>
                <a:gd name="T92" fmla="*/ 16 w 26"/>
                <a:gd name="T93" fmla="*/ 10 h 28"/>
                <a:gd name="T94" fmla="*/ 9 w 26"/>
                <a:gd name="T95" fmla="*/ 14 h 28"/>
                <a:gd name="T96" fmla="*/ 1 w 26"/>
                <a:gd name="T97" fmla="*/ 17 h 28"/>
                <a:gd name="T98" fmla="*/ 0 w 26"/>
                <a:gd name="T99" fmla="*/ 17 h 28"/>
                <a:gd name="T100" fmla="*/ 0 w 26"/>
                <a:gd name="T101" fmla="*/ 16 h 28"/>
                <a:gd name="T102" fmla="*/ 0 w 26"/>
                <a:gd name="T103" fmla="*/ 16 h 28"/>
                <a:gd name="T104" fmla="*/ 0 w 26"/>
                <a:gd name="T105" fmla="*/ 16 h 28"/>
                <a:gd name="T106" fmla="*/ 8 w 26"/>
                <a:gd name="T107" fmla="*/ 10 h 28"/>
                <a:gd name="T108" fmla="*/ 13 w 26"/>
                <a:gd name="T109" fmla="*/ 4 h 28"/>
                <a:gd name="T110" fmla="*/ 4 w 26"/>
                <a:gd name="T111" fmla="*/ 10 h 28"/>
                <a:gd name="T112" fmla="*/ 2 w 26"/>
                <a:gd name="T113" fmla="*/ 10 h 28"/>
                <a:gd name="T114" fmla="*/ 2 w 26"/>
                <a:gd name="T115" fmla="*/ 8 h 28"/>
                <a:gd name="T116" fmla="*/ 2 w 26"/>
                <a:gd name="T117" fmla="*/ 8 h 28"/>
                <a:gd name="T118" fmla="*/ 2 w 26"/>
                <a:gd name="T119" fmla="*/ 7 h 28"/>
                <a:gd name="T120" fmla="*/ 4 w 26"/>
                <a:gd name="T121" fmla="*/ 7 h 28"/>
                <a:gd name="T122" fmla="*/ 9 w 26"/>
                <a:gd name="T123" fmla="*/ 4 h 28"/>
                <a:gd name="T124" fmla="*/ 17 w 26"/>
                <a:gd name="T12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" h="28">
                  <a:moveTo>
                    <a:pt x="17" y="0"/>
                  </a:moveTo>
                  <a:lnTo>
                    <a:pt x="18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8"/>
                  </a:lnTo>
                  <a:lnTo>
                    <a:pt x="8" y="12"/>
                  </a:lnTo>
                  <a:lnTo>
                    <a:pt x="13" y="10"/>
                  </a:lnTo>
                  <a:lnTo>
                    <a:pt x="19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8"/>
                  </a:lnTo>
                  <a:lnTo>
                    <a:pt x="16" y="12"/>
                  </a:lnTo>
                  <a:lnTo>
                    <a:pt x="10" y="17"/>
                  </a:lnTo>
                  <a:lnTo>
                    <a:pt x="16" y="14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3" y="12"/>
                  </a:lnTo>
                  <a:lnTo>
                    <a:pt x="19" y="16"/>
                  </a:lnTo>
                  <a:lnTo>
                    <a:pt x="17" y="20"/>
                  </a:lnTo>
                  <a:lnTo>
                    <a:pt x="13" y="23"/>
                  </a:lnTo>
                  <a:lnTo>
                    <a:pt x="19" y="20"/>
                  </a:lnTo>
                  <a:lnTo>
                    <a:pt x="25" y="17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3" y="24"/>
                  </a:lnTo>
                  <a:lnTo>
                    <a:pt x="21" y="27"/>
                  </a:lnTo>
                  <a:lnTo>
                    <a:pt x="21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8" y="27"/>
                  </a:lnTo>
                  <a:lnTo>
                    <a:pt x="19" y="27"/>
                  </a:lnTo>
                  <a:lnTo>
                    <a:pt x="21" y="24"/>
                  </a:lnTo>
                  <a:lnTo>
                    <a:pt x="23" y="20"/>
                  </a:lnTo>
                  <a:lnTo>
                    <a:pt x="17" y="23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9" y="25"/>
                  </a:lnTo>
                  <a:lnTo>
                    <a:pt x="13" y="21"/>
                  </a:lnTo>
                  <a:lnTo>
                    <a:pt x="16" y="17"/>
                  </a:lnTo>
                  <a:lnTo>
                    <a:pt x="19" y="15"/>
                  </a:lnTo>
                  <a:lnTo>
                    <a:pt x="12" y="19"/>
                  </a:lnTo>
                  <a:lnTo>
                    <a:pt x="5" y="23"/>
                  </a:lnTo>
                  <a:lnTo>
                    <a:pt x="4" y="23"/>
                  </a:lnTo>
                  <a:lnTo>
                    <a:pt x="4" y="23"/>
                  </a:lnTo>
                  <a:lnTo>
                    <a:pt x="4" y="21"/>
                  </a:lnTo>
                  <a:lnTo>
                    <a:pt x="10" y="16"/>
                  </a:lnTo>
                  <a:lnTo>
                    <a:pt x="16" y="10"/>
                  </a:lnTo>
                  <a:lnTo>
                    <a:pt x="9" y="14"/>
                  </a:lnTo>
                  <a:lnTo>
                    <a:pt x="1" y="17"/>
                  </a:lnTo>
                  <a:lnTo>
                    <a:pt x="0" y="17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8" y="10"/>
                  </a:lnTo>
                  <a:lnTo>
                    <a:pt x="13" y="4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7"/>
                  </a:lnTo>
                  <a:lnTo>
                    <a:pt x="4" y="7"/>
                  </a:lnTo>
                  <a:lnTo>
                    <a:pt x="9" y="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77" name="그룹 676"/>
          <p:cNvGrpSpPr/>
          <p:nvPr/>
        </p:nvGrpSpPr>
        <p:grpSpPr>
          <a:xfrm>
            <a:off x="10591437" y="604666"/>
            <a:ext cx="265113" cy="247650"/>
            <a:chOff x="5218112" y="220662"/>
            <a:chExt cx="265113" cy="247650"/>
          </a:xfrm>
        </p:grpSpPr>
        <p:sp>
          <p:nvSpPr>
            <p:cNvPr id="678" name="Rectangle 1051"/>
            <p:cNvSpPr>
              <a:spLocks noChangeArrowheads="1"/>
            </p:cNvSpPr>
            <p:nvPr/>
          </p:nvSpPr>
          <p:spPr bwMode="auto">
            <a:xfrm>
              <a:off x="5230812" y="350837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9" name="Freeform 1052"/>
            <p:cNvSpPr>
              <a:spLocks/>
            </p:cNvSpPr>
            <p:nvPr/>
          </p:nvSpPr>
          <p:spPr bwMode="auto">
            <a:xfrm>
              <a:off x="5218112" y="315912"/>
              <a:ext cx="12700" cy="60325"/>
            </a:xfrm>
            <a:custGeom>
              <a:avLst/>
              <a:gdLst>
                <a:gd name="T0" fmla="*/ 1 w 8"/>
                <a:gd name="T1" fmla="*/ 0 h 38"/>
                <a:gd name="T2" fmla="*/ 0 w 8"/>
                <a:gd name="T3" fmla="*/ 3 h 38"/>
                <a:gd name="T4" fmla="*/ 0 w 8"/>
                <a:gd name="T5" fmla="*/ 4 h 38"/>
                <a:gd name="T6" fmla="*/ 1 w 8"/>
                <a:gd name="T7" fmla="*/ 5 h 38"/>
                <a:gd name="T8" fmla="*/ 4 w 8"/>
                <a:gd name="T9" fmla="*/ 7 h 38"/>
                <a:gd name="T10" fmla="*/ 8 w 8"/>
                <a:gd name="T11" fmla="*/ 7 h 38"/>
                <a:gd name="T12" fmla="*/ 8 w 8"/>
                <a:gd name="T13" fmla="*/ 15 h 38"/>
                <a:gd name="T14" fmla="*/ 6 w 8"/>
                <a:gd name="T15" fmla="*/ 17 h 38"/>
                <a:gd name="T16" fmla="*/ 6 w 8"/>
                <a:gd name="T17" fmla="*/ 19 h 38"/>
                <a:gd name="T18" fmla="*/ 6 w 8"/>
                <a:gd name="T19" fmla="*/ 19 h 38"/>
                <a:gd name="T20" fmla="*/ 8 w 8"/>
                <a:gd name="T21" fmla="*/ 19 h 38"/>
                <a:gd name="T22" fmla="*/ 8 w 8"/>
                <a:gd name="T23" fmla="*/ 19 h 38"/>
                <a:gd name="T24" fmla="*/ 8 w 8"/>
                <a:gd name="T25" fmla="*/ 20 h 38"/>
                <a:gd name="T26" fmla="*/ 5 w 8"/>
                <a:gd name="T27" fmla="*/ 25 h 38"/>
                <a:gd name="T28" fmla="*/ 5 w 8"/>
                <a:gd name="T29" fmla="*/ 26 h 38"/>
                <a:gd name="T30" fmla="*/ 5 w 8"/>
                <a:gd name="T31" fmla="*/ 26 h 38"/>
                <a:gd name="T32" fmla="*/ 6 w 8"/>
                <a:gd name="T33" fmla="*/ 26 h 38"/>
                <a:gd name="T34" fmla="*/ 8 w 8"/>
                <a:gd name="T35" fmla="*/ 25 h 38"/>
                <a:gd name="T36" fmla="*/ 8 w 8"/>
                <a:gd name="T37" fmla="*/ 30 h 38"/>
                <a:gd name="T38" fmla="*/ 8 w 8"/>
                <a:gd name="T39" fmla="*/ 32 h 38"/>
                <a:gd name="T40" fmla="*/ 6 w 8"/>
                <a:gd name="T41" fmla="*/ 33 h 38"/>
                <a:gd name="T42" fmla="*/ 5 w 8"/>
                <a:gd name="T43" fmla="*/ 33 h 38"/>
                <a:gd name="T44" fmla="*/ 2 w 8"/>
                <a:gd name="T45" fmla="*/ 33 h 38"/>
                <a:gd name="T46" fmla="*/ 1 w 8"/>
                <a:gd name="T47" fmla="*/ 34 h 38"/>
                <a:gd name="T48" fmla="*/ 1 w 8"/>
                <a:gd name="T49" fmla="*/ 36 h 38"/>
                <a:gd name="T50" fmla="*/ 2 w 8"/>
                <a:gd name="T51" fmla="*/ 38 h 38"/>
                <a:gd name="T52" fmla="*/ 1 w 8"/>
                <a:gd name="T53" fmla="*/ 37 h 38"/>
                <a:gd name="T54" fmla="*/ 1 w 8"/>
                <a:gd name="T55" fmla="*/ 36 h 38"/>
                <a:gd name="T56" fmla="*/ 0 w 8"/>
                <a:gd name="T57" fmla="*/ 3 h 38"/>
                <a:gd name="T58" fmla="*/ 0 w 8"/>
                <a:gd name="T59" fmla="*/ 2 h 38"/>
                <a:gd name="T60" fmla="*/ 1 w 8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" h="38">
                  <a:moveTo>
                    <a:pt x="1" y="0"/>
                  </a:move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20"/>
                  </a:lnTo>
                  <a:lnTo>
                    <a:pt x="5" y="25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6" y="26"/>
                  </a:lnTo>
                  <a:lnTo>
                    <a:pt x="8" y="25"/>
                  </a:lnTo>
                  <a:lnTo>
                    <a:pt x="8" y="30"/>
                  </a:lnTo>
                  <a:lnTo>
                    <a:pt x="8" y="32"/>
                  </a:lnTo>
                  <a:lnTo>
                    <a:pt x="6" y="33"/>
                  </a:lnTo>
                  <a:lnTo>
                    <a:pt x="5" y="33"/>
                  </a:lnTo>
                  <a:lnTo>
                    <a:pt x="2" y="33"/>
                  </a:lnTo>
                  <a:lnTo>
                    <a:pt x="1" y="34"/>
                  </a:lnTo>
                  <a:lnTo>
                    <a:pt x="1" y="36"/>
                  </a:lnTo>
                  <a:lnTo>
                    <a:pt x="2" y="38"/>
                  </a:lnTo>
                  <a:lnTo>
                    <a:pt x="1" y="37"/>
                  </a:lnTo>
                  <a:lnTo>
                    <a:pt x="1" y="3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0" name="Freeform 1053"/>
            <p:cNvSpPr>
              <a:spLocks/>
            </p:cNvSpPr>
            <p:nvPr/>
          </p:nvSpPr>
          <p:spPr bwMode="auto">
            <a:xfrm>
              <a:off x="5473700" y="327025"/>
              <a:ext cx="9525" cy="57150"/>
            </a:xfrm>
            <a:custGeom>
              <a:avLst/>
              <a:gdLst>
                <a:gd name="T0" fmla="*/ 6 w 6"/>
                <a:gd name="T1" fmla="*/ 0 h 36"/>
                <a:gd name="T2" fmla="*/ 6 w 6"/>
                <a:gd name="T3" fmla="*/ 1 h 36"/>
                <a:gd name="T4" fmla="*/ 6 w 6"/>
                <a:gd name="T5" fmla="*/ 34 h 36"/>
                <a:gd name="T6" fmla="*/ 6 w 6"/>
                <a:gd name="T7" fmla="*/ 35 h 36"/>
                <a:gd name="T8" fmla="*/ 5 w 6"/>
                <a:gd name="T9" fmla="*/ 36 h 36"/>
                <a:gd name="T10" fmla="*/ 4 w 6"/>
                <a:gd name="T11" fmla="*/ 36 h 36"/>
                <a:gd name="T12" fmla="*/ 1 w 6"/>
                <a:gd name="T13" fmla="*/ 36 h 36"/>
                <a:gd name="T14" fmla="*/ 2 w 6"/>
                <a:gd name="T15" fmla="*/ 35 h 36"/>
                <a:gd name="T16" fmla="*/ 4 w 6"/>
                <a:gd name="T17" fmla="*/ 34 h 36"/>
                <a:gd name="T18" fmla="*/ 4 w 6"/>
                <a:gd name="T19" fmla="*/ 33 h 36"/>
                <a:gd name="T20" fmla="*/ 2 w 6"/>
                <a:gd name="T21" fmla="*/ 31 h 36"/>
                <a:gd name="T22" fmla="*/ 0 w 6"/>
                <a:gd name="T23" fmla="*/ 30 h 36"/>
                <a:gd name="T24" fmla="*/ 0 w 6"/>
                <a:gd name="T25" fmla="*/ 30 h 36"/>
                <a:gd name="T26" fmla="*/ 0 w 6"/>
                <a:gd name="T27" fmla="*/ 4 h 36"/>
                <a:gd name="T28" fmla="*/ 2 w 6"/>
                <a:gd name="T29" fmla="*/ 4 h 36"/>
                <a:gd name="T30" fmla="*/ 5 w 6"/>
                <a:gd name="T31" fmla="*/ 4 h 36"/>
                <a:gd name="T32" fmla="*/ 6 w 6"/>
                <a:gd name="T33" fmla="*/ 2 h 36"/>
                <a:gd name="T34" fmla="*/ 6 w 6"/>
                <a:gd name="T3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36">
                  <a:moveTo>
                    <a:pt x="6" y="0"/>
                  </a:moveTo>
                  <a:lnTo>
                    <a:pt x="6" y="1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6"/>
                  </a:lnTo>
                  <a:lnTo>
                    <a:pt x="2" y="35"/>
                  </a:lnTo>
                  <a:lnTo>
                    <a:pt x="4" y="34"/>
                  </a:lnTo>
                  <a:lnTo>
                    <a:pt x="4" y="33"/>
                  </a:lnTo>
                  <a:lnTo>
                    <a:pt x="2" y="31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4"/>
                  </a:lnTo>
                  <a:lnTo>
                    <a:pt x="2" y="4"/>
                  </a:lnTo>
                  <a:lnTo>
                    <a:pt x="5" y="4"/>
                  </a:lnTo>
                  <a:lnTo>
                    <a:pt x="6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1" name="Freeform 1054"/>
            <p:cNvSpPr>
              <a:spLocks/>
            </p:cNvSpPr>
            <p:nvPr/>
          </p:nvSpPr>
          <p:spPr bwMode="auto">
            <a:xfrm>
              <a:off x="5321300" y="265112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2" name="Freeform 1055"/>
            <p:cNvSpPr>
              <a:spLocks noEditPoints="1"/>
            </p:cNvSpPr>
            <p:nvPr/>
          </p:nvSpPr>
          <p:spPr bwMode="auto">
            <a:xfrm>
              <a:off x="5311775" y="220662"/>
              <a:ext cx="76200" cy="76200"/>
            </a:xfrm>
            <a:custGeom>
              <a:avLst/>
              <a:gdLst>
                <a:gd name="T0" fmla="*/ 27 w 48"/>
                <a:gd name="T1" fmla="*/ 7 h 48"/>
                <a:gd name="T2" fmla="*/ 27 w 48"/>
                <a:gd name="T3" fmla="*/ 7 h 48"/>
                <a:gd name="T4" fmla="*/ 26 w 48"/>
                <a:gd name="T5" fmla="*/ 8 h 48"/>
                <a:gd name="T6" fmla="*/ 23 w 48"/>
                <a:gd name="T7" fmla="*/ 7 h 48"/>
                <a:gd name="T8" fmla="*/ 19 w 48"/>
                <a:gd name="T9" fmla="*/ 8 h 48"/>
                <a:gd name="T10" fmla="*/ 14 w 48"/>
                <a:gd name="T11" fmla="*/ 9 h 48"/>
                <a:gd name="T12" fmla="*/ 11 w 48"/>
                <a:gd name="T13" fmla="*/ 12 h 48"/>
                <a:gd name="T14" fmla="*/ 9 w 48"/>
                <a:gd name="T15" fmla="*/ 16 h 48"/>
                <a:gd name="T16" fmla="*/ 7 w 48"/>
                <a:gd name="T17" fmla="*/ 20 h 48"/>
                <a:gd name="T18" fmla="*/ 6 w 48"/>
                <a:gd name="T19" fmla="*/ 20 h 48"/>
                <a:gd name="T20" fmla="*/ 6 w 48"/>
                <a:gd name="T21" fmla="*/ 21 h 48"/>
                <a:gd name="T22" fmla="*/ 6 w 48"/>
                <a:gd name="T23" fmla="*/ 21 h 48"/>
                <a:gd name="T24" fmla="*/ 7 w 48"/>
                <a:gd name="T25" fmla="*/ 21 h 48"/>
                <a:gd name="T26" fmla="*/ 7 w 48"/>
                <a:gd name="T27" fmla="*/ 25 h 48"/>
                <a:gd name="T28" fmla="*/ 4 w 48"/>
                <a:gd name="T29" fmla="*/ 29 h 48"/>
                <a:gd name="T30" fmla="*/ 2 w 48"/>
                <a:gd name="T31" fmla="*/ 30 h 48"/>
                <a:gd name="T32" fmla="*/ 4 w 48"/>
                <a:gd name="T33" fmla="*/ 31 h 48"/>
                <a:gd name="T34" fmla="*/ 7 w 48"/>
                <a:gd name="T35" fmla="*/ 30 h 48"/>
                <a:gd name="T36" fmla="*/ 9 w 48"/>
                <a:gd name="T37" fmla="*/ 33 h 48"/>
                <a:gd name="T38" fmla="*/ 10 w 48"/>
                <a:gd name="T39" fmla="*/ 34 h 48"/>
                <a:gd name="T40" fmla="*/ 10 w 48"/>
                <a:gd name="T41" fmla="*/ 35 h 48"/>
                <a:gd name="T42" fmla="*/ 10 w 48"/>
                <a:gd name="T43" fmla="*/ 35 h 48"/>
                <a:gd name="T44" fmla="*/ 10 w 48"/>
                <a:gd name="T45" fmla="*/ 37 h 48"/>
                <a:gd name="T46" fmla="*/ 11 w 48"/>
                <a:gd name="T47" fmla="*/ 37 h 48"/>
                <a:gd name="T48" fmla="*/ 13 w 48"/>
                <a:gd name="T49" fmla="*/ 37 h 48"/>
                <a:gd name="T50" fmla="*/ 14 w 48"/>
                <a:gd name="T51" fmla="*/ 38 h 48"/>
                <a:gd name="T52" fmla="*/ 17 w 48"/>
                <a:gd name="T53" fmla="*/ 39 h 48"/>
                <a:gd name="T54" fmla="*/ 17 w 48"/>
                <a:gd name="T55" fmla="*/ 41 h 48"/>
                <a:gd name="T56" fmla="*/ 18 w 48"/>
                <a:gd name="T57" fmla="*/ 41 h 48"/>
                <a:gd name="T58" fmla="*/ 18 w 48"/>
                <a:gd name="T59" fmla="*/ 41 h 48"/>
                <a:gd name="T60" fmla="*/ 21 w 48"/>
                <a:gd name="T61" fmla="*/ 41 h 48"/>
                <a:gd name="T62" fmla="*/ 26 w 48"/>
                <a:gd name="T63" fmla="*/ 41 h 48"/>
                <a:gd name="T64" fmla="*/ 30 w 48"/>
                <a:gd name="T65" fmla="*/ 39 h 48"/>
                <a:gd name="T66" fmla="*/ 34 w 48"/>
                <a:gd name="T67" fmla="*/ 37 h 48"/>
                <a:gd name="T68" fmla="*/ 38 w 48"/>
                <a:gd name="T69" fmla="*/ 33 h 48"/>
                <a:gd name="T70" fmla="*/ 40 w 48"/>
                <a:gd name="T71" fmla="*/ 30 h 48"/>
                <a:gd name="T72" fmla="*/ 42 w 48"/>
                <a:gd name="T73" fmla="*/ 25 h 48"/>
                <a:gd name="T74" fmla="*/ 42 w 48"/>
                <a:gd name="T75" fmla="*/ 20 h 48"/>
                <a:gd name="T76" fmla="*/ 40 w 48"/>
                <a:gd name="T77" fmla="*/ 16 h 48"/>
                <a:gd name="T78" fmla="*/ 38 w 48"/>
                <a:gd name="T79" fmla="*/ 13 h 48"/>
                <a:gd name="T80" fmla="*/ 38 w 48"/>
                <a:gd name="T81" fmla="*/ 12 h 48"/>
                <a:gd name="T82" fmla="*/ 36 w 48"/>
                <a:gd name="T83" fmla="*/ 12 h 48"/>
                <a:gd name="T84" fmla="*/ 32 w 48"/>
                <a:gd name="T85" fmla="*/ 9 h 48"/>
                <a:gd name="T86" fmla="*/ 28 w 48"/>
                <a:gd name="T87" fmla="*/ 8 h 48"/>
                <a:gd name="T88" fmla="*/ 27 w 48"/>
                <a:gd name="T89" fmla="*/ 7 h 48"/>
                <a:gd name="T90" fmla="*/ 27 w 48"/>
                <a:gd name="T91" fmla="*/ 0 h 48"/>
                <a:gd name="T92" fmla="*/ 39 w 48"/>
                <a:gd name="T93" fmla="*/ 5 h 48"/>
                <a:gd name="T94" fmla="*/ 47 w 48"/>
                <a:gd name="T95" fmla="*/ 13 h 48"/>
                <a:gd name="T96" fmla="*/ 48 w 48"/>
                <a:gd name="T97" fmla="*/ 25 h 48"/>
                <a:gd name="T98" fmla="*/ 43 w 48"/>
                <a:gd name="T99" fmla="*/ 38 h 48"/>
                <a:gd name="T100" fmla="*/ 34 w 48"/>
                <a:gd name="T101" fmla="*/ 45 h 48"/>
                <a:gd name="T102" fmla="*/ 21 w 48"/>
                <a:gd name="T103" fmla="*/ 48 h 48"/>
                <a:gd name="T104" fmla="*/ 21 w 48"/>
                <a:gd name="T105" fmla="*/ 47 h 48"/>
                <a:gd name="T106" fmla="*/ 21 w 48"/>
                <a:gd name="T107" fmla="*/ 47 h 48"/>
                <a:gd name="T108" fmla="*/ 19 w 48"/>
                <a:gd name="T109" fmla="*/ 47 h 48"/>
                <a:gd name="T110" fmla="*/ 19 w 48"/>
                <a:gd name="T111" fmla="*/ 47 h 48"/>
                <a:gd name="T112" fmla="*/ 9 w 48"/>
                <a:gd name="T113" fmla="*/ 43 h 48"/>
                <a:gd name="T114" fmla="*/ 2 w 48"/>
                <a:gd name="T115" fmla="*/ 35 h 48"/>
                <a:gd name="T116" fmla="*/ 0 w 48"/>
                <a:gd name="T117" fmla="*/ 25 h 48"/>
                <a:gd name="T118" fmla="*/ 2 w 48"/>
                <a:gd name="T119" fmla="*/ 16 h 48"/>
                <a:gd name="T120" fmla="*/ 7 w 48"/>
                <a:gd name="T121" fmla="*/ 7 h 48"/>
                <a:gd name="T122" fmla="*/ 15 w 48"/>
                <a:gd name="T123" fmla="*/ 1 h 48"/>
                <a:gd name="T124" fmla="*/ 27 w 48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48">
                  <a:moveTo>
                    <a:pt x="27" y="7"/>
                  </a:moveTo>
                  <a:lnTo>
                    <a:pt x="27" y="7"/>
                  </a:lnTo>
                  <a:lnTo>
                    <a:pt x="26" y="8"/>
                  </a:lnTo>
                  <a:lnTo>
                    <a:pt x="23" y="7"/>
                  </a:lnTo>
                  <a:lnTo>
                    <a:pt x="19" y="8"/>
                  </a:lnTo>
                  <a:lnTo>
                    <a:pt x="14" y="9"/>
                  </a:lnTo>
                  <a:lnTo>
                    <a:pt x="11" y="12"/>
                  </a:lnTo>
                  <a:lnTo>
                    <a:pt x="9" y="16"/>
                  </a:lnTo>
                  <a:lnTo>
                    <a:pt x="7" y="20"/>
                  </a:lnTo>
                  <a:lnTo>
                    <a:pt x="6" y="20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7" y="21"/>
                  </a:lnTo>
                  <a:lnTo>
                    <a:pt x="7" y="25"/>
                  </a:lnTo>
                  <a:lnTo>
                    <a:pt x="4" y="29"/>
                  </a:lnTo>
                  <a:lnTo>
                    <a:pt x="2" y="30"/>
                  </a:lnTo>
                  <a:lnTo>
                    <a:pt x="4" y="31"/>
                  </a:lnTo>
                  <a:lnTo>
                    <a:pt x="7" y="30"/>
                  </a:lnTo>
                  <a:lnTo>
                    <a:pt x="9" y="33"/>
                  </a:lnTo>
                  <a:lnTo>
                    <a:pt x="10" y="34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0" y="37"/>
                  </a:lnTo>
                  <a:lnTo>
                    <a:pt x="11" y="37"/>
                  </a:lnTo>
                  <a:lnTo>
                    <a:pt x="13" y="37"/>
                  </a:lnTo>
                  <a:lnTo>
                    <a:pt x="14" y="38"/>
                  </a:lnTo>
                  <a:lnTo>
                    <a:pt x="17" y="39"/>
                  </a:lnTo>
                  <a:lnTo>
                    <a:pt x="17" y="41"/>
                  </a:lnTo>
                  <a:lnTo>
                    <a:pt x="18" y="41"/>
                  </a:lnTo>
                  <a:lnTo>
                    <a:pt x="18" y="41"/>
                  </a:lnTo>
                  <a:lnTo>
                    <a:pt x="21" y="41"/>
                  </a:lnTo>
                  <a:lnTo>
                    <a:pt x="26" y="41"/>
                  </a:lnTo>
                  <a:lnTo>
                    <a:pt x="30" y="39"/>
                  </a:lnTo>
                  <a:lnTo>
                    <a:pt x="34" y="37"/>
                  </a:lnTo>
                  <a:lnTo>
                    <a:pt x="38" y="33"/>
                  </a:lnTo>
                  <a:lnTo>
                    <a:pt x="40" y="30"/>
                  </a:lnTo>
                  <a:lnTo>
                    <a:pt x="42" y="25"/>
                  </a:lnTo>
                  <a:lnTo>
                    <a:pt x="42" y="20"/>
                  </a:lnTo>
                  <a:lnTo>
                    <a:pt x="40" y="16"/>
                  </a:lnTo>
                  <a:lnTo>
                    <a:pt x="38" y="13"/>
                  </a:lnTo>
                  <a:lnTo>
                    <a:pt x="38" y="12"/>
                  </a:lnTo>
                  <a:lnTo>
                    <a:pt x="36" y="12"/>
                  </a:lnTo>
                  <a:lnTo>
                    <a:pt x="32" y="9"/>
                  </a:lnTo>
                  <a:lnTo>
                    <a:pt x="28" y="8"/>
                  </a:lnTo>
                  <a:lnTo>
                    <a:pt x="27" y="7"/>
                  </a:lnTo>
                  <a:close/>
                  <a:moveTo>
                    <a:pt x="27" y="0"/>
                  </a:moveTo>
                  <a:lnTo>
                    <a:pt x="39" y="5"/>
                  </a:lnTo>
                  <a:lnTo>
                    <a:pt x="47" y="13"/>
                  </a:lnTo>
                  <a:lnTo>
                    <a:pt x="48" y="25"/>
                  </a:lnTo>
                  <a:lnTo>
                    <a:pt x="43" y="38"/>
                  </a:lnTo>
                  <a:lnTo>
                    <a:pt x="34" y="45"/>
                  </a:lnTo>
                  <a:lnTo>
                    <a:pt x="21" y="48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9" y="47"/>
                  </a:lnTo>
                  <a:lnTo>
                    <a:pt x="9" y="43"/>
                  </a:lnTo>
                  <a:lnTo>
                    <a:pt x="2" y="35"/>
                  </a:lnTo>
                  <a:lnTo>
                    <a:pt x="0" y="25"/>
                  </a:lnTo>
                  <a:lnTo>
                    <a:pt x="2" y="16"/>
                  </a:lnTo>
                  <a:lnTo>
                    <a:pt x="7" y="7"/>
                  </a:lnTo>
                  <a:lnTo>
                    <a:pt x="15" y="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3" name="Freeform 1056"/>
            <p:cNvSpPr>
              <a:spLocks/>
            </p:cNvSpPr>
            <p:nvPr/>
          </p:nvSpPr>
          <p:spPr bwMode="auto">
            <a:xfrm>
              <a:off x="5218112" y="314325"/>
              <a:ext cx="265113" cy="19050"/>
            </a:xfrm>
            <a:custGeom>
              <a:avLst/>
              <a:gdLst>
                <a:gd name="T0" fmla="*/ 51 w 167"/>
                <a:gd name="T1" fmla="*/ 0 h 12"/>
                <a:gd name="T2" fmla="*/ 97 w 167"/>
                <a:gd name="T3" fmla="*/ 0 h 12"/>
                <a:gd name="T4" fmla="*/ 131 w 167"/>
                <a:gd name="T5" fmla="*/ 3 h 12"/>
                <a:gd name="T6" fmla="*/ 165 w 167"/>
                <a:gd name="T7" fmla="*/ 5 h 12"/>
                <a:gd name="T8" fmla="*/ 166 w 167"/>
                <a:gd name="T9" fmla="*/ 6 h 12"/>
                <a:gd name="T10" fmla="*/ 167 w 167"/>
                <a:gd name="T11" fmla="*/ 6 h 12"/>
                <a:gd name="T12" fmla="*/ 167 w 167"/>
                <a:gd name="T13" fmla="*/ 8 h 12"/>
                <a:gd name="T14" fmla="*/ 167 w 167"/>
                <a:gd name="T15" fmla="*/ 10 h 12"/>
                <a:gd name="T16" fmla="*/ 166 w 167"/>
                <a:gd name="T17" fmla="*/ 12 h 12"/>
                <a:gd name="T18" fmla="*/ 163 w 167"/>
                <a:gd name="T19" fmla="*/ 12 h 12"/>
                <a:gd name="T20" fmla="*/ 161 w 167"/>
                <a:gd name="T21" fmla="*/ 12 h 12"/>
                <a:gd name="T22" fmla="*/ 159 w 167"/>
                <a:gd name="T23" fmla="*/ 12 h 12"/>
                <a:gd name="T24" fmla="*/ 158 w 167"/>
                <a:gd name="T25" fmla="*/ 12 h 12"/>
                <a:gd name="T26" fmla="*/ 158 w 167"/>
                <a:gd name="T27" fmla="*/ 12 h 12"/>
                <a:gd name="T28" fmla="*/ 144 w 167"/>
                <a:gd name="T29" fmla="*/ 9 h 12"/>
                <a:gd name="T30" fmla="*/ 144 w 167"/>
                <a:gd name="T31" fmla="*/ 9 h 12"/>
                <a:gd name="T32" fmla="*/ 142 w 167"/>
                <a:gd name="T33" fmla="*/ 9 h 12"/>
                <a:gd name="T34" fmla="*/ 142 w 167"/>
                <a:gd name="T35" fmla="*/ 9 h 12"/>
                <a:gd name="T36" fmla="*/ 123 w 167"/>
                <a:gd name="T37" fmla="*/ 8 h 12"/>
                <a:gd name="T38" fmla="*/ 123 w 167"/>
                <a:gd name="T39" fmla="*/ 8 h 12"/>
                <a:gd name="T40" fmla="*/ 121 w 167"/>
                <a:gd name="T41" fmla="*/ 8 h 12"/>
                <a:gd name="T42" fmla="*/ 121 w 167"/>
                <a:gd name="T43" fmla="*/ 8 h 12"/>
                <a:gd name="T44" fmla="*/ 89 w 167"/>
                <a:gd name="T45" fmla="*/ 8 h 12"/>
                <a:gd name="T46" fmla="*/ 63 w 167"/>
                <a:gd name="T47" fmla="*/ 6 h 12"/>
                <a:gd name="T48" fmla="*/ 61 w 167"/>
                <a:gd name="T49" fmla="*/ 6 h 12"/>
                <a:gd name="T50" fmla="*/ 61 w 167"/>
                <a:gd name="T51" fmla="*/ 6 h 12"/>
                <a:gd name="T52" fmla="*/ 60 w 167"/>
                <a:gd name="T53" fmla="*/ 6 h 12"/>
                <a:gd name="T54" fmla="*/ 55 w 167"/>
                <a:gd name="T55" fmla="*/ 6 h 12"/>
                <a:gd name="T56" fmla="*/ 53 w 167"/>
                <a:gd name="T57" fmla="*/ 6 h 12"/>
                <a:gd name="T58" fmla="*/ 53 w 167"/>
                <a:gd name="T59" fmla="*/ 6 h 12"/>
                <a:gd name="T60" fmla="*/ 52 w 167"/>
                <a:gd name="T61" fmla="*/ 6 h 12"/>
                <a:gd name="T62" fmla="*/ 43 w 167"/>
                <a:gd name="T63" fmla="*/ 6 h 12"/>
                <a:gd name="T64" fmla="*/ 43 w 167"/>
                <a:gd name="T65" fmla="*/ 6 h 12"/>
                <a:gd name="T66" fmla="*/ 43 w 167"/>
                <a:gd name="T67" fmla="*/ 6 h 12"/>
                <a:gd name="T68" fmla="*/ 42 w 167"/>
                <a:gd name="T69" fmla="*/ 8 h 12"/>
                <a:gd name="T70" fmla="*/ 32 w 167"/>
                <a:gd name="T71" fmla="*/ 8 h 12"/>
                <a:gd name="T72" fmla="*/ 31 w 167"/>
                <a:gd name="T73" fmla="*/ 6 h 12"/>
                <a:gd name="T74" fmla="*/ 31 w 167"/>
                <a:gd name="T75" fmla="*/ 6 h 12"/>
                <a:gd name="T76" fmla="*/ 29 w 167"/>
                <a:gd name="T77" fmla="*/ 8 h 12"/>
                <a:gd name="T78" fmla="*/ 19 w 167"/>
                <a:gd name="T79" fmla="*/ 8 h 12"/>
                <a:gd name="T80" fmla="*/ 21 w 167"/>
                <a:gd name="T81" fmla="*/ 6 h 12"/>
                <a:gd name="T82" fmla="*/ 19 w 167"/>
                <a:gd name="T83" fmla="*/ 5 h 12"/>
                <a:gd name="T84" fmla="*/ 19 w 167"/>
                <a:gd name="T85" fmla="*/ 5 h 12"/>
                <a:gd name="T86" fmla="*/ 15 w 167"/>
                <a:gd name="T87" fmla="*/ 8 h 12"/>
                <a:gd name="T88" fmla="*/ 8 w 167"/>
                <a:gd name="T89" fmla="*/ 8 h 12"/>
                <a:gd name="T90" fmla="*/ 4 w 167"/>
                <a:gd name="T91" fmla="*/ 8 h 12"/>
                <a:gd name="T92" fmla="*/ 1 w 167"/>
                <a:gd name="T93" fmla="*/ 6 h 12"/>
                <a:gd name="T94" fmla="*/ 0 w 167"/>
                <a:gd name="T95" fmla="*/ 5 h 12"/>
                <a:gd name="T96" fmla="*/ 0 w 167"/>
                <a:gd name="T97" fmla="*/ 4 h 12"/>
                <a:gd name="T98" fmla="*/ 1 w 167"/>
                <a:gd name="T99" fmla="*/ 1 h 12"/>
                <a:gd name="T100" fmla="*/ 1 w 167"/>
                <a:gd name="T101" fmla="*/ 1 h 12"/>
                <a:gd name="T102" fmla="*/ 1 w 167"/>
                <a:gd name="T103" fmla="*/ 1 h 12"/>
                <a:gd name="T104" fmla="*/ 2 w 167"/>
                <a:gd name="T105" fmla="*/ 1 h 12"/>
                <a:gd name="T106" fmla="*/ 4 w 167"/>
                <a:gd name="T107" fmla="*/ 0 h 12"/>
                <a:gd name="T108" fmla="*/ 51 w 167"/>
                <a:gd name="T10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7" h="12">
                  <a:moveTo>
                    <a:pt x="51" y="0"/>
                  </a:moveTo>
                  <a:lnTo>
                    <a:pt x="97" y="0"/>
                  </a:lnTo>
                  <a:lnTo>
                    <a:pt x="131" y="3"/>
                  </a:lnTo>
                  <a:lnTo>
                    <a:pt x="165" y="5"/>
                  </a:lnTo>
                  <a:lnTo>
                    <a:pt x="166" y="6"/>
                  </a:lnTo>
                  <a:lnTo>
                    <a:pt x="167" y="6"/>
                  </a:lnTo>
                  <a:lnTo>
                    <a:pt x="167" y="8"/>
                  </a:lnTo>
                  <a:lnTo>
                    <a:pt x="167" y="10"/>
                  </a:lnTo>
                  <a:lnTo>
                    <a:pt x="166" y="12"/>
                  </a:lnTo>
                  <a:lnTo>
                    <a:pt x="163" y="12"/>
                  </a:lnTo>
                  <a:lnTo>
                    <a:pt x="161" y="12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58" y="12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2" y="9"/>
                  </a:lnTo>
                  <a:lnTo>
                    <a:pt x="142" y="9"/>
                  </a:lnTo>
                  <a:lnTo>
                    <a:pt x="123" y="8"/>
                  </a:lnTo>
                  <a:lnTo>
                    <a:pt x="123" y="8"/>
                  </a:lnTo>
                  <a:lnTo>
                    <a:pt x="121" y="8"/>
                  </a:lnTo>
                  <a:lnTo>
                    <a:pt x="121" y="8"/>
                  </a:lnTo>
                  <a:lnTo>
                    <a:pt x="89" y="8"/>
                  </a:lnTo>
                  <a:lnTo>
                    <a:pt x="63" y="6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60" y="6"/>
                  </a:lnTo>
                  <a:lnTo>
                    <a:pt x="55" y="6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2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2" y="8"/>
                  </a:lnTo>
                  <a:lnTo>
                    <a:pt x="32" y="8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29" y="8"/>
                  </a:lnTo>
                  <a:lnTo>
                    <a:pt x="19" y="8"/>
                  </a:lnTo>
                  <a:lnTo>
                    <a:pt x="21" y="6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5" y="8"/>
                  </a:lnTo>
                  <a:lnTo>
                    <a:pt x="8" y="8"/>
                  </a:lnTo>
                  <a:lnTo>
                    <a:pt x="4" y="8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4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4" name="Freeform 1057"/>
            <p:cNvSpPr>
              <a:spLocks/>
            </p:cNvSpPr>
            <p:nvPr/>
          </p:nvSpPr>
          <p:spPr bwMode="auto">
            <a:xfrm>
              <a:off x="5219700" y="368300"/>
              <a:ext cx="260350" cy="15875"/>
            </a:xfrm>
            <a:custGeom>
              <a:avLst/>
              <a:gdLst>
                <a:gd name="T0" fmla="*/ 5 w 164"/>
                <a:gd name="T1" fmla="*/ 0 h 10"/>
                <a:gd name="T2" fmla="*/ 7 w 164"/>
                <a:gd name="T3" fmla="*/ 0 h 10"/>
                <a:gd name="T4" fmla="*/ 17 w 164"/>
                <a:gd name="T5" fmla="*/ 0 h 10"/>
                <a:gd name="T6" fmla="*/ 16 w 164"/>
                <a:gd name="T7" fmla="*/ 0 h 10"/>
                <a:gd name="T8" fmla="*/ 17 w 164"/>
                <a:gd name="T9" fmla="*/ 1 h 10"/>
                <a:gd name="T10" fmla="*/ 31 w 164"/>
                <a:gd name="T11" fmla="*/ 0 h 10"/>
                <a:gd name="T12" fmla="*/ 38 w 164"/>
                <a:gd name="T13" fmla="*/ 0 h 10"/>
                <a:gd name="T14" fmla="*/ 38 w 164"/>
                <a:gd name="T15" fmla="*/ 1 h 10"/>
                <a:gd name="T16" fmla="*/ 47 w 164"/>
                <a:gd name="T17" fmla="*/ 0 h 10"/>
                <a:gd name="T18" fmla="*/ 48 w 164"/>
                <a:gd name="T19" fmla="*/ 1 h 10"/>
                <a:gd name="T20" fmla="*/ 54 w 164"/>
                <a:gd name="T21" fmla="*/ 0 h 10"/>
                <a:gd name="T22" fmla="*/ 54 w 164"/>
                <a:gd name="T23" fmla="*/ 1 h 10"/>
                <a:gd name="T24" fmla="*/ 55 w 164"/>
                <a:gd name="T25" fmla="*/ 3 h 10"/>
                <a:gd name="T26" fmla="*/ 69 w 164"/>
                <a:gd name="T27" fmla="*/ 1 h 10"/>
                <a:gd name="T28" fmla="*/ 71 w 164"/>
                <a:gd name="T29" fmla="*/ 3 h 10"/>
                <a:gd name="T30" fmla="*/ 79 w 164"/>
                <a:gd name="T31" fmla="*/ 1 h 10"/>
                <a:gd name="T32" fmla="*/ 80 w 164"/>
                <a:gd name="T33" fmla="*/ 3 h 10"/>
                <a:gd name="T34" fmla="*/ 86 w 164"/>
                <a:gd name="T35" fmla="*/ 1 h 10"/>
                <a:gd name="T36" fmla="*/ 86 w 164"/>
                <a:gd name="T37" fmla="*/ 3 h 10"/>
                <a:gd name="T38" fmla="*/ 88 w 164"/>
                <a:gd name="T39" fmla="*/ 4 h 10"/>
                <a:gd name="T40" fmla="*/ 101 w 164"/>
                <a:gd name="T41" fmla="*/ 3 h 10"/>
                <a:gd name="T42" fmla="*/ 100 w 164"/>
                <a:gd name="T43" fmla="*/ 4 h 10"/>
                <a:gd name="T44" fmla="*/ 101 w 164"/>
                <a:gd name="T45" fmla="*/ 4 h 10"/>
                <a:gd name="T46" fmla="*/ 120 w 164"/>
                <a:gd name="T47" fmla="*/ 4 h 10"/>
                <a:gd name="T48" fmla="*/ 122 w 164"/>
                <a:gd name="T49" fmla="*/ 4 h 10"/>
                <a:gd name="T50" fmla="*/ 130 w 164"/>
                <a:gd name="T51" fmla="*/ 4 h 10"/>
                <a:gd name="T52" fmla="*/ 132 w 164"/>
                <a:gd name="T53" fmla="*/ 4 h 10"/>
                <a:gd name="T54" fmla="*/ 160 w 164"/>
                <a:gd name="T55" fmla="*/ 4 h 10"/>
                <a:gd name="T56" fmla="*/ 164 w 164"/>
                <a:gd name="T57" fmla="*/ 7 h 10"/>
                <a:gd name="T58" fmla="*/ 162 w 164"/>
                <a:gd name="T59" fmla="*/ 9 h 10"/>
                <a:gd name="T60" fmla="*/ 160 w 164"/>
                <a:gd name="T61" fmla="*/ 10 h 10"/>
                <a:gd name="T62" fmla="*/ 4 w 164"/>
                <a:gd name="T63" fmla="*/ 7 h 10"/>
                <a:gd name="T64" fmla="*/ 1 w 164"/>
                <a:gd name="T65" fmla="*/ 5 h 10"/>
                <a:gd name="T66" fmla="*/ 1 w 164"/>
                <a:gd name="T67" fmla="*/ 5 h 10"/>
                <a:gd name="T68" fmla="*/ 0 w 164"/>
                <a:gd name="T69" fmla="*/ 1 h 10"/>
                <a:gd name="T70" fmla="*/ 4 w 164"/>
                <a:gd name="T7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4" h="10">
                  <a:moveTo>
                    <a:pt x="4" y="0"/>
                  </a:move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2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8" y="0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41" y="0"/>
                  </a:lnTo>
                  <a:lnTo>
                    <a:pt x="47" y="0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4" y="3"/>
                  </a:lnTo>
                  <a:lnTo>
                    <a:pt x="55" y="3"/>
                  </a:lnTo>
                  <a:lnTo>
                    <a:pt x="58" y="1"/>
                  </a:lnTo>
                  <a:lnTo>
                    <a:pt x="69" y="1"/>
                  </a:lnTo>
                  <a:lnTo>
                    <a:pt x="69" y="3"/>
                  </a:lnTo>
                  <a:lnTo>
                    <a:pt x="71" y="3"/>
                  </a:lnTo>
                  <a:lnTo>
                    <a:pt x="71" y="1"/>
                  </a:lnTo>
                  <a:lnTo>
                    <a:pt x="79" y="1"/>
                  </a:lnTo>
                  <a:lnTo>
                    <a:pt x="79" y="3"/>
                  </a:lnTo>
                  <a:lnTo>
                    <a:pt x="80" y="3"/>
                  </a:lnTo>
                  <a:lnTo>
                    <a:pt x="80" y="1"/>
                  </a:lnTo>
                  <a:lnTo>
                    <a:pt x="86" y="1"/>
                  </a:lnTo>
                  <a:lnTo>
                    <a:pt x="86" y="3"/>
                  </a:lnTo>
                  <a:lnTo>
                    <a:pt x="86" y="3"/>
                  </a:lnTo>
                  <a:lnTo>
                    <a:pt x="86" y="4"/>
                  </a:lnTo>
                  <a:lnTo>
                    <a:pt x="88" y="4"/>
                  </a:lnTo>
                  <a:lnTo>
                    <a:pt x="89" y="3"/>
                  </a:lnTo>
                  <a:lnTo>
                    <a:pt x="101" y="3"/>
                  </a:lnTo>
                  <a:lnTo>
                    <a:pt x="100" y="3"/>
                  </a:lnTo>
                  <a:lnTo>
                    <a:pt x="100" y="4"/>
                  </a:lnTo>
                  <a:lnTo>
                    <a:pt x="100" y="4"/>
                  </a:lnTo>
                  <a:lnTo>
                    <a:pt x="101" y="4"/>
                  </a:lnTo>
                  <a:lnTo>
                    <a:pt x="103" y="3"/>
                  </a:lnTo>
                  <a:lnTo>
                    <a:pt x="120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1" y="4"/>
                  </a:lnTo>
                  <a:lnTo>
                    <a:pt x="132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2" y="5"/>
                  </a:lnTo>
                  <a:lnTo>
                    <a:pt x="164" y="7"/>
                  </a:lnTo>
                  <a:lnTo>
                    <a:pt x="164" y="8"/>
                  </a:lnTo>
                  <a:lnTo>
                    <a:pt x="162" y="9"/>
                  </a:lnTo>
                  <a:lnTo>
                    <a:pt x="161" y="10"/>
                  </a:lnTo>
                  <a:lnTo>
                    <a:pt x="160" y="10"/>
                  </a:lnTo>
                  <a:lnTo>
                    <a:pt x="82" y="9"/>
                  </a:lnTo>
                  <a:lnTo>
                    <a:pt x="4" y="7"/>
                  </a:lnTo>
                  <a:lnTo>
                    <a:pt x="3" y="7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5" name="Freeform 1058"/>
            <p:cNvSpPr>
              <a:spLocks noEditPoints="1"/>
            </p:cNvSpPr>
            <p:nvPr/>
          </p:nvSpPr>
          <p:spPr bwMode="auto">
            <a:xfrm>
              <a:off x="5308600" y="407987"/>
              <a:ext cx="65088" cy="60325"/>
            </a:xfrm>
            <a:custGeom>
              <a:avLst/>
              <a:gdLst>
                <a:gd name="T0" fmla="*/ 24 w 41"/>
                <a:gd name="T1" fmla="*/ 2 h 38"/>
                <a:gd name="T2" fmla="*/ 16 w 41"/>
                <a:gd name="T3" fmla="*/ 6 h 38"/>
                <a:gd name="T4" fmla="*/ 13 w 41"/>
                <a:gd name="T5" fmla="*/ 8 h 38"/>
                <a:gd name="T6" fmla="*/ 11 w 41"/>
                <a:gd name="T7" fmla="*/ 9 h 38"/>
                <a:gd name="T8" fmla="*/ 9 w 41"/>
                <a:gd name="T9" fmla="*/ 9 h 38"/>
                <a:gd name="T10" fmla="*/ 9 w 41"/>
                <a:gd name="T11" fmla="*/ 10 h 38"/>
                <a:gd name="T12" fmla="*/ 9 w 41"/>
                <a:gd name="T13" fmla="*/ 10 h 38"/>
                <a:gd name="T14" fmla="*/ 8 w 41"/>
                <a:gd name="T15" fmla="*/ 14 h 38"/>
                <a:gd name="T16" fmla="*/ 7 w 41"/>
                <a:gd name="T17" fmla="*/ 18 h 38"/>
                <a:gd name="T18" fmla="*/ 7 w 41"/>
                <a:gd name="T19" fmla="*/ 18 h 38"/>
                <a:gd name="T20" fmla="*/ 7 w 41"/>
                <a:gd name="T21" fmla="*/ 18 h 38"/>
                <a:gd name="T22" fmla="*/ 7 w 41"/>
                <a:gd name="T23" fmla="*/ 19 h 38"/>
                <a:gd name="T24" fmla="*/ 8 w 41"/>
                <a:gd name="T25" fmla="*/ 23 h 38"/>
                <a:gd name="T26" fmla="*/ 12 w 41"/>
                <a:gd name="T27" fmla="*/ 27 h 38"/>
                <a:gd name="T28" fmla="*/ 15 w 41"/>
                <a:gd name="T29" fmla="*/ 30 h 38"/>
                <a:gd name="T30" fmla="*/ 20 w 41"/>
                <a:gd name="T31" fmla="*/ 30 h 38"/>
                <a:gd name="T32" fmla="*/ 24 w 41"/>
                <a:gd name="T33" fmla="*/ 30 h 38"/>
                <a:gd name="T34" fmla="*/ 26 w 41"/>
                <a:gd name="T35" fmla="*/ 30 h 38"/>
                <a:gd name="T36" fmla="*/ 26 w 41"/>
                <a:gd name="T37" fmla="*/ 30 h 38"/>
                <a:gd name="T38" fmla="*/ 28 w 41"/>
                <a:gd name="T39" fmla="*/ 30 h 38"/>
                <a:gd name="T40" fmla="*/ 28 w 41"/>
                <a:gd name="T41" fmla="*/ 29 h 38"/>
                <a:gd name="T42" fmla="*/ 33 w 41"/>
                <a:gd name="T43" fmla="*/ 23 h 38"/>
                <a:gd name="T44" fmla="*/ 34 w 41"/>
                <a:gd name="T45" fmla="*/ 16 h 38"/>
                <a:gd name="T46" fmla="*/ 30 w 41"/>
                <a:gd name="T47" fmla="*/ 9 h 38"/>
                <a:gd name="T48" fmla="*/ 23 w 41"/>
                <a:gd name="T49" fmla="*/ 6 h 38"/>
                <a:gd name="T50" fmla="*/ 25 w 41"/>
                <a:gd name="T51" fmla="*/ 4 h 38"/>
                <a:gd name="T52" fmla="*/ 25 w 41"/>
                <a:gd name="T53" fmla="*/ 2 h 38"/>
                <a:gd name="T54" fmla="*/ 24 w 41"/>
                <a:gd name="T55" fmla="*/ 2 h 38"/>
                <a:gd name="T56" fmla="*/ 19 w 41"/>
                <a:gd name="T57" fmla="*/ 0 h 38"/>
                <a:gd name="T58" fmla="*/ 19 w 41"/>
                <a:gd name="T59" fmla="*/ 0 h 38"/>
                <a:gd name="T60" fmla="*/ 29 w 41"/>
                <a:gd name="T61" fmla="*/ 0 h 38"/>
                <a:gd name="T62" fmla="*/ 37 w 41"/>
                <a:gd name="T63" fmla="*/ 5 h 38"/>
                <a:gd name="T64" fmla="*/ 41 w 41"/>
                <a:gd name="T65" fmla="*/ 16 h 38"/>
                <a:gd name="T66" fmla="*/ 40 w 41"/>
                <a:gd name="T67" fmla="*/ 26 h 38"/>
                <a:gd name="T68" fmla="*/ 34 w 41"/>
                <a:gd name="T69" fmla="*/ 34 h 38"/>
                <a:gd name="T70" fmla="*/ 25 w 41"/>
                <a:gd name="T71" fmla="*/ 38 h 38"/>
                <a:gd name="T72" fmla="*/ 16 w 41"/>
                <a:gd name="T73" fmla="*/ 36 h 38"/>
                <a:gd name="T74" fmla="*/ 8 w 41"/>
                <a:gd name="T75" fmla="*/ 34 h 38"/>
                <a:gd name="T76" fmla="*/ 3 w 41"/>
                <a:gd name="T77" fmla="*/ 27 h 38"/>
                <a:gd name="T78" fmla="*/ 0 w 41"/>
                <a:gd name="T79" fmla="*/ 19 h 38"/>
                <a:gd name="T80" fmla="*/ 0 w 41"/>
                <a:gd name="T81" fmla="*/ 14 h 38"/>
                <a:gd name="T82" fmla="*/ 2 w 41"/>
                <a:gd name="T83" fmla="*/ 9 h 38"/>
                <a:gd name="T84" fmla="*/ 4 w 41"/>
                <a:gd name="T85" fmla="*/ 5 h 38"/>
                <a:gd name="T86" fmla="*/ 8 w 41"/>
                <a:gd name="T87" fmla="*/ 2 h 38"/>
                <a:gd name="T88" fmla="*/ 13 w 41"/>
                <a:gd name="T89" fmla="*/ 0 h 38"/>
                <a:gd name="T90" fmla="*/ 19 w 41"/>
                <a:gd name="T9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" h="38">
                  <a:moveTo>
                    <a:pt x="24" y="2"/>
                  </a:moveTo>
                  <a:lnTo>
                    <a:pt x="16" y="6"/>
                  </a:lnTo>
                  <a:lnTo>
                    <a:pt x="13" y="8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8" y="14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9"/>
                  </a:lnTo>
                  <a:lnTo>
                    <a:pt x="8" y="23"/>
                  </a:lnTo>
                  <a:lnTo>
                    <a:pt x="12" y="27"/>
                  </a:lnTo>
                  <a:lnTo>
                    <a:pt x="15" y="30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28" y="29"/>
                  </a:lnTo>
                  <a:lnTo>
                    <a:pt x="33" y="23"/>
                  </a:lnTo>
                  <a:lnTo>
                    <a:pt x="34" y="16"/>
                  </a:lnTo>
                  <a:lnTo>
                    <a:pt x="30" y="9"/>
                  </a:lnTo>
                  <a:lnTo>
                    <a:pt x="23" y="6"/>
                  </a:lnTo>
                  <a:lnTo>
                    <a:pt x="25" y="4"/>
                  </a:lnTo>
                  <a:lnTo>
                    <a:pt x="25" y="2"/>
                  </a:lnTo>
                  <a:lnTo>
                    <a:pt x="24" y="2"/>
                  </a:lnTo>
                  <a:close/>
                  <a:moveTo>
                    <a:pt x="19" y="0"/>
                  </a:moveTo>
                  <a:lnTo>
                    <a:pt x="19" y="0"/>
                  </a:lnTo>
                  <a:lnTo>
                    <a:pt x="29" y="0"/>
                  </a:lnTo>
                  <a:lnTo>
                    <a:pt x="37" y="5"/>
                  </a:lnTo>
                  <a:lnTo>
                    <a:pt x="41" y="16"/>
                  </a:lnTo>
                  <a:lnTo>
                    <a:pt x="40" y="26"/>
                  </a:lnTo>
                  <a:lnTo>
                    <a:pt x="34" y="34"/>
                  </a:lnTo>
                  <a:lnTo>
                    <a:pt x="25" y="38"/>
                  </a:lnTo>
                  <a:lnTo>
                    <a:pt x="16" y="36"/>
                  </a:lnTo>
                  <a:lnTo>
                    <a:pt x="8" y="34"/>
                  </a:lnTo>
                  <a:lnTo>
                    <a:pt x="3" y="27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6" name="Freeform 1059"/>
            <p:cNvSpPr>
              <a:spLocks/>
            </p:cNvSpPr>
            <p:nvPr/>
          </p:nvSpPr>
          <p:spPr bwMode="auto">
            <a:xfrm>
              <a:off x="5314950" y="231775"/>
              <a:ext cx="58738" cy="53975"/>
            </a:xfrm>
            <a:custGeom>
              <a:avLst/>
              <a:gdLst>
                <a:gd name="T0" fmla="*/ 26 w 37"/>
                <a:gd name="T1" fmla="*/ 1 h 34"/>
                <a:gd name="T2" fmla="*/ 22 w 37"/>
                <a:gd name="T3" fmla="*/ 6 h 34"/>
                <a:gd name="T4" fmla="*/ 15 w 37"/>
                <a:gd name="T5" fmla="*/ 13 h 34"/>
                <a:gd name="T6" fmla="*/ 5 w 37"/>
                <a:gd name="T7" fmla="*/ 21 h 34"/>
                <a:gd name="T8" fmla="*/ 5 w 37"/>
                <a:gd name="T9" fmla="*/ 21 h 34"/>
                <a:gd name="T10" fmla="*/ 34 w 37"/>
                <a:gd name="T11" fmla="*/ 5 h 34"/>
                <a:gd name="T12" fmla="*/ 36 w 37"/>
                <a:gd name="T13" fmla="*/ 5 h 34"/>
                <a:gd name="T14" fmla="*/ 36 w 37"/>
                <a:gd name="T15" fmla="*/ 6 h 34"/>
                <a:gd name="T16" fmla="*/ 24 w 37"/>
                <a:gd name="T17" fmla="*/ 21 h 34"/>
                <a:gd name="T18" fmla="*/ 34 w 37"/>
                <a:gd name="T19" fmla="*/ 14 h 34"/>
                <a:gd name="T20" fmla="*/ 36 w 37"/>
                <a:gd name="T21" fmla="*/ 15 h 34"/>
                <a:gd name="T22" fmla="*/ 25 w 37"/>
                <a:gd name="T23" fmla="*/ 24 h 34"/>
                <a:gd name="T24" fmla="*/ 28 w 37"/>
                <a:gd name="T25" fmla="*/ 24 h 34"/>
                <a:gd name="T26" fmla="*/ 36 w 37"/>
                <a:gd name="T27" fmla="*/ 21 h 34"/>
                <a:gd name="T28" fmla="*/ 34 w 37"/>
                <a:gd name="T29" fmla="*/ 24 h 34"/>
                <a:gd name="T30" fmla="*/ 28 w 37"/>
                <a:gd name="T31" fmla="*/ 30 h 34"/>
                <a:gd name="T32" fmla="*/ 26 w 37"/>
                <a:gd name="T33" fmla="*/ 28 h 34"/>
                <a:gd name="T34" fmla="*/ 30 w 37"/>
                <a:gd name="T35" fmla="*/ 26 h 34"/>
                <a:gd name="T36" fmla="*/ 25 w 37"/>
                <a:gd name="T37" fmla="*/ 28 h 34"/>
                <a:gd name="T38" fmla="*/ 16 w 37"/>
                <a:gd name="T39" fmla="*/ 34 h 34"/>
                <a:gd name="T40" fmla="*/ 15 w 37"/>
                <a:gd name="T41" fmla="*/ 32 h 34"/>
                <a:gd name="T42" fmla="*/ 19 w 37"/>
                <a:gd name="T43" fmla="*/ 27 h 34"/>
                <a:gd name="T44" fmla="*/ 29 w 37"/>
                <a:gd name="T45" fmla="*/ 19 h 34"/>
                <a:gd name="T46" fmla="*/ 16 w 37"/>
                <a:gd name="T47" fmla="*/ 26 h 34"/>
                <a:gd name="T48" fmla="*/ 9 w 37"/>
                <a:gd name="T49" fmla="*/ 30 h 34"/>
                <a:gd name="T50" fmla="*/ 8 w 37"/>
                <a:gd name="T51" fmla="*/ 28 h 34"/>
                <a:gd name="T52" fmla="*/ 8 w 37"/>
                <a:gd name="T53" fmla="*/ 27 h 34"/>
                <a:gd name="T54" fmla="*/ 28 w 37"/>
                <a:gd name="T55" fmla="*/ 10 h 34"/>
                <a:gd name="T56" fmla="*/ 5 w 37"/>
                <a:gd name="T57" fmla="*/ 23 h 34"/>
                <a:gd name="T58" fmla="*/ 0 w 37"/>
                <a:gd name="T59" fmla="*/ 23 h 34"/>
                <a:gd name="T60" fmla="*/ 5 w 37"/>
                <a:gd name="T61" fmla="*/ 18 h 34"/>
                <a:gd name="T62" fmla="*/ 15 w 37"/>
                <a:gd name="T63" fmla="*/ 11 h 34"/>
                <a:gd name="T64" fmla="*/ 22 w 37"/>
                <a:gd name="T65" fmla="*/ 3 h 34"/>
                <a:gd name="T66" fmla="*/ 5 w 37"/>
                <a:gd name="T67" fmla="*/ 14 h 34"/>
                <a:gd name="T68" fmla="*/ 4 w 37"/>
                <a:gd name="T69" fmla="*/ 14 h 34"/>
                <a:gd name="T70" fmla="*/ 5 w 37"/>
                <a:gd name="T71" fmla="*/ 13 h 34"/>
                <a:gd name="T72" fmla="*/ 25 w 37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" h="34">
                  <a:moveTo>
                    <a:pt x="25" y="0"/>
                  </a:moveTo>
                  <a:lnTo>
                    <a:pt x="26" y="1"/>
                  </a:lnTo>
                  <a:lnTo>
                    <a:pt x="26" y="1"/>
                  </a:lnTo>
                  <a:lnTo>
                    <a:pt x="22" y="6"/>
                  </a:lnTo>
                  <a:lnTo>
                    <a:pt x="19" y="10"/>
                  </a:lnTo>
                  <a:lnTo>
                    <a:pt x="15" y="13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4" y="22"/>
                  </a:lnTo>
                  <a:lnTo>
                    <a:pt x="5" y="21"/>
                  </a:lnTo>
                  <a:lnTo>
                    <a:pt x="20" y="13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13" y="26"/>
                  </a:lnTo>
                  <a:lnTo>
                    <a:pt x="24" y="21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0" y="21"/>
                  </a:lnTo>
                  <a:lnTo>
                    <a:pt x="25" y="24"/>
                  </a:lnTo>
                  <a:lnTo>
                    <a:pt x="20" y="30"/>
                  </a:lnTo>
                  <a:lnTo>
                    <a:pt x="28" y="24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7" y="21"/>
                  </a:lnTo>
                  <a:lnTo>
                    <a:pt x="34" y="24"/>
                  </a:lnTo>
                  <a:lnTo>
                    <a:pt x="32" y="27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6" y="28"/>
                  </a:lnTo>
                  <a:lnTo>
                    <a:pt x="30" y="26"/>
                  </a:lnTo>
                  <a:lnTo>
                    <a:pt x="33" y="23"/>
                  </a:lnTo>
                  <a:lnTo>
                    <a:pt x="25" y="28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5" y="34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9" y="27"/>
                  </a:lnTo>
                  <a:lnTo>
                    <a:pt x="24" y="23"/>
                  </a:lnTo>
                  <a:lnTo>
                    <a:pt x="29" y="19"/>
                  </a:lnTo>
                  <a:lnTo>
                    <a:pt x="22" y="22"/>
                  </a:lnTo>
                  <a:lnTo>
                    <a:pt x="16" y="26"/>
                  </a:lnTo>
                  <a:lnTo>
                    <a:pt x="11" y="30"/>
                  </a:lnTo>
                  <a:lnTo>
                    <a:pt x="9" y="30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27"/>
                  </a:lnTo>
                  <a:lnTo>
                    <a:pt x="19" y="18"/>
                  </a:lnTo>
                  <a:lnTo>
                    <a:pt x="28" y="10"/>
                  </a:lnTo>
                  <a:lnTo>
                    <a:pt x="17" y="17"/>
                  </a:lnTo>
                  <a:lnTo>
                    <a:pt x="5" y="23"/>
                  </a:lnTo>
                  <a:lnTo>
                    <a:pt x="2" y="24"/>
                  </a:lnTo>
                  <a:lnTo>
                    <a:pt x="0" y="23"/>
                  </a:lnTo>
                  <a:lnTo>
                    <a:pt x="2" y="22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3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24" y="1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7" name="Freeform 1060"/>
            <p:cNvSpPr>
              <a:spLocks/>
            </p:cNvSpPr>
            <p:nvPr/>
          </p:nvSpPr>
          <p:spPr bwMode="auto">
            <a:xfrm>
              <a:off x="5226050" y="322262"/>
              <a:ext cx="247650" cy="52388"/>
            </a:xfrm>
            <a:custGeom>
              <a:avLst/>
              <a:gdLst>
                <a:gd name="T0" fmla="*/ 4 w 156"/>
                <a:gd name="T1" fmla="*/ 16 h 33"/>
                <a:gd name="T2" fmla="*/ 17 w 156"/>
                <a:gd name="T3" fmla="*/ 7 h 33"/>
                <a:gd name="T4" fmla="*/ 21 w 156"/>
                <a:gd name="T5" fmla="*/ 15 h 33"/>
                <a:gd name="T6" fmla="*/ 18 w 156"/>
                <a:gd name="T7" fmla="*/ 25 h 33"/>
                <a:gd name="T8" fmla="*/ 21 w 156"/>
                <a:gd name="T9" fmla="*/ 24 h 33"/>
                <a:gd name="T10" fmla="*/ 50 w 156"/>
                <a:gd name="T11" fmla="*/ 5 h 33"/>
                <a:gd name="T12" fmla="*/ 41 w 156"/>
                <a:gd name="T13" fmla="*/ 21 h 33"/>
                <a:gd name="T14" fmla="*/ 67 w 156"/>
                <a:gd name="T15" fmla="*/ 3 h 33"/>
                <a:gd name="T16" fmla="*/ 47 w 156"/>
                <a:gd name="T17" fmla="*/ 25 h 33"/>
                <a:gd name="T18" fmla="*/ 68 w 156"/>
                <a:gd name="T19" fmla="*/ 7 h 33"/>
                <a:gd name="T20" fmla="*/ 55 w 156"/>
                <a:gd name="T21" fmla="*/ 28 h 33"/>
                <a:gd name="T22" fmla="*/ 65 w 156"/>
                <a:gd name="T23" fmla="*/ 20 h 33"/>
                <a:gd name="T24" fmla="*/ 72 w 156"/>
                <a:gd name="T25" fmla="*/ 25 h 33"/>
                <a:gd name="T26" fmla="*/ 75 w 156"/>
                <a:gd name="T27" fmla="*/ 22 h 33"/>
                <a:gd name="T28" fmla="*/ 84 w 156"/>
                <a:gd name="T29" fmla="*/ 22 h 33"/>
                <a:gd name="T30" fmla="*/ 116 w 156"/>
                <a:gd name="T31" fmla="*/ 3 h 33"/>
                <a:gd name="T32" fmla="*/ 127 w 156"/>
                <a:gd name="T33" fmla="*/ 4 h 33"/>
                <a:gd name="T34" fmla="*/ 137 w 156"/>
                <a:gd name="T35" fmla="*/ 4 h 33"/>
                <a:gd name="T36" fmla="*/ 144 w 156"/>
                <a:gd name="T37" fmla="*/ 7 h 33"/>
                <a:gd name="T38" fmla="*/ 153 w 156"/>
                <a:gd name="T39" fmla="*/ 7 h 33"/>
                <a:gd name="T40" fmla="*/ 143 w 156"/>
                <a:gd name="T41" fmla="*/ 29 h 33"/>
                <a:gd name="T42" fmla="*/ 149 w 156"/>
                <a:gd name="T43" fmla="*/ 22 h 33"/>
                <a:gd name="T44" fmla="*/ 149 w 156"/>
                <a:gd name="T45" fmla="*/ 29 h 33"/>
                <a:gd name="T46" fmla="*/ 153 w 156"/>
                <a:gd name="T47" fmla="*/ 32 h 33"/>
                <a:gd name="T48" fmla="*/ 150 w 156"/>
                <a:gd name="T49" fmla="*/ 24 h 33"/>
                <a:gd name="T50" fmla="*/ 139 w 156"/>
                <a:gd name="T51" fmla="*/ 33 h 33"/>
                <a:gd name="T52" fmla="*/ 150 w 156"/>
                <a:gd name="T53" fmla="*/ 9 h 33"/>
                <a:gd name="T54" fmla="*/ 128 w 156"/>
                <a:gd name="T55" fmla="*/ 33 h 33"/>
                <a:gd name="T56" fmla="*/ 141 w 156"/>
                <a:gd name="T57" fmla="*/ 13 h 33"/>
                <a:gd name="T58" fmla="*/ 116 w 156"/>
                <a:gd name="T59" fmla="*/ 32 h 33"/>
                <a:gd name="T60" fmla="*/ 133 w 156"/>
                <a:gd name="T61" fmla="*/ 9 h 33"/>
                <a:gd name="T62" fmla="*/ 126 w 156"/>
                <a:gd name="T63" fmla="*/ 7 h 33"/>
                <a:gd name="T64" fmla="*/ 97 w 156"/>
                <a:gd name="T65" fmla="*/ 32 h 33"/>
                <a:gd name="T66" fmla="*/ 115 w 156"/>
                <a:gd name="T67" fmla="*/ 5 h 33"/>
                <a:gd name="T68" fmla="*/ 82 w 156"/>
                <a:gd name="T69" fmla="*/ 32 h 33"/>
                <a:gd name="T70" fmla="*/ 97 w 156"/>
                <a:gd name="T71" fmla="*/ 13 h 33"/>
                <a:gd name="T72" fmla="*/ 82 w 156"/>
                <a:gd name="T73" fmla="*/ 22 h 33"/>
                <a:gd name="T74" fmla="*/ 96 w 156"/>
                <a:gd name="T75" fmla="*/ 5 h 33"/>
                <a:gd name="T76" fmla="*/ 65 w 156"/>
                <a:gd name="T77" fmla="*/ 30 h 33"/>
                <a:gd name="T78" fmla="*/ 82 w 156"/>
                <a:gd name="T79" fmla="*/ 7 h 33"/>
                <a:gd name="T80" fmla="*/ 50 w 156"/>
                <a:gd name="T81" fmla="*/ 32 h 33"/>
                <a:gd name="T82" fmla="*/ 72 w 156"/>
                <a:gd name="T83" fmla="*/ 5 h 33"/>
                <a:gd name="T84" fmla="*/ 43 w 156"/>
                <a:gd name="T85" fmla="*/ 29 h 33"/>
                <a:gd name="T86" fmla="*/ 61 w 156"/>
                <a:gd name="T87" fmla="*/ 7 h 33"/>
                <a:gd name="T88" fmla="*/ 34 w 156"/>
                <a:gd name="T89" fmla="*/ 30 h 33"/>
                <a:gd name="T90" fmla="*/ 52 w 156"/>
                <a:gd name="T91" fmla="*/ 5 h 33"/>
                <a:gd name="T92" fmla="*/ 27 w 156"/>
                <a:gd name="T93" fmla="*/ 28 h 33"/>
                <a:gd name="T94" fmla="*/ 41 w 156"/>
                <a:gd name="T95" fmla="*/ 9 h 33"/>
                <a:gd name="T96" fmla="*/ 13 w 156"/>
                <a:gd name="T97" fmla="*/ 30 h 33"/>
                <a:gd name="T98" fmla="*/ 29 w 156"/>
                <a:gd name="T99" fmla="*/ 12 h 33"/>
                <a:gd name="T100" fmla="*/ 31 w 156"/>
                <a:gd name="T101" fmla="*/ 8 h 33"/>
                <a:gd name="T102" fmla="*/ 9 w 156"/>
                <a:gd name="T103" fmla="*/ 20 h 33"/>
                <a:gd name="T104" fmla="*/ 3 w 156"/>
                <a:gd name="T105" fmla="*/ 21 h 33"/>
                <a:gd name="T106" fmla="*/ 12 w 156"/>
                <a:gd name="T107" fmla="*/ 4 h 33"/>
                <a:gd name="T108" fmla="*/ 3 w 156"/>
                <a:gd name="T109" fmla="*/ 15 h 33"/>
                <a:gd name="T110" fmla="*/ 14 w 156"/>
                <a:gd name="T1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6" h="33">
                  <a:moveTo>
                    <a:pt x="14" y="0"/>
                  </a:moveTo>
                  <a:lnTo>
                    <a:pt x="14" y="0"/>
                  </a:lnTo>
                  <a:lnTo>
                    <a:pt x="16" y="1"/>
                  </a:lnTo>
                  <a:lnTo>
                    <a:pt x="14" y="3"/>
                  </a:lnTo>
                  <a:lnTo>
                    <a:pt x="10" y="8"/>
                  </a:lnTo>
                  <a:lnTo>
                    <a:pt x="6" y="13"/>
                  </a:lnTo>
                  <a:lnTo>
                    <a:pt x="5" y="15"/>
                  </a:lnTo>
                  <a:lnTo>
                    <a:pt x="4" y="16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10" y="12"/>
                  </a:lnTo>
                  <a:lnTo>
                    <a:pt x="17" y="7"/>
                  </a:lnTo>
                  <a:lnTo>
                    <a:pt x="24" y="3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3"/>
                  </a:lnTo>
                  <a:lnTo>
                    <a:pt x="26" y="3"/>
                  </a:lnTo>
                  <a:lnTo>
                    <a:pt x="17" y="16"/>
                  </a:lnTo>
                  <a:lnTo>
                    <a:pt x="5" y="26"/>
                  </a:lnTo>
                  <a:lnTo>
                    <a:pt x="21" y="15"/>
                  </a:lnTo>
                  <a:lnTo>
                    <a:pt x="37" y="3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3"/>
                  </a:lnTo>
                  <a:lnTo>
                    <a:pt x="33" y="11"/>
                  </a:lnTo>
                  <a:lnTo>
                    <a:pt x="26" y="17"/>
                  </a:lnTo>
                  <a:lnTo>
                    <a:pt x="18" y="25"/>
                  </a:lnTo>
                  <a:lnTo>
                    <a:pt x="17" y="26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8" y="26"/>
                  </a:lnTo>
                  <a:lnTo>
                    <a:pt x="20" y="25"/>
                  </a:lnTo>
                  <a:lnTo>
                    <a:pt x="21" y="25"/>
                  </a:lnTo>
                  <a:lnTo>
                    <a:pt x="21" y="24"/>
                  </a:lnTo>
                  <a:lnTo>
                    <a:pt x="34" y="13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50" y="1"/>
                  </a:lnTo>
                  <a:lnTo>
                    <a:pt x="48" y="3"/>
                  </a:lnTo>
                  <a:lnTo>
                    <a:pt x="44" y="9"/>
                  </a:lnTo>
                  <a:lnTo>
                    <a:pt x="50" y="5"/>
                  </a:lnTo>
                  <a:lnTo>
                    <a:pt x="55" y="1"/>
                  </a:lnTo>
                  <a:lnTo>
                    <a:pt x="56" y="1"/>
                  </a:lnTo>
                  <a:lnTo>
                    <a:pt x="56" y="1"/>
                  </a:lnTo>
                  <a:lnTo>
                    <a:pt x="58" y="1"/>
                  </a:lnTo>
                  <a:lnTo>
                    <a:pt x="58" y="3"/>
                  </a:lnTo>
                  <a:lnTo>
                    <a:pt x="48" y="11"/>
                  </a:lnTo>
                  <a:lnTo>
                    <a:pt x="42" y="20"/>
                  </a:lnTo>
                  <a:lnTo>
                    <a:pt x="41" y="21"/>
                  </a:lnTo>
                  <a:lnTo>
                    <a:pt x="39" y="24"/>
                  </a:lnTo>
                  <a:lnTo>
                    <a:pt x="38" y="25"/>
                  </a:lnTo>
                  <a:lnTo>
                    <a:pt x="37" y="26"/>
                  </a:lnTo>
                  <a:lnTo>
                    <a:pt x="44" y="21"/>
                  </a:lnTo>
                  <a:lnTo>
                    <a:pt x="54" y="11"/>
                  </a:lnTo>
                  <a:lnTo>
                    <a:pt x="65" y="3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7" y="4"/>
                  </a:lnTo>
                  <a:lnTo>
                    <a:pt x="60" y="11"/>
                  </a:lnTo>
                  <a:lnTo>
                    <a:pt x="54" y="17"/>
                  </a:lnTo>
                  <a:lnTo>
                    <a:pt x="52" y="18"/>
                  </a:lnTo>
                  <a:lnTo>
                    <a:pt x="51" y="20"/>
                  </a:lnTo>
                  <a:lnTo>
                    <a:pt x="50" y="21"/>
                  </a:lnTo>
                  <a:lnTo>
                    <a:pt x="48" y="22"/>
                  </a:lnTo>
                  <a:lnTo>
                    <a:pt x="47" y="25"/>
                  </a:lnTo>
                  <a:lnTo>
                    <a:pt x="47" y="25"/>
                  </a:lnTo>
                  <a:lnTo>
                    <a:pt x="46" y="26"/>
                  </a:lnTo>
                  <a:lnTo>
                    <a:pt x="47" y="26"/>
                  </a:lnTo>
                  <a:lnTo>
                    <a:pt x="48" y="25"/>
                  </a:lnTo>
                  <a:lnTo>
                    <a:pt x="54" y="20"/>
                  </a:lnTo>
                  <a:lnTo>
                    <a:pt x="58" y="16"/>
                  </a:lnTo>
                  <a:lnTo>
                    <a:pt x="63" y="11"/>
                  </a:lnTo>
                  <a:lnTo>
                    <a:pt x="68" y="7"/>
                  </a:lnTo>
                  <a:lnTo>
                    <a:pt x="73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4"/>
                  </a:lnTo>
                  <a:lnTo>
                    <a:pt x="67" y="15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5" y="28"/>
                  </a:lnTo>
                  <a:lnTo>
                    <a:pt x="55" y="28"/>
                  </a:lnTo>
                  <a:lnTo>
                    <a:pt x="56" y="26"/>
                  </a:lnTo>
                  <a:lnTo>
                    <a:pt x="58" y="26"/>
                  </a:lnTo>
                  <a:lnTo>
                    <a:pt x="59" y="25"/>
                  </a:lnTo>
                  <a:lnTo>
                    <a:pt x="61" y="24"/>
                  </a:lnTo>
                  <a:lnTo>
                    <a:pt x="63" y="22"/>
                  </a:lnTo>
                  <a:lnTo>
                    <a:pt x="64" y="21"/>
                  </a:lnTo>
                  <a:lnTo>
                    <a:pt x="65" y="20"/>
                  </a:lnTo>
                  <a:lnTo>
                    <a:pt x="69" y="16"/>
                  </a:lnTo>
                  <a:lnTo>
                    <a:pt x="75" y="11"/>
                  </a:lnTo>
                  <a:lnTo>
                    <a:pt x="80" y="7"/>
                  </a:lnTo>
                  <a:lnTo>
                    <a:pt x="85" y="4"/>
                  </a:lnTo>
                  <a:lnTo>
                    <a:pt x="86" y="4"/>
                  </a:lnTo>
                  <a:lnTo>
                    <a:pt x="86" y="5"/>
                  </a:lnTo>
                  <a:lnTo>
                    <a:pt x="78" y="15"/>
                  </a:lnTo>
                  <a:lnTo>
                    <a:pt x="72" y="25"/>
                  </a:lnTo>
                  <a:lnTo>
                    <a:pt x="71" y="26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71" y="26"/>
                  </a:lnTo>
                  <a:lnTo>
                    <a:pt x="72" y="25"/>
                  </a:lnTo>
                  <a:lnTo>
                    <a:pt x="73" y="24"/>
                  </a:lnTo>
                  <a:lnTo>
                    <a:pt x="75" y="22"/>
                  </a:lnTo>
                  <a:lnTo>
                    <a:pt x="75" y="21"/>
                  </a:lnTo>
                  <a:lnTo>
                    <a:pt x="86" y="11"/>
                  </a:lnTo>
                  <a:lnTo>
                    <a:pt x="98" y="3"/>
                  </a:lnTo>
                  <a:lnTo>
                    <a:pt x="99" y="3"/>
                  </a:lnTo>
                  <a:lnTo>
                    <a:pt x="99" y="4"/>
                  </a:lnTo>
                  <a:lnTo>
                    <a:pt x="93" y="12"/>
                  </a:lnTo>
                  <a:lnTo>
                    <a:pt x="85" y="21"/>
                  </a:lnTo>
                  <a:lnTo>
                    <a:pt x="84" y="22"/>
                  </a:lnTo>
                  <a:lnTo>
                    <a:pt x="96" y="12"/>
                  </a:lnTo>
                  <a:lnTo>
                    <a:pt x="107" y="4"/>
                  </a:lnTo>
                  <a:lnTo>
                    <a:pt x="109" y="4"/>
                  </a:lnTo>
                  <a:lnTo>
                    <a:pt x="109" y="5"/>
                  </a:lnTo>
                  <a:lnTo>
                    <a:pt x="102" y="13"/>
                  </a:lnTo>
                  <a:lnTo>
                    <a:pt x="109" y="8"/>
                  </a:lnTo>
                  <a:lnTo>
                    <a:pt x="116" y="3"/>
                  </a:lnTo>
                  <a:lnTo>
                    <a:pt x="116" y="3"/>
                  </a:lnTo>
                  <a:lnTo>
                    <a:pt x="118" y="3"/>
                  </a:lnTo>
                  <a:lnTo>
                    <a:pt x="118" y="3"/>
                  </a:lnTo>
                  <a:lnTo>
                    <a:pt x="118" y="4"/>
                  </a:lnTo>
                  <a:lnTo>
                    <a:pt x="115" y="12"/>
                  </a:lnTo>
                  <a:lnTo>
                    <a:pt x="110" y="20"/>
                  </a:lnTo>
                  <a:lnTo>
                    <a:pt x="114" y="15"/>
                  </a:lnTo>
                  <a:lnTo>
                    <a:pt x="120" y="9"/>
                  </a:lnTo>
                  <a:lnTo>
                    <a:pt x="127" y="4"/>
                  </a:lnTo>
                  <a:lnTo>
                    <a:pt x="128" y="4"/>
                  </a:lnTo>
                  <a:lnTo>
                    <a:pt x="128" y="5"/>
                  </a:lnTo>
                  <a:lnTo>
                    <a:pt x="118" y="21"/>
                  </a:lnTo>
                  <a:lnTo>
                    <a:pt x="116" y="22"/>
                  </a:lnTo>
                  <a:lnTo>
                    <a:pt x="115" y="24"/>
                  </a:lnTo>
                  <a:lnTo>
                    <a:pt x="126" y="13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9" y="4"/>
                  </a:lnTo>
                  <a:lnTo>
                    <a:pt x="139" y="4"/>
                  </a:lnTo>
                  <a:lnTo>
                    <a:pt x="139" y="5"/>
                  </a:lnTo>
                  <a:lnTo>
                    <a:pt x="131" y="17"/>
                  </a:lnTo>
                  <a:lnTo>
                    <a:pt x="120" y="29"/>
                  </a:lnTo>
                  <a:lnTo>
                    <a:pt x="131" y="17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45" y="7"/>
                  </a:lnTo>
                  <a:lnTo>
                    <a:pt x="145" y="7"/>
                  </a:lnTo>
                  <a:lnTo>
                    <a:pt x="143" y="15"/>
                  </a:lnTo>
                  <a:lnTo>
                    <a:pt x="137" y="21"/>
                  </a:lnTo>
                  <a:lnTo>
                    <a:pt x="136" y="24"/>
                  </a:lnTo>
                  <a:lnTo>
                    <a:pt x="141" y="18"/>
                  </a:lnTo>
                  <a:lnTo>
                    <a:pt x="147" y="12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4" y="7"/>
                  </a:lnTo>
                  <a:lnTo>
                    <a:pt x="154" y="8"/>
                  </a:lnTo>
                  <a:lnTo>
                    <a:pt x="152" y="15"/>
                  </a:lnTo>
                  <a:lnTo>
                    <a:pt x="148" y="21"/>
                  </a:lnTo>
                  <a:lnTo>
                    <a:pt x="144" y="26"/>
                  </a:lnTo>
                  <a:lnTo>
                    <a:pt x="143" y="29"/>
                  </a:lnTo>
                  <a:lnTo>
                    <a:pt x="141" y="29"/>
                  </a:lnTo>
                  <a:lnTo>
                    <a:pt x="143" y="29"/>
                  </a:lnTo>
                  <a:lnTo>
                    <a:pt x="143" y="28"/>
                  </a:lnTo>
                  <a:lnTo>
                    <a:pt x="144" y="26"/>
                  </a:lnTo>
                  <a:lnTo>
                    <a:pt x="145" y="25"/>
                  </a:lnTo>
                  <a:lnTo>
                    <a:pt x="147" y="24"/>
                  </a:lnTo>
                  <a:lnTo>
                    <a:pt x="148" y="22"/>
                  </a:lnTo>
                  <a:lnTo>
                    <a:pt x="149" y="22"/>
                  </a:lnTo>
                  <a:lnTo>
                    <a:pt x="150" y="21"/>
                  </a:lnTo>
                  <a:lnTo>
                    <a:pt x="152" y="20"/>
                  </a:lnTo>
                  <a:lnTo>
                    <a:pt x="153" y="18"/>
                  </a:lnTo>
                  <a:lnTo>
                    <a:pt x="154" y="18"/>
                  </a:lnTo>
                  <a:lnTo>
                    <a:pt x="156" y="18"/>
                  </a:lnTo>
                  <a:lnTo>
                    <a:pt x="156" y="18"/>
                  </a:lnTo>
                  <a:lnTo>
                    <a:pt x="153" y="25"/>
                  </a:lnTo>
                  <a:lnTo>
                    <a:pt x="149" y="29"/>
                  </a:lnTo>
                  <a:lnTo>
                    <a:pt x="149" y="30"/>
                  </a:lnTo>
                  <a:lnTo>
                    <a:pt x="150" y="30"/>
                  </a:lnTo>
                  <a:lnTo>
                    <a:pt x="150" y="30"/>
                  </a:lnTo>
                  <a:lnTo>
                    <a:pt x="152" y="30"/>
                  </a:lnTo>
                  <a:lnTo>
                    <a:pt x="153" y="29"/>
                  </a:lnTo>
                  <a:lnTo>
                    <a:pt x="154" y="30"/>
                  </a:lnTo>
                  <a:lnTo>
                    <a:pt x="154" y="30"/>
                  </a:lnTo>
                  <a:lnTo>
                    <a:pt x="153" y="32"/>
                  </a:lnTo>
                  <a:lnTo>
                    <a:pt x="150" y="32"/>
                  </a:lnTo>
                  <a:lnTo>
                    <a:pt x="147" y="33"/>
                  </a:lnTo>
                  <a:lnTo>
                    <a:pt x="145" y="32"/>
                  </a:lnTo>
                  <a:lnTo>
                    <a:pt x="147" y="32"/>
                  </a:lnTo>
                  <a:lnTo>
                    <a:pt x="149" y="28"/>
                  </a:lnTo>
                  <a:lnTo>
                    <a:pt x="150" y="26"/>
                  </a:lnTo>
                  <a:lnTo>
                    <a:pt x="150" y="25"/>
                  </a:lnTo>
                  <a:lnTo>
                    <a:pt x="150" y="24"/>
                  </a:lnTo>
                  <a:lnTo>
                    <a:pt x="149" y="25"/>
                  </a:lnTo>
                  <a:lnTo>
                    <a:pt x="148" y="25"/>
                  </a:lnTo>
                  <a:lnTo>
                    <a:pt x="147" y="26"/>
                  </a:lnTo>
                  <a:lnTo>
                    <a:pt x="144" y="28"/>
                  </a:lnTo>
                  <a:lnTo>
                    <a:pt x="143" y="29"/>
                  </a:lnTo>
                  <a:lnTo>
                    <a:pt x="141" y="30"/>
                  </a:lnTo>
                  <a:lnTo>
                    <a:pt x="140" y="32"/>
                  </a:lnTo>
                  <a:lnTo>
                    <a:pt x="139" y="33"/>
                  </a:lnTo>
                  <a:lnTo>
                    <a:pt x="137" y="33"/>
                  </a:lnTo>
                  <a:lnTo>
                    <a:pt x="137" y="32"/>
                  </a:lnTo>
                  <a:lnTo>
                    <a:pt x="137" y="32"/>
                  </a:lnTo>
                  <a:lnTo>
                    <a:pt x="144" y="22"/>
                  </a:lnTo>
                  <a:lnTo>
                    <a:pt x="150" y="13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50" y="9"/>
                  </a:lnTo>
                  <a:lnTo>
                    <a:pt x="150" y="11"/>
                  </a:lnTo>
                  <a:lnTo>
                    <a:pt x="149" y="12"/>
                  </a:lnTo>
                  <a:lnTo>
                    <a:pt x="148" y="12"/>
                  </a:lnTo>
                  <a:lnTo>
                    <a:pt x="148" y="13"/>
                  </a:lnTo>
                  <a:lnTo>
                    <a:pt x="147" y="15"/>
                  </a:lnTo>
                  <a:lnTo>
                    <a:pt x="141" y="21"/>
                  </a:lnTo>
                  <a:lnTo>
                    <a:pt x="135" y="28"/>
                  </a:lnTo>
                  <a:lnTo>
                    <a:pt x="128" y="33"/>
                  </a:lnTo>
                  <a:lnTo>
                    <a:pt x="127" y="33"/>
                  </a:lnTo>
                  <a:lnTo>
                    <a:pt x="126" y="33"/>
                  </a:lnTo>
                  <a:lnTo>
                    <a:pt x="126" y="33"/>
                  </a:lnTo>
                  <a:lnTo>
                    <a:pt x="126" y="32"/>
                  </a:lnTo>
                  <a:lnTo>
                    <a:pt x="131" y="28"/>
                  </a:lnTo>
                  <a:lnTo>
                    <a:pt x="135" y="22"/>
                  </a:lnTo>
                  <a:lnTo>
                    <a:pt x="139" y="17"/>
                  </a:lnTo>
                  <a:lnTo>
                    <a:pt x="141" y="13"/>
                  </a:lnTo>
                  <a:lnTo>
                    <a:pt x="143" y="9"/>
                  </a:lnTo>
                  <a:lnTo>
                    <a:pt x="137" y="15"/>
                  </a:lnTo>
                  <a:lnTo>
                    <a:pt x="131" y="21"/>
                  </a:lnTo>
                  <a:lnTo>
                    <a:pt x="124" y="26"/>
                  </a:lnTo>
                  <a:lnTo>
                    <a:pt x="118" y="33"/>
                  </a:lnTo>
                  <a:lnTo>
                    <a:pt x="118" y="33"/>
                  </a:lnTo>
                  <a:lnTo>
                    <a:pt x="116" y="33"/>
                  </a:lnTo>
                  <a:lnTo>
                    <a:pt x="116" y="32"/>
                  </a:lnTo>
                  <a:lnTo>
                    <a:pt x="116" y="32"/>
                  </a:lnTo>
                  <a:lnTo>
                    <a:pt x="127" y="20"/>
                  </a:lnTo>
                  <a:lnTo>
                    <a:pt x="133" y="11"/>
                  </a:lnTo>
                  <a:lnTo>
                    <a:pt x="135" y="8"/>
                  </a:lnTo>
                  <a:lnTo>
                    <a:pt x="136" y="8"/>
                  </a:lnTo>
                  <a:lnTo>
                    <a:pt x="136" y="7"/>
                  </a:lnTo>
                  <a:lnTo>
                    <a:pt x="135" y="8"/>
                  </a:lnTo>
                  <a:lnTo>
                    <a:pt x="133" y="9"/>
                  </a:lnTo>
                  <a:lnTo>
                    <a:pt x="111" y="32"/>
                  </a:lnTo>
                  <a:lnTo>
                    <a:pt x="110" y="32"/>
                  </a:lnTo>
                  <a:lnTo>
                    <a:pt x="110" y="30"/>
                  </a:lnTo>
                  <a:lnTo>
                    <a:pt x="110" y="30"/>
                  </a:lnTo>
                  <a:lnTo>
                    <a:pt x="120" y="13"/>
                  </a:lnTo>
                  <a:lnTo>
                    <a:pt x="122" y="12"/>
                  </a:lnTo>
                  <a:lnTo>
                    <a:pt x="124" y="9"/>
                  </a:lnTo>
                  <a:lnTo>
                    <a:pt x="126" y="7"/>
                  </a:lnTo>
                  <a:lnTo>
                    <a:pt x="118" y="13"/>
                  </a:lnTo>
                  <a:lnTo>
                    <a:pt x="109" y="22"/>
                  </a:lnTo>
                  <a:lnTo>
                    <a:pt x="99" y="32"/>
                  </a:lnTo>
                  <a:lnTo>
                    <a:pt x="97" y="33"/>
                  </a:lnTo>
                  <a:lnTo>
                    <a:pt x="96" y="33"/>
                  </a:lnTo>
                  <a:lnTo>
                    <a:pt x="96" y="33"/>
                  </a:lnTo>
                  <a:lnTo>
                    <a:pt x="96" y="32"/>
                  </a:lnTo>
                  <a:lnTo>
                    <a:pt x="97" y="32"/>
                  </a:lnTo>
                  <a:lnTo>
                    <a:pt x="102" y="26"/>
                  </a:lnTo>
                  <a:lnTo>
                    <a:pt x="107" y="20"/>
                  </a:lnTo>
                  <a:lnTo>
                    <a:pt x="111" y="15"/>
                  </a:lnTo>
                  <a:lnTo>
                    <a:pt x="111" y="13"/>
                  </a:lnTo>
                  <a:lnTo>
                    <a:pt x="113" y="11"/>
                  </a:lnTo>
                  <a:lnTo>
                    <a:pt x="114" y="8"/>
                  </a:lnTo>
                  <a:lnTo>
                    <a:pt x="114" y="7"/>
                  </a:lnTo>
                  <a:lnTo>
                    <a:pt x="115" y="5"/>
                  </a:lnTo>
                  <a:lnTo>
                    <a:pt x="111" y="8"/>
                  </a:lnTo>
                  <a:lnTo>
                    <a:pt x="107" y="12"/>
                  </a:lnTo>
                  <a:lnTo>
                    <a:pt x="97" y="21"/>
                  </a:lnTo>
                  <a:lnTo>
                    <a:pt x="85" y="32"/>
                  </a:lnTo>
                  <a:lnTo>
                    <a:pt x="84" y="33"/>
                  </a:lnTo>
                  <a:lnTo>
                    <a:pt x="82" y="33"/>
                  </a:lnTo>
                  <a:lnTo>
                    <a:pt x="82" y="32"/>
                  </a:lnTo>
                  <a:lnTo>
                    <a:pt x="82" y="32"/>
                  </a:lnTo>
                  <a:lnTo>
                    <a:pt x="82" y="30"/>
                  </a:lnTo>
                  <a:lnTo>
                    <a:pt x="90" y="24"/>
                  </a:lnTo>
                  <a:lnTo>
                    <a:pt x="97" y="16"/>
                  </a:lnTo>
                  <a:lnTo>
                    <a:pt x="99" y="13"/>
                  </a:lnTo>
                  <a:lnTo>
                    <a:pt x="102" y="9"/>
                  </a:lnTo>
                  <a:lnTo>
                    <a:pt x="105" y="7"/>
                  </a:lnTo>
                  <a:lnTo>
                    <a:pt x="101" y="9"/>
                  </a:lnTo>
                  <a:lnTo>
                    <a:pt x="97" y="13"/>
                  </a:lnTo>
                  <a:lnTo>
                    <a:pt x="90" y="18"/>
                  </a:lnTo>
                  <a:lnTo>
                    <a:pt x="84" y="25"/>
                  </a:lnTo>
                  <a:lnTo>
                    <a:pt x="76" y="30"/>
                  </a:lnTo>
                  <a:lnTo>
                    <a:pt x="76" y="32"/>
                  </a:lnTo>
                  <a:lnTo>
                    <a:pt x="75" y="32"/>
                  </a:lnTo>
                  <a:lnTo>
                    <a:pt x="75" y="30"/>
                  </a:lnTo>
                  <a:lnTo>
                    <a:pt x="75" y="30"/>
                  </a:lnTo>
                  <a:lnTo>
                    <a:pt x="82" y="22"/>
                  </a:lnTo>
                  <a:lnTo>
                    <a:pt x="89" y="13"/>
                  </a:lnTo>
                  <a:lnTo>
                    <a:pt x="90" y="13"/>
                  </a:lnTo>
                  <a:lnTo>
                    <a:pt x="90" y="12"/>
                  </a:lnTo>
                  <a:lnTo>
                    <a:pt x="93" y="11"/>
                  </a:lnTo>
                  <a:lnTo>
                    <a:pt x="94" y="9"/>
                  </a:lnTo>
                  <a:lnTo>
                    <a:pt x="96" y="8"/>
                  </a:lnTo>
                  <a:lnTo>
                    <a:pt x="96" y="7"/>
                  </a:lnTo>
                  <a:lnTo>
                    <a:pt x="96" y="5"/>
                  </a:lnTo>
                  <a:lnTo>
                    <a:pt x="96" y="7"/>
                  </a:lnTo>
                  <a:lnTo>
                    <a:pt x="93" y="8"/>
                  </a:lnTo>
                  <a:lnTo>
                    <a:pt x="80" y="18"/>
                  </a:lnTo>
                  <a:lnTo>
                    <a:pt x="67" y="30"/>
                  </a:lnTo>
                  <a:lnTo>
                    <a:pt x="67" y="32"/>
                  </a:lnTo>
                  <a:lnTo>
                    <a:pt x="65" y="32"/>
                  </a:lnTo>
                  <a:lnTo>
                    <a:pt x="65" y="30"/>
                  </a:lnTo>
                  <a:lnTo>
                    <a:pt x="65" y="30"/>
                  </a:lnTo>
                  <a:lnTo>
                    <a:pt x="73" y="20"/>
                  </a:lnTo>
                  <a:lnTo>
                    <a:pt x="80" y="11"/>
                  </a:lnTo>
                  <a:lnTo>
                    <a:pt x="81" y="9"/>
                  </a:lnTo>
                  <a:lnTo>
                    <a:pt x="81" y="9"/>
                  </a:lnTo>
                  <a:lnTo>
                    <a:pt x="82" y="8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2" y="7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3" y="15"/>
                  </a:lnTo>
                  <a:lnTo>
                    <a:pt x="67" y="21"/>
                  </a:lnTo>
                  <a:lnTo>
                    <a:pt x="61" y="25"/>
                  </a:lnTo>
                  <a:lnTo>
                    <a:pt x="54" y="30"/>
                  </a:lnTo>
                  <a:lnTo>
                    <a:pt x="51" y="32"/>
                  </a:lnTo>
                  <a:lnTo>
                    <a:pt x="50" y="32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50" y="29"/>
                  </a:lnTo>
                  <a:lnTo>
                    <a:pt x="58" y="21"/>
                  </a:lnTo>
                  <a:lnTo>
                    <a:pt x="65" y="13"/>
                  </a:lnTo>
                  <a:lnTo>
                    <a:pt x="67" y="11"/>
                  </a:lnTo>
                  <a:lnTo>
                    <a:pt x="69" y="8"/>
                  </a:lnTo>
                  <a:lnTo>
                    <a:pt x="72" y="5"/>
                  </a:lnTo>
                  <a:lnTo>
                    <a:pt x="64" y="12"/>
                  </a:lnTo>
                  <a:lnTo>
                    <a:pt x="58" y="18"/>
                  </a:lnTo>
                  <a:lnTo>
                    <a:pt x="52" y="24"/>
                  </a:lnTo>
                  <a:lnTo>
                    <a:pt x="44" y="29"/>
                  </a:lnTo>
                  <a:lnTo>
                    <a:pt x="44" y="30"/>
                  </a:lnTo>
                  <a:lnTo>
                    <a:pt x="43" y="30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8" y="21"/>
                  </a:lnTo>
                  <a:lnTo>
                    <a:pt x="55" y="13"/>
                  </a:lnTo>
                  <a:lnTo>
                    <a:pt x="55" y="12"/>
                  </a:lnTo>
                  <a:lnTo>
                    <a:pt x="56" y="12"/>
                  </a:lnTo>
                  <a:lnTo>
                    <a:pt x="58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3" y="5"/>
                  </a:lnTo>
                  <a:lnTo>
                    <a:pt x="63" y="5"/>
                  </a:lnTo>
                  <a:lnTo>
                    <a:pt x="61" y="7"/>
                  </a:lnTo>
                  <a:lnTo>
                    <a:pt x="60" y="8"/>
                  </a:lnTo>
                  <a:lnTo>
                    <a:pt x="58" y="11"/>
                  </a:lnTo>
                  <a:lnTo>
                    <a:pt x="47" y="20"/>
                  </a:lnTo>
                  <a:lnTo>
                    <a:pt x="37" y="29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8" y="22"/>
                  </a:lnTo>
                  <a:lnTo>
                    <a:pt x="43" y="16"/>
                  </a:lnTo>
                  <a:lnTo>
                    <a:pt x="46" y="11"/>
                  </a:lnTo>
                  <a:lnTo>
                    <a:pt x="51" y="7"/>
                  </a:lnTo>
                  <a:lnTo>
                    <a:pt x="52" y="5"/>
                  </a:lnTo>
                  <a:lnTo>
                    <a:pt x="54" y="4"/>
                  </a:lnTo>
                  <a:lnTo>
                    <a:pt x="52" y="4"/>
                  </a:lnTo>
                  <a:lnTo>
                    <a:pt x="51" y="5"/>
                  </a:lnTo>
                  <a:lnTo>
                    <a:pt x="39" y="17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7" y="29"/>
                  </a:lnTo>
                  <a:lnTo>
                    <a:pt x="27" y="28"/>
                  </a:lnTo>
                  <a:lnTo>
                    <a:pt x="27" y="28"/>
                  </a:lnTo>
                  <a:lnTo>
                    <a:pt x="44" y="5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4" y="5"/>
                  </a:lnTo>
                  <a:lnTo>
                    <a:pt x="43" y="7"/>
                  </a:lnTo>
                  <a:lnTo>
                    <a:pt x="42" y="8"/>
                  </a:lnTo>
                  <a:lnTo>
                    <a:pt x="41" y="9"/>
                  </a:lnTo>
                  <a:lnTo>
                    <a:pt x="39" y="9"/>
                  </a:lnTo>
                  <a:lnTo>
                    <a:pt x="39" y="11"/>
                  </a:lnTo>
                  <a:lnTo>
                    <a:pt x="34" y="15"/>
                  </a:lnTo>
                  <a:lnTo>
                    <a:pt x="29" y="2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2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8" y="22"/>
                  </a:lnTo>
                  <a:lnTo>
                    <a:pt x="25" y="16"/>
                  </a:lnTo>
                  <a:lnTo>
                    <a:pt x="26" y="16"/>
                  </a:lnTo>
                  <a:lnTo>
                    <a:pt x="27" y="15"/>
                  </a:lnTo>
                  <a:lnTo>
                    <a:pt x="29" y="12"/>
                  </a:lnTo>
                  <a:lnTo>
                    <a:pt x="30" y="11"/>
                  </a:lnTo>
                  <a:lnTo>
                    <a:pt x="31" y="9"/>
                  </a:lnTo>
                  <a:lnTo>
                    <a:pt x="33" y="8"/>
                  </a:lnTo>
                  <a:lnTo>
                    <a:pt x="34" y="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5"/>
                  </a:lnTo>
                  <a:lnTo>
                    <a:pt x="31" y="8"/>
                  </a:lnTo>
                  <a:lnTo>
                    <a:pt x="18" y="18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3" y="29"/>
                  </a:lnTo>
                  <a:lnTo>
                    <a:pt x="1" y="29"/>
                  </a:lnTo>
                  <a:lnTo>
                    <a:pt x="3" y="28"/>
                  </a:lnTo>
                  <a:lnTo>
                    <a:pt x="3" y="26"/>
                  </a:lnTo>
                  <a:lnTo>
                    <a:pt x="9" y="20"/>
                  </a:lnTo>
                  <a:lnTo>
                    <a:pt x="16" y="13"/>
                  </a:lnTo>
                  <a:lnTo>
                    <a:pt x="21" y="7"/>
                  </a:lnTo>
                  <a:lnTo>
                    <a:pt x="22" y="5"/>
                  </a:lnTo>
                  <a:lnTo>
                    <a:pt x="24" y="4"/>
                  </a:lnTo>
                  <a:lnTo>
                    <a:pt x="22" y="5"/>
                  </a:lnTo>
                  <a:lnTo>
                    <a:pt x="20" y="7"/>
                  </a:lnTo>
                  <a:lnTo>
                    <a:pt x="12" y="13"/>
                  </a:lnTo>
                  <a:lnTo>
                    <a:pt x="3" y="21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3" y="16"/>
                  </a:lnTo>
                  <a:lnTo>
                    <a:pt x="9" y="7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9" y="5"/>
                  </a:lnTo>
                  <a:lnTo>
                    <a:pt x="8" y="8"/>
                  </a:lnTo>
                  <a:lnTo>
                    <a:pt x="6" y="9"/>
                  </a:lnTo>
                  <a:lnTo>
                    <a:pt x="5" y="11"/>
                  </a:lnTo>
                  <a:lnTo>
                    <a:pt x="4" y="13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3"/>
                  </a:lnTo>
                  <a:lnTo>
                    <a:pt x="3" y="11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8" name="Freeform 1061"/>
            <p:cNvSpPr>
              <a:spLocks/>
            </p:cNvSpPr>
            <p:nvPr/>
          </p:nvSpPr>
          <p:spPr bwMode="auto">
            <a:xfrm>
              <a:off x="5319712" y="411162"/>
              <a:ext cx="41275" cy="44450"/>
            </a:xfrm>
            <a:custGeom>
              <a:avLst/>
              <a:gdLst>
                <a:gd name="T0" fmla="*/ 17 w 26"/>
                <a:gd name="T1" fmla="*/ 0 h 28"/>
                <a:gd name="T2" fmla="*/ 18 w 26"/>
                <a:gd name="T3" fmla="*/ 0 h 28"/>
                <a:gd name="T4" fmla="*/ 18 w 26"/>
                <a:gd name="T5" fmla="*/ 2 h 28"/>
                <a:gd name="T6" fmla="*/ 16 w 26"/>
                <a:gd name="T7" fmla="*/ 4 h 28"/>
                <a:gd name="T8" fmla="*/ 12 w 26"/>
                <a:gd name="T9" fmla="*/ 8 h 28"/>
                <a:gd name="T10" fmla="*/ 8 w 26"/>
                <a:gd name="T11" fmla="*/ 12 h 28"/>
                <a:gd name="T12" fmla="*/ 13 w 26"/>
                <a:gd name="T13" fmla="*/ 10 h 28"/>
                <a:gd name="T14" fmla="*/ 19 w 26"/>
                <a:gd name="T15" fmla="*/ 6 h 28"/>
                <a:gd name="T16" fmla="*/ 21 w 26"/>
                <a:gd name="T17" fmla="*/ 7 h 28"/>
                <a:gd name="T18" fmla="*/ 21 w 26"/>
                <a:gd name="T19" fmla="*/ 7 h 28"/>
                <a:gd name="T20" fmla="*/ 21 w 26"/>
                <a:gd name="T21" fmla="*/ 8 h 28"/>
                <a:gd name="T22" fmla="*/ 16 w 26"/>
                <a:gd name="T23" fmla="*/ 12 h 28"/>
                <a:gd name="T24" fmla="*/ 10 w 26"/>
                <a:gd name="T25" fmla="*/ 17 h 28"/>
                <a:gd name="T26" fmla="*/ 16 w 26"/>
                <a:gd name="T27" fmla="*/ 14 h 28"/>
                <a:gd name="T28" fmla="*/ 22 w 26"/>
                <a:gd name="T29" fmla="*/ 11 h 28"/>
                <a:gd name="T30" fmla="*/ 22 w 26"/>
                <a:gd name="T31" fmla="*/ 11 h 28"/>
                <a:gd name="T32" fmla="*/ 23 w 26"/>
                <a:gd name="T33" fmla="*/ 12 h 28"/>
                <a:gd name="T34" fmla="*/ 19 w 26"/>
                <a:gd name="T35" fmla="*/ 16 h 28"/>
                <a:gd name="T36" fmla="*/ 17 w 26"/>
                <a:gd name="T37" fmla="*/ 20 h 28"/>
                <a:gd name="T38" fmla="*/ 13 w 26"/>
                <a:gd name="T39" fmla="*/ 23 h 28"/>
                <a:gd name="T40" fmla="*/ 19 w 26"/>
                <a:gd name="T41" fmla="*/ 20 h 28"/>
                <a:gd name="T42" fmla="*/ 25 w 26"/>
                <a:gd name="T43" fmla="*/ 17 h 28"/>
                <a:gd name="T44" fmla="*/ 26 w 26"/>
                <a:gd name="T45" fmla="*/ 19 h 28"/>
                <a:gd name="T46" fmla="*/ 26 w 26"/>
                <a:gd name="T47" fmla="*/ 19 h 28"/>
                <a:gd name="T48" fmla="*/ 23 w 26"/>
                <a:gd name="T49" fmla="*/ 24 h 28"/>
                <a:gd name="T50" fmla="*/ 21 w 26"/>
                <a:gd name="T51" fmla="*/ 27 h 28"/>
                <a:gd name="T52" fmla="*/ 21 w 26"/>
                <a:gd name="T53" fmla="*/ 28 h 28"/>
                <a:gd name="T54" fmla="*/ 19 w 26"/>
                <a:gd name="T55" fmla="*/ 28 h 28"/>
                <a:gd name="T56" fmla="*/ 19 w 26"/>
                <a:gd name="T57" fmla="*/ 28 h 28"/>
                <a:gd name="T58" fmla="*/ 18 w 26"/>
                <a:gd name="T59" fmla="*/ 27 h 28"/>
                <a:gd name="T60" fmla="*/ 19 w 26"/>
                <a:gd name="T61" fmla="*/ 27 h 28"/>
                <a:gd name="T62" fmla="*/ 21 w 26"/>
                <a:gd name="T63" fmla="*/ 24 h 28"/>
                <a:gd name="T64" fmla="*/ 23 w 26"/>
                <a:gd name="T65" fmla="*/ 20 h 28"/>
                <a:gd name="T66" fmla="*/ 17 w 26"/>
                <a:gd name="T67" fmla="*/ 23 h 28"/>
                <a:gd name="T68" fmla="*/ 10 w 26"/>
                <a:gd name="T69" fmla="*/ 27 h 28"/>
                <a:gd name="T70" fmla="*/ 10 w 26"/>
                <a:gd name="T71" fmla="*/ 27 h 28"/>
                <a:gd name="T72" fmla="*/ 9 w 26"/>
                <a:gd name="T73" fmla="*/ 25 h 28"/>
                <a:gd name="T74" fmla="*/ 13 w 26"/>
                <a:gd name="T75" fmla="*/ 21 h 28"/>
                <a:gd name="T76" fmla="*/ 16 w 26"/>
                <a:gd name="T77" fmla="*/ 17 h 28"/>
                <a:gd name="T78" fmla="*/ 19 w 26"/>
                <a:gd name="T79" fmla="*/ 15 h 28"/>
                <a:gd name="T80" fmla="*/ 12 w 26"/>
                <a:gd name="T81" fmla="*/ 19 h 28"/>
                <a:gd name="T82" fmla="*/ 5 w 26"/>
                <a:gd name="T83" fmla="*/ 23 h 28"/>
                <a:gd name="T84" fmla="*/ 4 w 26"/>
                <a:gd name="T85" fmla="*/ 23 h 28"/>
                <a:gd name="T86" fmla="*/ 4 w 26"/>
                <a:gd name="T87" fmla="*/ 23 h 28"/>
                <a:gd name="T88" fmla="*/ 4 w 26"/>
                <a:gd name="T89" fmla="*/ 21 h 28"/>
                <a:gd name="T90" fmla="*/ 10 w 26"/>
                <a:gd name="T91" fmla="*/ 16 h 28"/>
                <a:gd name="T92" fmla="*/ 16 w 26"/>
                <a:gd name="T93" fmla="*/ 10 h 28"/>
                <a:gd name="T94" fmla="*/ 9 w 26"/>
                <a:gd name="T95" fmla="*/ 14 h 28"/>
                <a:gd name="T96" fmla="*/ 1 w 26"/>
                <a:gd name="T97" fmla="*/ 17 h 28"/>
                <a:gd name="T98" fmla="*/ 0 w 26"/>
                <a:gd name="T99" fmla="*/ 17 h 28"/>
                <a:gd name="T100" fmla="*/ 0 w 26"/>
                <a:gd name="T101" fmla="*/ 16 h 28"/>
                <a:gd name="T102" fmla="*/ 0 w 26"/>
                <a:gd name="T103" fmla="*/ 16 h 28"/>
                <a:gd name="T104" fmla="*/ 0 w 26"/>
                <a:gd name="T105" fmla="*/ 16 h 28"/>
                <a:gd name="T106" fmla="*/ 8 w 26"/>
                <a:gd name="T107" fmla="*/ 10 h 28"/>
                <a:gd name="T108" fmla="*/ 13 w 26"/>
                <a:gd name="T109" fmla="*/ 4 h 28"/>
                <a:gd name="T110" fmla="*/ 4 w 26"/>
                <a:gd name="T111" fmla="*/ 10 h 28"/>
                <a:gd name="T112" fmla="*/ 2 w 26"/>
                <a:gd name="T113" fmla="*/ 10 h 28"/>
                <a:gd name="T114" fmla="*/ 2 w 26"/>
                <a:gd name="T115" fmla="*/ 8 h 28"/>
                <a:gd name="T116" fmla="*/ 2 w 26"/>
                <a:gd name="T117" fmla="*/ 8 h 28"/>
                <a:gd name="T118" fmla="*/ 2 w 26"/>
                <a:gd name="T119" fmla="*/ 7 h 28"/>
                <a:gd name="T120" fmla="*/ 4 w 26"/>
                <a:gd name="T121" fmla="*/ 7 h 28"/>
                <a:gd name="T122" fmla="*/ 9 w 26"/>
                <a:gd name="T123" fmla="*/ 4 h 28"/>
                <a:gd name="T124" fmla="*/ 17 w 26"/>
                <a:gd name="T12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" h="28">
                  <a:moveTo>
                    <a:pt x="17" y="0"/>
                  </a:moveTo>
                  <a:lnTo>
                    <a:pt x="18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8"/>
                  </a:lnTo>
                  <a:lnTo>
                    <a:pt x="8" y="12"/>
                  </a:lnTo>
                  <a:lnTo>
                    <a:pt x="13" y="10"/>
                  </a:lnTo>
                  <a:lnTo>
                    <a:pt x="19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8"/>
                  </a:lnTo>
                  <a:lnTo>
                    <a:pt x="16" y="12"/>
                  </a:lnTo>
                  <a:lnTo>
                    <a:pt x="10" y="17"/>
                  </a:lnTo>
                  <a:lnTo>
                    <a:pt x="16" y="14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3" y="12"/>
                  </a:lnTo>
                  <a:lnTo>
                    <a:pt x="19" y="16"/>
                  </a:lnTo>
                  <a:lnTo>
                    <a:pt x="17" y="20"/>
                  </a:lnTo>
                  <a:lnTo>
                    <a:pt x="13" y="23"/>
                  </a:lnTo>
                  <a:lnTo>
                    <a:pt x="19" y="20"/>
                  </a:lnTo>
                  <a:lnTo>
                    <a:pt x="25" y="17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3" y="24"/>
                  </a:lnTo>
                  <a:lnTo>
                    <a:pt x="21" y="27"/>
                  </a:lnTo>
                  <a:lnTo>
                    <a:pt x="21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8" y="27"/>
                  </a:lnTo>
                  <a:lnTo>
                    <a:pt x="19" y="27"/>
                  </a:lnTo>
                  <a:lnTo>
                    <a:pt x="21" y="24"/>
                  </a:lnTo>
                  <a:lnTo>
                    <a:pt x="23" y="20"/>
                  </a:lnTo>
                  <a:lnTo>
                    <a:pt x="17" y="23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9" y="25"/>
                  </a:lnTo>
                  <a:lnTo>
                    <a:pt x="13" y="21"/>
                  </a:lnTo>
                  <a:lnTo>
                    <a:pt x="16" y="17"/>
                  </a:lnTo>
                  <a:lnTo>
                    <a:pt x="19" y="15"/>
                  </a:lnTo>
                  <a:lnTo>
                    <a:pt x="12" y="19"/>
                  </a:lnTo>
                  <a:lnTo>
                    <a:pt x="5" y="23"/>
                  </a:lnTo>
                  <a:lnTo>
                    <a:pt x="4" y="23"/>
                  </a:lnTo>
                  <a:lnTo>
                    <a:pt x="4" y="23"/>
                  </a:lnTo>
                  <a:lnTo>
                    <a:pt x="4" y="21"/>
                  </a:lnTo>
                  <a:lnTo>
                    <a:pt x="10" y="16"/>
                  </a:lnTo>
                  <a:lnTo>
                    <a:pt x="16" y="10"/>
                  </a:lnTo>
                  <a:lnTo>
                    <a:pt x="9" y="14"/>
                  </a:lnTo>
                  <a:lnTo>
                    <a:pt x="1" y="17"/>
                  </a:lnTo>
                  <a:lnTo>
                    <a:pt x="0" y="17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8" y="10"/>
                  </a:lnTo>
                  <a:lnTo>
                    <a:pt x="13" y="4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7"/>
                  </a:lnTo>
                  <a:lnTo>
                    <a:pt x="4" y="7"/>
                  </a:lnTo>
                  <a:lnTo>
                    <a:pt x="9" y="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89" name="그룹 688"/>
          <p:cNvGrpSpPr/>
          <p:nvPr/>
        </p:nvGrpSpPr>
        <p:grpSpPr>
          <a:xfrm>
            <a:off x="10875848" y="6441778"/>
            <a:ext cx="165100" cy="180975"/>
            <a:chOff x="5824538" y="2535238"/>
            <a:chExt cx="165100" cy="180975"/>
          </a:xfrm>
        </p:grpSpPr>
        <p:sp>
          <p:nvSpPr>
            <p:cNvPr id="690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1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2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3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4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5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6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7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8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9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0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1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2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3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4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5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6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7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8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9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10" name="그룹 709"/>
          <p:cNvGrpSpPr/>
          <p:nvPr/>
        </p:nvGrpSpPr>
        <p:grpSpPr>
          <a:xfrm>
            <a:off x="11206891" y="6593213"/>
            <a:ext cx="165100" cy="180975"/>
            <a:chOff x="5824538" y="2535238"/>
            <a:chExt cx="165100" cy="180975"/>
          </a:xfrm>
        </p:grpSpPr>
        <p:sp>
          <p:nvSpPr>
            <p:cNvPr id="711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2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3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4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5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6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7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8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9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0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1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2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3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4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5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6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7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8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9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0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31" name="Freeform 58"/>
          <p:cNvSpPr>
            <a:spLocks/>
          </p:cNvSpPr>
          <p:nvPr/>
        </p:nvSpPr>
        <p:spPr bwMode="auto">
          <a:xfrm rot="10800000" flipH="1" flipV="1">
            <a:off x="2401107" y="3546889"/>
            <a:ext cx="7956766" cy="139740"/>
          </a:xfrm>
          <a:custGeom>
            <a:avLst/>
            <a:gdLst>
              <a:gd name="T0" fmla="*/ 264 w 317"/>
              <a:gd name="T1" fmla="*/ 0 h 24"/>
              <a:gd name="T2" fmla="*/ 314 w 317"/>
              <a:gd name="T3" fmla="*/ 4 h 24"/>
              <a:gd name="T4" fmla="*/ 316 w 317"/>
              <a:gd name="T5" fmla="*/ 6 h 24"/>
              <a:gd name="T6" fmla="*/ 317 w 317"/>
              <a:gd name="T7" fmla="*/ 8 h 24"/>
              <a:gd name="T8" fmla="*/ 317 w 317"/>
              <a:gd name="T9" fmla="*/ 9 h 24"/>
              <a:gd name="T10" fmla="*/ 317 w 317"/>
              <a:gd name="T11" fmla="*/ 12 h 24"/>
              <a:gd name="T12" fmla="*/ 314 w 317"/>
              <a:gd name="T13" fmla="*/ 14 h 24"/>
              <a:gd name="T14" fmla="*/ 312 w 317"/>
              <a:gd name="T15" fmla="*/ 16 h 24"/>
              <a:gd name="T16" fmla="*/ 261 w 317"/>
              <a:gd name="T17" fmla="*/ 19 h 24"/>
              <a:gd name="T18" fmla="*/ 208 w 317"/>
              <a:gd name="T19" fmla="*/ 17 h 24"/>
              <a:gd name="T20" fmla="*/ 157 w 317"/>
              <a:gd name="T21" fmla="*/ 17 h 24"/>
              <a:gd name="T22" fmla="*/ 3 w 317"/>
              <a:gd name="T23" fmla="*/ 24 h 24"/>
              <a:gd name="T24" fmla="*/ 1 w 317"/>
              <a:gd name="T25" fmla="*/ 24 h 24"/>
              <a:gd name="T26" fmla="*/ 0 w 317"/>
              <a:gd name="T27" fmla="*/ 22 h 24"/>
              <a:gd name="T28" fmla="*/ 0 w 317"/>
              <a:gd name="T29" fmla="*/ 19 h 24"/>
              <a:gd name="T30" fmla="*/ 0 w 317"/>
              <a:gd name="T31" fmla="*/ 17 h 24"/>
              <a:gd name="T32" fmla="*/ 1 w 317"/>
              <a:gd name="T33" fmla="*/ 16 h 24"/>
              <a:gd name="T34" fmla="*/ 3 w 317"/>
              <a:gd name="T35" fmla="*/ 14 h 24"/>
              <a:gd name="T36" fmla="*/ 83 w 317"/>
              <a:gd name="T37" fmla="*/ 8 h 24"/>
              <a:gd name="T38" fmla="*/ 163 w 317"/>
              <a:gd name="T39" fmla="*/ 3 h 24"/>
              <a:gd name="T40" fmla="*/ 213 w 317"/>
              <a:gd name="T41" fmla="*/ 1 h 24"/>
              <a:gd name="T42" fmla="*/ 264 w 317"/>
              <a:gd name="T4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7" h="24">
                <a:moveTo>
                  <a:pt x="264" y="0"/>
                </a:moveTo>
                <a:lnTo>
                  <a:pt x="314" y="4"/>
                </a:lnTo>
                <a:lnTo>
                  <a:pt x="316" y="6"/>
                </a:lnTo>
                <a:lnTo>
                  <a:pt x="317" y="8"/>
                </a:lnTo>
                <a:lnTo>
                  <a:pt x="317" y="9"/>
                </a:lnTo>
                <a:lnTo>
                  <a:pt x="317" y="12"/>
                </a:lnTo>
                <a:lnTo>
                  <a:pt x="314" y="14"/>
                </a:lnTo>
                <a:lnTo>
                  <a:pt x="312" y="16"/>
                </a:lnTo>
                <a:lnTo>
                  <a:pt x="261" y="19"/>
                </a:lnTo>
                <a:lnTo>
                  <a:pt x="208" y="17"/>
                </a:lnTo>
                <a:lnTo>
                  <a:pt x="157" y="17"/>
                </a:lnTo>
                <a:lnTo>
                  <a:pt x="3" y="24"/>
                </a:lnTo>
                <a:lnTo>
                  <a:pt x="1" y="24"/>
                </a:lnTo>
                <a:lnTo>
                  <a:pt x="0" y="22"/>
                </a:lnTo>
                <a:lnTo>
                  <a:pt x="0" y="19"/>
                </a:lnTo>
                <a:lnTo>
                  <a:pt x="0" y="17"/>
                </a:lnTo>
                <a:lnTo>
                  <a:pt x="1" y="16"/>
                </a:lnTo>
                <a:lnTo>
                  <a:pt x="3" y="14"/>
                </a:lnTo>
                <a:lnTo>
                  <a:pt x="83" y="8"/>
                </a:lnTo>
                <a:lnTo>
                  <a:pt x="163" y="3"/>
                </a:lnTo>
                <a:lnTo>
                  <a:pt x="213" y="1"/>
                </a:lnTo>
                <a:lnTo>
                  <a:pt x="26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32" name="TextBox 731"/>
          <p:cNvSpPr txBox="1"/>
          <p:nvPr/>
        </p:nvSpPr>
        <p:spPr>
          <a:xfrm>
            <a:off x="1663160" y="1611188"/>
            <a:ext cx="942266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 spc="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Hand-Written Calculator</a:t>
            </a:r>
            <a:endParaRPr lang="ko-KR" altLang="en-US" sz="55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33" name="TextBox 732"/>
          <p:cNvSpPr txBox="1"/>
          <p:nvPr/>
        </p:nvSpPr>
        <p:spPr>
          <a:xfrm>
            <a:off x="5766685" y="3724770"/>
            <a:ext cx="32056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Team. Icarus</a:t>
            </a:r>
            <a:endParaRPr lang="ko-KR" altLang="en-US" sz="3000" b="1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34" name="Freeform 58"/>
          <p:cNvSpPr>
            <a:spLocks/>
          </p:cNvSpPr>
          <p:nvPr/>
        </p:nvSpPr>
        <p:spPr bwMode="auto">
          <a:xfrm rot="10800000" flipH="1" flipV="1">
            <a:off x="2401107" y="4326234"/>
            <a:ext cx="7956766" cy="139740"/>
          </a:xfrm>
          <a:custGeom>
            <a:avLst/>
            <a:gdLst>
              <a:gd name="T0" fmla="*/ 264 w 317"/>
              <a:gd name="T1" fmla="*/ 0 h 24"/>
              <a:gd name="T2" fmla="*/ 314 w 317"/>
              <a:gd name="T3" fmla="*/ 4 h 24"/>
              <a:gd name="T4" fmla="*/ 316 w 317"/>
              <a:gd name="T5" fmla="*/ 6 h 24"/>
              <a:gd name="T6" fmla="*/ 317 w 317"/>
              <a:gd name="T7" fmla="*/ 8 h 24"/>
              <a:gd name="T8" fmla="*/ 317 w 317"/>
              <a:gd name="T9" fmla="*/ 9 h 24"/>
              <a:gd name="T10" fmla="*/ 317 w 317"/>
              <a:gd name="T11" fmla="*/ 12 h 24"/>
              <a:gd name="T12" fmla="*/ 314 w 317"/>
              <a:gd name="T13" fmla="*/ 14 h 24"/>
              <a:gd name="T14" fmla="*/ 312 w 317"/>
              <a:gd name="T15" fmla="*/ 16 h 24"/>
              <a:gd name="T16" fmla="*/ 261 w 317"/>
              <a:gd name="T17" fmla="*/ 19 h 24"/>
              <a:gd name="T18" fmla="*/ 208 w 317"/>
              <a:gd name="T19" fmla="*/ 17 h 24"/>
              <a:gd name="T20" fmla="*/ 157 w 317"/>
              <a:gd name="T21" fmla="*/ 17 h 24"/>
              <a:gd name="T22" fmla="*/ 3 w 317"/>
              <a:gd name="T23" fmla="*/ 24 h 24"/>
              <a:gd name="T24" fmla="*/ 1 w 317"/>
              <a:gd name="T25" fmla="*/ 24 h 24"/>
              <a:gd name="T26" fmla="*/ 0 w 317"/>
              <a:gd name="T27" fmla="*/ 22 h 24"/>
              <a:gd name="T28" fmla="*/ 0 w 317"/>
              <a:gd name="T29" fmla="*/ 19 h 24"/>
              <a:gd name="T30" fmla="*/ 0 w 317"/>
              <a:gd name="T31" fmla="*/ 17 h 24"/>
              <a:gd name="T32" fmla="*/ 1 w 317"/>
              <a:gd name="T33" fmla="*/ 16 h 24"/>
              <a:gd name="T34" fmla="*/ 3 w 317"/>
              <a:gd name="T35" fmla="*/ 14 h 24"/>
              <a:gd name="T36" fmla="*/ 83 w 317"/>
              <a:gd name="T37" fmla="*/ 8 h 24"/>
              <a:gd name="T38" fmla="*/ 163 w 317"/>
              <a:gd name="T39" fmla="*/ 3 h 24"/>
              <a:gd name="T40" fmla="*/ 213 w 317"/>
              <a:gd name="T41" fmla="*/ 1 h 24"/>
              <a:gd name="T42" fmla="*/ 264 w 317"/>
              <a:gd name="T4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7" h="24">
                <a:moveTo>
                  <a:pt x="264" y="0"/>
                </a:moveTo>
                <a:lnTo>
                  <a:pt x="314" y="4"/>
                </a:lnTo>
                <a:lnTo>
                  <a:pt x="316" y="6"/>
                </a:lnTo>
                <a:lnTo>
                  <a:pt x="317" y="8"/>
                </a:lnTo>
                <a:lnTo>
                  <a:pt x="317" y="9"/>
                </a:lnTo>
                <a:lnTo>
                  <a:pt x="317" y="12"/>
                </a:lnTo>
                <a:lnTo>
                  <a:pt x="314" y="14"/>
                </a:lnTo>
                <a:lnTo>
                  <a:pt x="312" y="16"/>
                </a:lnTo>
                <a:lnTo>
                  <a:pt x="261" y="19"/>
                </a:lnTo>
                <a:lnTo>
                  <a:pt x="208" y="17"/>
                </a:lnTo>
                <a:lnTo>
                  <a:pt x="157" y="17"/>
                </a:lnTo>
                <a:lnTo>
                  <a:pt x="3" y="24"/>
                </a:lnTo>
                <a:lnTo>
                  <a:pt x="1" y="24"/>
                </a:lnTo>
                <a:lnTo>
                  <a:pt x="0" y="22"/>
                </a:lnTo>
                <a:lnTo>
                  <a:pt x="0" y="19"/>
                </a:lnTo>
                <a:lnTo>
                  <a:pt x="0" y="17"/>
                </a:lnTo>
                <a:lnTo>
                  <a:pt x="1" y="16"/>
                </a:lnTo>
                <a:lnTo>
                  <a:pt x="3" y="14"/>
                </a:lnTo>
                <a:lnTo>
                  <a:pt x="83" y="8"/>
                </a:lnTo>
                <a:lnTo>
                  <a:pt x="163" y="3"/>
                </a:lnTo>
                <a:lnTo>
                  <a:pt x="213" y="1"/>
                </a:lnTo>
                <a:lnTo>
                  <a:pt x="26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36" name="TextBox 735">
            <a:extLst>
              <a:ext uri="{FF2B5EF4-FFF2-40B4-BE49-F238E27FC236}">
                <a16:creationId xmlns:a16="http://schemas.microsoft.com/office/drawing/2014/main" id="{676A24CA-0972-4DDD-B1F5-5FD308DF9174}"/>
              </a:ext>
            </a:extLst>
          </p:cNvPr>
          <p:cNvSpPr txBox="1"/>
          <p:nvPr/>
        </p:nvSpPr>
        <p:spPr>
          <a:xfrm>
            <a:off x="5932244" y="4499333"/>
            <a:ext cx="28889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2018.06.20</a:t>
            </a:r>
            <a:endParaRPr lang="ko-KR" altLang="en-US" sz="3000" b="1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7668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858"/>
          <p:cNvSpPr>
            <a:spLocks noEditPoints="1"/>
          </p:cNvSpPr>
          <p:nvPr/>
        </p:nvSpPr>
        <p:spPr bwMode="auto">
          <a:xfrm flipV="1">
            <a:off x="222690" y="109471"/>
            <a:ext cx="956018" cy="387788"/>
          </a:xfrm>
          <a:custGeom>
            <a:avLst/>
            <a:gdLst>
              <a:gd name="T0" fmla="*/ 183 w 270"/>
              <a:gd name="T1" fmla="*/ 27 h 146"/>
              <a:gd name="T2" fmla="*/ 182 w 270"/>
              <a:gd name="T3" fmla="*/ 44 h 146"/>
              <a:gd name="T4" fmla="*/ 181 w 270"/>
              <a:gd name="T5" fmla="*/ 46 h 146"/>
              <a:gd name="T6" fmla="*/ 123 w 270"/>
              <a:gd name="T7" fmla="*/ 48 h 146"/>
              <a:gd name="T8" fmla="*/ 10 w 270"/>
              <a:gd name="T9" fmla="*/ 45 h 146"/>
              <a:gd name="T10" fmla="*/ 22 w 270"/>
              <a:gd name="T11" fmla="*/ 78 h 146"/>
              <a:gd name="T12" fmla="*/ 21 w 270"/>
              <a:gd name="T13" fmla="*/ 112 h 146"/>
              <a:gd name="T14" fmla="*/ 186 w 270"/>
              <a:gd name="T15" fmla="*/ 105 h 146"/>
              <a:gd name="T16" fmla="*/ 188 w 270"/>
              <a:gd name="T17" fmla="*/ 107 h 146"/>
              <a:gd name="T18" fmla="*/ 188 w 270"/>
              <a:gd name="T19" fmla="*/ 108 h 146"/>
              <a:gd name="T20" fmla="*/ 225 w 270"/>
              <a:gd name="T21" fmla="*/ 104 h 146"/>
              <a:gd name="T22" fmla="*/ 242 w 270"/>
              <a:gd name="T23" fmla="*/ 54 h 146"/>
              <a:gd name="T24" fmla="*/ 183 w 270"/>
              <a:gd name="T25" fmla="*/ 11 h 146"/>
              <a:gd name="T26" fmla="*/ 183 w 270"/>
              <a:gd name="T27" fmla="*/ 0 h 146"/>
              <a:gd name="T28" fmla="*/ 247 w 270"/>
              <a:gd name="T29" fmla="*/ 50 h 146"/>
              <a:gd name="T30" fmla="*/ 270 w 270"/>
              <a:gd name="T31" fmla="*/ 71 h 146"/>
              <a:gd name="T32" fmla="*/ 268 w 270"/>
              <a:gd name="T33" fmla="*/ 75 h 146"/>
              <a:gd name="T34" fmla="*/ 190 w 270"/>
              <a:gd name="T35" fmla="*/ 144 h 146"/>
              <a:gd name="T36" fmla="*/ 187 w 270"/>
              <a:gd name="T37" fmla="*/ 146 h 146"/>
              <a:gd name="T38" fmla="*/ 183 w 270"/>
              <a:gd name="T39" fmla="*/ 144 h 146"/>
              <a:gd name="T40" fmla="*/ 182 w 270"/>
              <a:gd name="T41" fmla="*/ 142 h 146"/>
              <a:gd name="T42" fmla="*/ 99 w 270"/>
              <a:gd name="T43" fmla="*/ 116 h 146"/>
              <a:gd name="T44" fmla="*/ 16 w 270"/>
              <a:gd name="T45" fmla="*/ 118 h 146"/>
              <a:gd name="T46" fmla="*/ 13 w 270"/>
              <a:gd name="T47" fmla="*/ 116 h 146"/>
              <a:gd name="T48" fmla="*/ 17 w 270"/>
              <a:gd name="T49" fmla="*/ 96 h 146"/>
              <a:gd name="T50" fmla="*/ 10 w 270"/>
              <a:gd name="T51" fmla="*/ 59 h 146"/>
              <a:gd name="T52" fmla="*/ 0 w 270"/>
              <a:gd name="T53" fmla="*/ 42 h 146"/>
              <a:gd name="T54" fmla="*/ 0 w 270"/>
              <a:gd name="T55" fmla="*/ 38 h 146"/>
              <a:gd name="T56" fmla="*/ 4 w 270"/>
              <a:gd name="T57" fmla="*/ 37 h 146"/>
              <a:gd name="T58" fmla="*/ 89 w 270"/>
              <a:gd name="T59" fmla="*/ 41 h 146"/>
              <a:gd name="T60" fmla="*/ 175 w 270"/>
              <a:gd name="T61" fmla="*/ 40 h 146"/>
              <a:gd name="T62" fmla="*/ 177 w 270"/>
              <a:gd name="T63" fmla="*/ 4 h 146"/>
              <a:gd name="T64" fmla="*/ 178 w 270"/>
              <a:gd name="T65" fmla="*/ 2 h 146"/>
              <a:gd name="T66" fmla="*/ 181 w 270"/>
              <a:gd name="T6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0" h="146">
                <a:moveTo>
                  <a:pt x="183" y="11"/>
                </a:moveTo>
                <a:lnTo>
                  <a:pt x="183" y="27"/>
                </a:lnTo>
                <a:lnTo>
                  <a:pt x="182" y="42"/>
                </a:lnTo>
                <a:lnTo>
                  <a:pt x="182" y="44"/>
                </a:lnTo>
                <a:lnTo>
                  <a:pt x="181" y="45"/>
                </a:lnTo>
                <a:lnTo>
                  <a:pt x="181" y="46"/>
                </a:lnTo>
                <a:lnTo>
                  <a:pt x="178" y="46"/>
                </a:lnTo>
                <a:lnTo>
                  <a:pt x="123" y="48"/>
                </a:lnTo>
                <a:lnTo>
                  <a:pt x="67" y="49"/>
                </a:lnTo>
                <a:lnTo>
                  <a:pt x="10" y="45"/>
                </a:lnTo>
                <a:lnTo>
                  <a:pt x="18" y="61"/>
                </a:lnTo>
                <a:lnTo>
                  <a:pt x="22" y="78"/>
                </a:lnTo>
                <a:lnTo>
                  <a:pt x="24" y="95"/>
                </a:lnTo>
                <a:lnTo>
                  <a:pt x="21" y="112"/>
                </a:lnTo>
                <a:lnTo>
                  <a:pt x="103" y="108"/>
                </a:lnTo>
                <a:lnTo>
                  <a:pt x="186" y="105"/>
                </a:lnTo>
                <a:lnTo>
                  <a:pt x="187" y="105"/>
                </a:lnTo>
                <a:lnTo>
                  <a:pt x="188" y="107"/>
                </a:lnTo>
                <a:lnTo>
                  <a:pt x="188" y="107"/>
                </a:lnTo>
                <a:lnTo>
                  <a:pt x="188" y="108"/>
                </a:lnTo>
                <a:lnTo>
                  <a:pt x="188" y="137"/>
                </a:lnTo>
                <a:lnTo>
                  <a:pt x="225" y="104"/>
                </a:lnTo>
                <a:lnTo>
                  <a:pt x="262" y="72"/>
                </a:lnTo>
                <a:lnTo>
                  <a:pt x="242" y="54"/>
                </a:lnTo>
                <a:lnTo>
                  <a:pt x="221" y="38"/>
                </a:lnTo>
                <a:lnTo>
                  <a:pt x="183" y="11"/>
                </a:lnTo>
                <a:close/>
                <a:moveTo>
                  <a:pt x="181" y="0"/>
                </a:moveTo>
                <a:lnTo>
                  <a:pt x="183" y="0"/>
                </a:lnTo>
                <a:lnTo>
                  <a:pt x="224" y="32"/>
                </a:lnTo>
                <a:lnTo>
                  <a:pt x="247" y="50"/>
                </a:lnTo>
                <a:lnTo>
                  <a:pt x="268" y="70"/>
                </a:lnTo>
                <a:lnTo>
                  <a:pt x="270" y="71"/>
                </a:lnTo>
                <a:lnTo>
                  <a:pt x="270" y="72"/>
                </a:lnTo>
                <a:lnTo>
                  <a:pt x="268" y="75"/>
                </a:lnTo>
                <a:lnTo>
                  <a:pt x="229" y="109"/>
                </a:lnTo>
                <a:lnTo>
                  <a:pt x="190" y="144"/>
                </a:lnTo>
                <a:lnTo>
                  <a:pt x="188" y="146"/>
                </a:lnTo>
                <a:lnTo>
                  <a:pt x="187" y="146"/>
                </a:lnTo>
                <a:lnTo>
                  <a:pt x="185" y="146"/>
                </a:lnTo>
                <a:lnTo>
                  <a:pt x="183" y="144"/>
                </a:lnTo>
                <a:lnTo>
                  <a:pt x="182" y="144"/>
                </a:lnTo>
                <a:lnTo>
                  <a:pt x="182" y="142"/>
                </a:lnTo>
                <a:lnTo>
                  <a:pt x="182" y="112"/>
                </a:lnTo>
                <a:lnTo>
                  <a:pt x="99" y="116"/>
                </a:lnTo>
                <a:lnTo>
                  <a:pt x="17" y="118"/>
                </a:lnTo>
                <a:lnTo>
                  <a:pt x="16" y="118"/>
                </a:lnTo>
                <a:lnTo>
                  <a:pt x="14" y="117"/>
                </a:lnTo>
                <a:lnTo>
                  <a:pt x="13" y="116"/>
                </a:lnTo>
                <a:lnTo>
                  <a:pt x="13" y="114"/>
                </a:lnTo>
                <a:lnTo>
                  <a:pt x="17" y="96"/>
                </a:lnTo>
                <a:lnTo>
                  <a:pt x="16" y="78"/>
                </a:lnTo>
                <a:lnTo>
                  <a:pt x="10" y="59"/>
                </a:lnTo>
                <a:lnTo>
                  <a:pt x="1" y="44"/>
                </a:lnTo>
                <a:lnTo>
                  <a:pt x="0" y="42"/>
                </a:lnTo>
                <a:lnTo>
                  <a:pt x="0" y="40"/>
                </a:lnTo>
                <a:lnTo>
                  <a:pt x="0" y="38"/>
                </a:lnTo>
                <a:lnTo>
                  <a:pt x="3" y="37"/>
                </a:lnTo>
                <a:lnTo>
                  <a:pt x="4" y="37"/>
                </a:lnTo>
                <a:lnTo>
                  <a:pt x="47" y="41"/>
                </a:lnTo>
                <a:lnTo>
                  <a:pt x="89" y="41"/>
                </a:lnTo>
                <a:lnTo>
                  <a:pt x="132" y="40"/>
                </a:lnTo>
                <a:lnTo>
                  <a:pt x="175" y="40"/>
                </a:lnTo>
                <a:lnTo>
                  <a:pt x="177" y="21"/>
                </a:lnTo>
                <a:lnTo>
                  <a:pt x="177" y="4"/>
                </a:lnTo>
                <a:lnTo>
                  <a:pt x="177" y="3"/>
                </a:lnTo>
                <a:lnTo>
                  <a:pt x="178" y="2"/>
                </a:lnTo>
                <a:lnTo>
                  <a:pt x="179" y="0"/>
                </a:lnTo>
                <a:lnTo>
                  <a:pt x="18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457003" y="41755"/>
            <a:ext cx="3293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Preprocessing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 rot="16200000">
            <a:off x="10273353" y="-18839"/>
            <a:ext cx="2230867" cy="1606426"/>
            <a:chOff x="9020334" y="4223834"/>
            <a:chExt cx="3720008" cy="2678742"/>
          </a:xfrm>
        </p:grpSpPr>
        <p:sp>
          <p:nvSpPr>
            <p:cNvPr id="59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 rot="16200000" flipH="1" flipV="1">
            <a:off x="-335545" y="5262210"/>
            <a:ext cx="2230867" cy="1606426"/>
            <a:chOff x="9020334" y="4223834"/>
            <a:chExt cx="3720008" cy="2678742"/>
          </a:xfrm>
        </p:grpSpPr>
        <p:sp>
          <p:nvSpPr>
            <p:cNvPr id="64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8" name="Freeform 58"/>
          <p:cNvSpPr>
            <a:spLocks/>
          </p:cNvSpPr>
          <p:nvPr/>
        </p:nvSpPr>
        <p:spPr bwMode="auto">
          <a:xfrm rot="10800000" flipH="1" flipV="1">
            <a:off x="1178708" y="577738"/>
            <a:ext cx="9235292" cy="45719"/>
          </a:xfrm>
          <a:custGeom>
            <a:avLst/>
            <a:gdLst>
              <a:gd name="T0" fmla="*/ 264 w 317"/>
              <a:gd name="T1" fmla="*/ 0 h 24"/>
              <a:gd name="T2" fmla="*/ 314 w 317"/>
              <a:gd name="T3" fmla="*/ 4 h 24"/>
              <a:gd name="T4" fmla="*/ 316 w 317"/>
              <a:gd name="T5" fmla="*/ 6 h 24"/>
              <a:gd name="T6" fmla="*/ 317 w 317"/>
              <a:gd name="T7" fmla="*/ 8 h 24"/>
              <a:gd name="T8" fmla="*/ 317 w 317"/>
              <a:gd name="T9" fmla="*/ 9 h 24"/>
              <a:gd name="T10" fmla="*/ 317 w 317"/>
              <a:gd name="T11" fmla="*/ 12 h 24"/>
              <a:gd name="T12" fmla="*/ 314 w 317"/>
              <a:gd name="T13" fmla="*/ 14 h 24"/>
              <a:gd name="T14" fmla="*/ 312 w 317"/>
              <a:gd name="T15" fmla="*/ 16 h 24"/>
              <a:gd name="T16" fmla="*/ 261 w 317"/>
              <a:gd name="T17" fmla="*/ 19 h 24"/>
              <a:gd name="T18" fmla="*/ 208 w 317"/>
              <a:gd name="T19" fmla="*/ 17 h 24"/>
              <a:gd name="T20" fmla="*/ 157 w 317"/>
              <a:gd name="T21" fmla="*/ 17 h 24"/>
              <a:gd name="T22" fmla="*/ 3 w 317"/>
              <a:gd name="T23" fmla="*/ 24 h 24"/>
              <a:gd name="T24" fmla="*/ 1 w 317"/>
              <a:gd name="T25" fmla="*/ 24 h 24"/>
              <a:gd name="T26" fmla="*/ 0 w 317"/>
              <a:gd name="T27" fmla="*/ 22 h 24"/>
              <a:gd name="T28" fmla="*/ 0 w 317"/>
              <a:gd name="T29" fmla="*/ 19 h 24"/>
              <a:gd name="T30" fmla="*/ 0 w 317"/>
              <a:gd name="T31" fmla="*/ 17 h 24"/>
              <a:gd name="T32" fmla="*/ 1 w 317"/>
              <a:gd name="T33" fmla="*/ 16 h 24"/>
              <a:gd name="T34" fmla="*/ 3 w 317"/>
              <a:gd name="T35" fmla="*/ 14 h 24"/>
              <a:gd name="T36" fmla="*/ 83 w 317"/>
              <a:gd name="T37" fmla="*/ 8 h 24"/>
              <a:gd name="T38" fmla="*/ 163 w 317"/>
              <a:gd name="T39" fmla="*/ 3 h 24"/>
              <a:gd name="T40" fmla="*/ 213 w 317"/>
              <a:gd name="T41" fmla="*/ 1 h 24"/>
              <a:gd name="T42" fmla="*/ 264 w 317"/>
              <a:gd name="T4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7" h="24">
                <a:moveTo>
                  <a:pt x="264" y="0"/>
                </a:moveTo>
                <a:lnTo>
                  <a:pt x="314" y="4"/>
                </a:lnTo>
                <a:lnTo>
                  <a:pt x="316" y="6"/>
                </a:lnTo>
                <a:lnTo>
                  <a:pt x="317" y="8"/>
                </a:lnTo>
                <a:lnTo>
                  <a:pt x="317" y="9"/>
                </a:lnTo>
                <a:lnTo>
                  <a:pt x="317" y="12"/>
                </a:lnTo>
                <a:lnTo>
                  <a:pt x="314" y="14"/>
                </a:lnTo>
                <a:lnTo>
                  <a:pt x="312" y="16"/>
                </a:lnTo>
                <a:lnTo>
                  <a:pt x="261" y="19"/>
                </a:lnTo>
                <a:lnTo>
                  <a:pt x="208" y="17"/>
                </a:lnTo>
                <a:lnTo>
                  <a:pt x="157" y="17"/>
                </a:lnTo>
                <a:lnTo>
                  <a:pt x="3" y="24"/>
                </a:lnTo>
                <a:lnTo>
                  <a:pt x="1" y="24"/>
                </a:lnTo>
                <a:lnTo>
                  <a:pt x="0" y="22"/>
                </a:lnTo>
                <a:lnTo>
                  <a:pt x="0" y="19"/>
                </a:lnTo>
                <a:lnTo>
                  <a:pt x="0" y="17"/>
                </a:lnTo>
                <a:lnTo>
                  <a:pt x="1" y="16"/>
                </a:lnTo>
                <a:lnTo>
                  <a:pt x="3" y="14"/>
                </a:lnTo>
                <a:lnTo>
                  <a:pt x="83" y="8"/>
                </a:lnTo>
                <a:lnTo>
                  <a:pt x="163" y="3"/>
                </a:lnTo>
                <a:lnTo>
                  <a:pt x="213" y="1"/>
                </a:lnTo>
                <a:lnTo>
                  <a:pt x="26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Freeform 41"/>
          <p:cNvSpPr>
            <a:spLocks noEditPoints="1"/>
          </p:cNvSpPr>
          <p:nvPr/>
        </p:nvSpPr>
        <p:spPr bwMode="auto">
          <a:xfrm rot="1974343">
            <a:off x="9731859" y="72033"/>
            <a:ext cx="302545" cy="510168"/>
          </a:xfrm>
          <a:custGeom>
            <a:avLst/>
            <a:gdLst>
              <a:gd name="T0" fmla="*/ 117 w 274"/>
              <a:gd name="T1" fmla="*/ 370 h 561"/>
              <a:gd name="T2" fmla="*/ 121 w 274"/>
              <a:gd name="T3" fmla="*/ 386 h 561"/>
              <a:gd name="T4" fmla="*/ 145 w 274"/>
              <a:gd name="T5" fmla="*/ 505 h 561"/>
              <a:gd name="T6" fmla="*/ 255 w 274"/>
              <a:gd name="T7" fmla="*/ 268 h 561"/>
              <a:gd name="T8" fmla="*/ 201 w 274"/>
              <a:gd name="T9" fmla="*/ 313 h 561"/>
              <a:gd name="T10" fmla="*/ 96 w 274"/>
              <a:gd name="T11" fmla="*/ 329 h 561"/>
              <a:gd name="T12" fmla="*/ 8 w 274"/>
              <a:gd name="T13" fmla="*/ 281 h 561"/>
              <a:gd name="T14" fmla="*/ 64 w 274"/>
              <a:gd name="T15" fmla="*/ 341 h 561"/>
              <a:gd name="T16" fmla="*/ 114 w 274"/>
              <a:gd name="T17" fmla="*/ 349 h 561"/>
              <a:gd name="T18" fmla="*/ 154 w 274"/>
              <a:gd name="T19" fmla="*/ 348 h 561"/>
              <a:gd name="T20" fmla="*/ 231 w 274"/>
              <a:gd name="T21" fmla="*/ 322 h 561"/>
              <a:gd name="T22" fmla="*/ 258 w 274"/>
              <a:gd name="T23" fmla="*/ 260 h 561"/>
              <a:gd name="T24" fmla="*/ 189 w 274"/>
              <a:gd name="T25" fmla="*/ 240 h 561"/>
              <a:gd name="T26" fmla="*/ 181 w 274"/>
              <a:gd name="T27" fmla="*/ 244 h 561"/>
              <a:gd name="T28" fmla="*/ 132 w 274"/>
              <a:gd name="T29" fmla="*/ 261 h 561"/>
              <a:gd name="T30" fmla="*/ 77 w 274"/>
              <a:gd name="T31" fmla="*/ 245 h 561"/>
              <a:gd name="T32" fmla="*/ 74 w 274"/>
              <a:gd name="T33" fmla="*/ 207 h 561"/>
              <a:gd name="T34" fmla="*/ 20 w 274"/>
              <a:gd name="T35" fmla="*/ 255 h 561"/>
              <a:gd name="T36" fmla="*/ 63 w 274"/>
              <a:gd name="T37" fmla="*/ 301 h 561"/>
              <a:gd name="T38" fmla="*/ 164 w 274"/>
              <a:gd name="T39" fmla="*/ 308 h 561"/>
              <a:gd name="T40" fmla="*/ 239 w 274"/>
              <a:gd name="T41" fmla="*/ 261 h 561"/>
              <a:gd name="T42" fmla="*/ 209 w 274"/>
              <a:gd name="T43" fmla="*/ 213 h 561"/>
              <a:gd name="T44" fmla="*/ 100 w 274"/>
              <a:gd name="T45" fmla="*/ 130 h 561"/>
              <a:gd name="T46" fmla="*/ 133 w 274"/>
              <a:gd name="T47" fmla="*/ 245 h 561"/>
              <a:gd name="T48" fmla="*/ 170 w 274"/>
              <a:gd name="T49" fmla="*/ 210 h 561"/>
              <a:gd name="T50" fmla="*/ 199 w 274"/>
              <a:gd name="T51" fmla="*/ 63 h 561"/>
              <a:gd name="T52" fmla="*/ 129 w 274"/>
              <a:gd name="T53" fmla="*/ 98 h 561"/>
              <a:gd name="T54" fmla="*/ 58 w 274"/>
              <a:gd name="T55" fmla="*/ 82 h 561"/>
              <a:gd name="T56" fmla="*/ 60 w 274"/>
              <a:gd name="T57" fmla="*/ 106 h 561"/>
              <a:gd name="T58" fmla="*/ 135 w 274"/>
              <a:gd name="T59" fmla="*/ 114 h 561"/>
              <a:gd name="T60" fmla="*/ 193 w 274"/>
              <a:gd name="T61" fmla="*/ 88 h 561"/>
              <a:gd name="T62" fmla="*/ 95 w 274"/>
              <a:gd name="T63" fmla="*/ 21 h 561"/>
              <a:gd name="T64" fmla="*/ 63 w 274"/>
              <a:gd name="T65" fmla="*/ 61 h 561"/>
              <a:gd name="T66" fmla="*/ 135 w 274"/>
              <a:gd name="T67" fmla="*/ 79 h 561"/>
              <a:gd name="T68" fmla="*/ 185 w 274"/>
              <a:gd name="T69" fmla="*/ 35 h 561"/>
              <a:gd name="T70" fmla="*/ 114 w 274"/>
              <a:gd name="T71" fmla="*/ 18 h 561"/>
              <a:gd name="T72" fmla="*/ 183 w 274"/>
              <a:gd name="T73" fmla="*/ 13 h 561"/>
              <a:gd name="T74" fmla="*/ 202 w 274"/>
              <a:gd name="T75" fmla="*/ 29 h 561"/>
              <a:gd name="T76" fmla="*/ 212 w 274"/>
              <a:gd name="T77" fmla="*/ 56 h 561"/>
              <a:gd name="T78" fmla="*/ 186 w 274"/>
              <a:gd name="T79" fmla="*/ 111 h 561"/>
              <a:gd name="T80" fmla="*/ 185 w 274"/>
              <a:gd name="T81" fmla="*/ 186 h 561"/>
              <a:gd name="T82" fmla="*/ 210 w 274"/>
              <a:gd name="T83" fmla="*/ 194 h 561"/>
              <a:gd name="T84" fmla="*/ 263 w 274"/>
              <a:gd name="T85" fmla="*/ 240 h 561"/>
              <a:gd name="T86" fmla="*/ 274 w 274"/>
              <a:gd name="T87" fmla="*/ 285 h 561"/>
              <a:gd name="T88" fmla="*/ 218 w 274"/>
              <a:gd name="T89" fmla="*/ 346 h 561"/>
              <a:gd name="T90" fmla="*/ 151 w 274"/>
              <a:gd name="T91" fmla="*/ 556 h 561"/>
              <a:gd name="T92" fmla="*/ 141 w 274"/>
              <a:gd name="T93" fmla="*/ 561 h 561"/>
              <a:gd name="T94" fmla="*/ 119 w 274"/>
              <a:gd name="T95" fmla="*/ 467 h 561"/>
              <a:gd name="T96" fmla="*/ 77 w 274"/>
              <a:gd name="T97" fmla="*/ 362 h 561"/>
              <a:gd name="T98" fmla="*/ 5 w 274"/>
              <a:gd name="T99" fmla="*/ 306 h 561"/>
              <a:gd name="T100" fmla="*/ 5 w 274"/>
              <a:gd name="T101" fmla="*/ 234 h 561"/>
              <a:gd name="T102" fmla="*/ 60 w 274"/>
              <a:gd name="T103" fmla="*/ 199 h 561"/>
              <a:gd name="T104" fmla="*/ 68 w 274"/>
              <a:gd name="T105" fmla="*/ 125 h 561"/>
              <a:gd name="T106" fmla="*/ 36 w 274"/>
              <a:gd name="T107" fmla="*/ 66 h 561"/>
              <a:gd name="T108" fmla="*/ 42 w 274"/>
              <a:gd name="T109" fmla="*/ 40 h 561"/>
              <a:gd name="T110" fmla="*/ 101 w 274"/>
              <a:gd name="T111" fmla="*/ 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4" h="561">
                <a:moveTo>
                  <a:pt x="161" y="361"/>
                </a:moveTo>
                <a:lnTo>
                  <a:pt x="148" y="364"/>
                </a:lnTo>
                <a:lnTo>
                  <a:pt x="116" y="366"/>
                </a:lnTo>
                <a:lnTo>
                  <a:pt x="117" y="370"/>
                </a:lnTo>
                <a:lnTo>
                  <a:pt x="117" y="375"/>
                </a:lnTo>
                <a:lnTo>
                  <a:pt x="119" y="380"/>
                </a:lnTo>
                <a:lnTo>
                  <a:pt x="119" y="385"/>
                </a:lnTo>
                <a:lnTo>
                  <a:pt x="121" y="386"/>
                </a:lnTo>
                <a:lnTo>
                  <a:pt x="121" y="388"/>
                </a:lnTo>
                <a:lnTo>
                  <a:pt x="125" y="407"/>
                </a:lnTo>
                <a:lnTo>
                  <a:pt x="135" y="454"/>
                </a:lnTo>
                <a:lnTo>
                  <a:pt x="145" y="505"/>
                </a:lnTo>
                <a:lnTo>
                  <a:pt x="154" y="433"/>
                </a:lnTo>
                <a:lnTo>
                  <a:pt x="161" y="361"/>
                </a:lnTo>
                <a:close/>
                <a:moveTo>
                  <a:pt x="258" y="260"/>
                </a:moveTo>
                <a:lnTo>
                  <a:pt x="255" y="268"/>
                </a:lnTo>
                <a:lnTo>
                  <a:pt x="249" y="274"/>
                </a:lnTo>
                <a:lnTo>
                  <a:pt x="244" y="281"/>
                </a:lnTo>
                <a:lnTo>
                  <a:pt x="223" y="300"/>
                </a:lnTo>
                <a:lnTo>
                  <a:pt x="201" y="313"/>
                </a:lnTo>
                <a:lnTo>
                  <a:pt x="175" y="322"/>
                </a:lnTo>
                <a:lnTo>
                  <a:pt x="148" y="329"/>
                </a:lnTo>
                <a:lnTo>
                  <a:pt x="122" y="330"/>
                </a:lnTo>
                <a:lnTo>
                  <a:pt x="96" y="329"/>
                </a:lnTo>
                <a:lnTo>
                  <a:pt x="71" y="322"/>
                </a:lnTo>
                <a:lnTo>
                  <a:pt x="47" y="313"/>
                </a:lnTo>
                <a:lnTo>
                  <a:pt x="26" y="300"/>
                </a:lnTo>
                <a:lnTo>
                  <a:pt x="8" y="281"/>
                </a:lnTo>
                <a:lnTo>
                  <a:pt x="15" y="301"/>
                </a:lnTo>
                <a:lnTo>
                  <a:pt x="26" y="319"/>
                </a:lnTo>
                <a:lnTo>
                  <a:pt x="44" y="332"/>
                </a:lnTo>
                <a:lnTo>
                  <a:pt x="64" y="341"/>
                </a:lnTo>
                <a:lnTo>
                  <a:pt x="87" y="348"/>
                </a:lnTo>
                <a:lnTo>
                  <a:pt x="109" y="351"/>
                </a:lnTo>
                <a:lnTo>
                  <a:pt x="109" y="351"/>
                </a:lnTo>
                <a:lnTo>
                  <a:pt x="114" y="349"/>
                </a:lnTo>
                <a:lnTo>
                  <a:pt x="116" y="351"/>
                </a:lnTo>
                <a:lnTo>
                  <a:pt x="127" y="351"/>
                </a:lnTo>
                <a:lnTo>
                  <a:pt x="138" y="349"/>
                </a:lnTo>
                <a:lnTo>
                  <a:pt x="154" y="348"/>
                </a:lnTo>
                <a:lnTo>
                  <a:pt x="173" y="345"/>
                </a:lnTo>
                <a:lnTo>
                  <a:pt x="194" y="338"/>
                </a:lnTo>
                <a:lnTo>
                  <a:pt x="214" y="332"/>
                </a:lnTo>
                <a:lnTo>
                  <a:pt x="231" y="322"/>
                </a:lnTo>
                <a:lnTo>
                  <a:pt x="247" y="309"/>
                </a:lnTo>
                <a:lnTo>
                  <a:pt x="257" y="297"/>
                </a:lnTo>
                <a:lnTo>
                  <a:pt x="262" y="279"/>
                </a:lnTo>
                <a:lnTo>
                  <a:pt x="258" y="260"/>
                </a:lnTo>
                <a:close/>
                <a:moveTo>
                  <a:pt x="186" y="202"/>
                </a:moveTo>
                <a:lnTo>
                  <a:pt x="189" y="220"/>
                </a:lnTo>
                <a:lnTo>
                  <a:pt x="189" y="237"/>
                </a:lnTo>
                <a:lnTo>
                  <a:pt x="189" y="240"/>
                </a:lnTo>
                <a:lnTo>
                  <a:pt x="186" y="242"/>
                </a:lnTo>
                <a:lnTo>
                  <a:pt x="185" y="244"/>
                </a:lnTo>
                <a:lnTo>
                  <a:pt x="181" y="242"/>
                </a:lnTo>
                <a:lnTo>
                  <a:pt x="181" y="244"/>
                </a:lnTo>
                <a:lnTo>
                  <a:pt x="181" y="245"/>
                </a:lnTo>
                <a:lnTo>
                  <a:pt x="167" y="257"/>
                </a:lnTo>
                <a:lnTo>
                  <a:pt x="151" y="261"/>
                </a:lnTo>
                <a:lnTo>
                  <a:pt x="132" y="261"/>
                </a:lnTo>
                <a:lnTo>
                  <a:pt x="114" y="258"/>
                </a:lnTo>
                <a:lnTo>
                  <a:pt x="95" y="253"/>
                </a:lnTo>
                <a:lnTo>
                  <a:pt x="80" y="245"/>
                </a:lnTo>
                <a:lnTo>
                  <a:pt x="77" y="245"/>
                </a:lnTo>
                <a:lnTo>
                  <a:pt x="74" y="244"/>
                </a:lnTo>
                <a:lnTo>
                  <a:pt x="72" y="242"/>
                </a:lnTo>
                <a:lnTo>
                  <a:pt x="72" y="237"/>
                </a:lnTo>
                <a:lnTo>
                  <a:pt x="74" y="207"/>
                </a:lnTo>
                <a:lnTo>
                  <a:pt x="55" y="218"/>
                </a:lnTo>
                <a:lnTo>
                  <a:pt x="37" y="229"/>
                </a:lnTo>
                <a:lnTo>
                  <a:pt x="24" y="242"/>
                </a:lnTo>
                <a:lnTo>
                  <a:pt x="20" y="255"/>
                </a:lnTo>
                <a:lnTo>
                  <a:pt x="21" y="268"/>
                </a:lnTo>
                <a:lnTo>
                  <a:pt x="29" y="279"/>
                </a:lnTo>
                <a:lnTo>
                  <a:pt x="42" y="290"/>
                </a:lnTo>
                <a:lnTo>
                  <a:pt x="63" y="301"/>
                </a:lnTo>
                <a:lnTo>
                  <a:pt x="85" y="309"/>
                </a:lnTo>
                <a:lnTo>
                  <a:pt x="109" y="313"/>
                </a:lnTo>
                <a:lnTo>
                  <a:pt x="133" y="313"/>
                </a:lnTo>
                <a:lnTo>
                  <a:pt x="164" y="308"/>
                </a:lnTo>
                <a:lnTo>
                  <a:pt x="194" y="297"/>
                </a:lnTo>
                <a:lnTo>
                  <a:pt x="220" y="279"/>
                </a:lnTo>
                <a:lnTo>
                  <a:pt x="231" y="271"/>
                </a:lnTo>
                <a:lnTo>
                  <a:pt x="239" y="261"/>
                </a:lnTo>
                <a:lnTo>
                  <a:pt x="242" y="250"/>
                </a:lnTo>
                <a:lnTo>
                  <a:pt x="239" y="239"/>
                </a:lnTo>
                <a:lnTo>
                  <a:pt x="230" y="228"/>
                </a:lnTo>
                <a:lnTo>
                  <a:pt x="209" y="213"/>
                </a:lnTo>
                <a:lnTo>
                  <a:pt x="186" y="202"/>
                </a:lnTo>
                <a:close/>
                <a:moveTo>
                  <a:pt x="164" y="120"/>
                </a:moveTo>
                <a:lnTo>
                  <a:pt x="137" y="127"/>
                </a:lnTo>
                <a:lnTo>
                  <a:pt x="100" y="130"/>
                </a:lnTo>
                <a:lnTo>
                  <a:pt x="92" y="183"/>
                </a:lnTo>
                <a:lnTo>
                  <a:pt x="87" y="236"/>
                </a:lnTo>
                <a:lnTo>
                  <a:pt x="109" y="244"/>
                </a:lnTo>
                <a:lnTo>
                  <a:pt x="133" y="245"/>
                </a:lnTo>
                <a:lnTo>
                  <a:pt x="156" y="240"/>
                </a:lnTo>
                <a:lnTo>
                  <a:pt x="177" y="237"/>
                </a:lnTo>
                <a:lnTo>
                  <a:pt x="178" y="237"/>
                </a:lnTo>
                <a:lnTo>
                  <a:pt x="170" y="210"/>
                </a:lnTo>
                <a:lnTo>
                  <a:pt x="165" y="180"/>
                </a:lnTo>
                <a:lnTo>
                  <a:pt x="164" y="149"/>
                </a:lnTo>
                <a:lnTo>
                  <a:pt x="164" y="120"/>
                </a:lnTo>
                <a:close/>
                <a:moveTo>
                  <a:pt x="199" y="63"/>
                </a:moveTo>
                <a:lnTo>
                  <a:pt x="188" y="79"/>
                </a:lnTo>
                <a:lnTo>
                  <a:pt x="170" y="88"/>
                </a:lnTo>
                <a:lnTo>
                  <a:pt x="149" y="96"/>
                </a:lnTo>
                <a:lnTo>
                  <a:pt x="129" y="98"/>
                </a:lnTo>
                <a:lnTo>
                  <a:pt x="111" y="96"/>
                </a:lnTo>
                <a:lnTo>
                  <a:pt x="92" y="95"/>
                </a:lnTo>
                <a:lnTo>
                  <a:pt x="74" y="90"/>
                </a:lnTo>
                <a:lnTo>
                  <a:pt x="58" y="82"/>
                </a:lnTo>
                <a:lnTo>
                  <a:pt x="47" y="69"/>
                </a:lnTo>
                <a:lnTo>
                  <a:pt x="47" y="83"/>
                </a:lnTo>
                <a:lnTo>
                  <a:pt x="52" y="95"/>
                </a:lnTo>
                <a:lnTo>
                  <a:pt x="60" y="106"/>
                </a:lnTo>
                <a:lnTo>
                  <a:pt x="72" y="112"/>
                </a:lnTo>
                <a:lnTo>
                  <a:pt x="96" y="115"/>
                </a:lnTo>
                <a:lnTo>
                  <a:pt x="121" y="115"/>
                </a:lnTo>
                <a:lnTo>
                  <a:pt x="135" y="114"/>
                </a:lnTo>
                <a:lnTo>
                  <a:pt x="151" y="109"/>
                </a:lnTo>
                <a:lnTo>
                  <a:pt x="167" y="104"/>
                </a:lnTo>
                <a:lnTo>
                  <a:pt x="181" y="96"/>
                </a:lnTo>
                <a:lnTo>
                  <a:pt x="193" y="88"/>
                </a:lnTo>
                <a:lnTo>
                  <a:pt x="199" y="75"/>
                </a:lnTo>
                <a:lnTo>
                  <a:pt x="199" y="63"/>
                </a:lnTo>
                <a:close/>
                <a:moveTo>
                  <a:pt x="114" y="18"/>
                </a:moveTo>
                <a:lnTo>
                  <a:pt x="95" y="21"/>
                </a:lnTo>
                <a:lnTo>
                  <a:pt x="77" y="26"/>
                </a:lnTo>
                <a:lnTo>
                  <a:pt x="64" y="34"/>
                </a:lnTo>
                <a:lnTo>
                  <a:pt x="53" y="47"/>
                </a:lnTo>
                <a:lnTo>
                  <a:pt x="63" y="61"/>
                </a:lnTo>
                <a:lnTo>
                  <a:pt x="77" y="71"/>
                </a:lnTo>
                <a:lnTo>
                  <a:pt x="95" y="77"/>
                </a:lnTo>
                <a:lnTo>
                  <a:pt x="114" y="80"/>
                </a:lnTo>
                <a:lnTo>
                  <a:pt x="135" y="79"/>
                </a:lnTo>
                <a:lnTo>
                  <a:pt x="154" y="74"/>
                </a:lnTo>
                <a:lnTo>
                  <a:pt x="170" y="64"/>
                </a:lnTo>
                <a:lnTo>
                  <a:pt x="181" y="51"/>
                </a:lnTo>
                <a:lnTo>
                  <a:pt x="185" y="35"/>
                </a:lnTo>
                <a:lnTo>
                  <a:pt x="172" y="29"/>
                </a:lnTo>
                <a:lnTo>
                  <a:pt x="154" y="22"/>
                </a:lnTo>
                <a:lnTo>
                  <a:pt x="135" y="19"/>
                </a:lnTo>
                <a:lnTo>
                  <a:pt x="114" y="18"/>
                </a:lnTo>
                <a:close/>
                <a:moveTo>
                  <a:pt x="122" y="0"/>
                </a:moveTo>
                <a:lnTo>
                  <a:pt x="145" y="2"/>
                </a:lnTo>
                <a:lnTo>
                  <a:pt x="165" y="6"/>
                </a:lnTo>
                <a:lnTo>
                  <a:pt x="183" y="13"/>
                </a:lnTo>
                <a:lnTo>
                  <a:pt x="197" y="21"/>
                </a:lnTo>
                <a:lnTo>
                  <a:pt x="199" y="22"/>
                </a:lnTo>
                <a:lnTo>
                  <a:pt x="201" y="27"/>
                </a:lnTo>
                <a:lnTo>
                  <a:pt x="202" y="29"/>
                </a:lnTo>
                <a:lnTo>
                  <a:pt x="204" y="31"/>
                </a:lnTo>
                <a:lnTo>
                  <a:pt x="204" y="37"/>
                </a:lnTo>
                <a:lnTo>
                  <a:pt x="204" y="42"/>
                </a:lnTo>
                <a:lnTo>
                  <a:pt x="212" y="56"/>
                </a:lnTo>
                <a:lnTo>
                  <a:pt x="212" y="74"/>
                </a:lnTo>
                <a:lnTo>
                  <a:pt x="207" y="90"/>
                </a:lnTo>
                <a:lnTo>
                  <a:pt x="197" y="103"/>
                </a:lnTo>
                <a:lnTo>
                  <a:pt x="186" y="111"/>
                </a:lnTo>
                <a:lnTo>
                  <a:pt x="173" y="117"/>
                </a:lnTo>
                <a:lnTo>
                  <a:pt x="173" y="119"/>
                </a:lnTo>
                <a:lnTo>
                  <a:pt x="183" y="181"/>
                </a:lnTo>
                <a:lnTo>
                  <a:pt x="185" y="186"/>
                </a:lnTo>
                <a:lnTo>
                  <a:pt x="186" y="186"/>
                </a:lnTo>
                <a:lnTo>
                  <a:pt x="189" y="186"/>
                </a:lnTo>
                <a:lnTo>
                  <a:pt x="193" y="186"/>
                </a:lnTo>
                <a:lnTo>
                  <a:pt x="210" y="194"/>
                </a:lnTo>
                <a:lnTo>
                  <a:pt x="230" y="205"/>
                </a:lnTo>
                <a:lnTo>
                  <a:pt x="247" y="218"/>
                </a:lnTo>
                <a:lnTo>
                  <a:pt x="260" y="232"/>
                </a:lnTo>
                <a:lnTo>
                  <a:pt x="263" y="240"/>
                </a:lnTo>
                <a:lnTo>
                  <a:pt x="265" y="240"/>
                </a:lnTo>
                <a:lnTo>
                  <a:pt x="268" y="244"/>
                </a:lnTo>
                <a:lnTo>
                  <a:pt x="274" y="265"/>
                </a:lnTo>
                <a:lnTo>
                  <a:pt x="274" y="285"/>
                </a:lnTo>
                <a:lnTo>
                  <a:pt x="266" y="305"/>
                </a:lnTo>
                <a:lnTo>
                  <a:pt x="254" y="324"/>
                </a:lnTo>
                <a:lnTo>
                  <a:pt x="238" y="337"/>
                </a:lnTo>
                <a:lnTo>
                  <a:pt x="218" y="346"/>
                </a:lnTo>
                <a:lnTo>
                  <a:pt x="199" y="354"/>
                </a:lnTo>
                <a:lnTo>
                  <a:pt x="177" y="359"/>
                </a:lnTo>
                <a:lnTo>
                  <a:pt x="167" y="458"/>
                </a:lnTo>
                <a:lnTo>
                  <a:pt x="151" y="556"/>
                </a:lnTo>
                <a:lnTo>
                  <a:pt x="149" y="559"/>
                </a:lnTo>
                <a:lnTo>
                  <a:pt x="148" y="561"/>
                </a:lnTo>
                <a:lnTo>
                  <a:pt x="145" y="561"/>
                </a:lnTo>
                <a:lnTo>
                  <a:pt x="141" y="561"/>
                </a:lnTo>
                <a:lnTo>
                  <a:pt x="138" y="561"/>
                </a:lnTo>
                <a:lnTo>
                  <a:pt x="137" y="559"/>
                </a:lnTo>
                <a:lnTo>
                  <a:pt x="135" y="556"/>
                </a:lnTo>
                <a:lnTo>
                  <a:pt x="119" y="467"/>
                </a:lnTo>
                <a:lnTo>
                  <a:pt x="103" y="377"/>
                </a:lnTo>
                <a:lnTo>
                  <a:pt x="103" y="370"/>
                </a:lnTo>
                <a:lnTo>
                  <a:pt x="103" y="366"/>
                </a:lnTo>
                <a:lnTo>
                  <a:pt x="77" y="362"/>
                </a:lnTo>
                <a:lnTo>
                  <a:pt x="53" y="354"/>
                </a:lnTo>
                <a:lnTo>
                  <a:pt x="32" y="341"/>
                </a:lnTo>
                <a:lnTo>
                  <a:pt x="16" y="325"/>
                </a:lnTo>
                <a:lnTo>
                  <a:pt x="5" y="306"/>
                </a:lnTo>
                <a:lnTo>
                  <a:pt x="0" y="285"/>
                </a:lnTo>
                <a:lnTo>
                  <a:pt x="2" y="263"/>
                </a:lnTo>
                <a:lnTo>
                  <a:pt x="0" y="249"/>
                </a:lnTo>
                <a:lnTo>
                  <a:pt x="5" y="234"/>
                </a:lnTo>
                <a:lnTo>
                  <a:pt x="16" y="223"/>
                </a:lnTo>
                <a:lnTo>
                  <a:pt x="29" y="213"/>
                </a:lnTo>
                <a:lnTo>
                  <a:pt x="44" y="205"/>
                </a:lnTo>
                <a:lnTo>
                  <a:pt x="60" y="199"/>
                </a:lnTo>
                <a:lnTo>
                  <a:pt x="76" y="192"/>
                </a:lnTo>
                <a:lnTo>
                  <a:pt x="80" y="160"/>
                </a:lnTo>
                <a:lnTo>
                  <a:pt x="88" y="128"/>
                </a:lnTo>
                <a:lnTo>
                  <a:pt x="68" y="125"/>
                </a:lnTo>
                <a:lnTo>
                  <a:pt x="52" y="115"/>
                </a:lnTo>
                <a:lnTo>
                  <a:pt x="39" y="101"/>
                </a:lnTo>
                <a:lnTo>
                  <a:pt x="34" y="83"/>
                </a:lnTo>
                <a:lnTo>
                  <a:pt x="36" y="66"/>
                </a:lnTo>
                <a:lnTo>
                  <a:pt x="40" y="47"/>
                </a:lnTo>
                <a:lnTo>
                  <a:pt x="40" y="43"/>
                </a:lnTo>
                <a:lnTo>
                  <a:pt x="40" y="42"/>
                </a:lnTo>
                <a:lnTo>
                  <a:pt x="42" y="40"/>
                </a:lnTo>
                <a:lnTo>
                  <a:pt x="50" y="22"/>
                </a:lnTo>
                <a:lnTo>
                  <a:pt x="63" y="11"/>
                </a:lnTo>
                <a:lnTo>
                  <a:pt x="80" y="3"/>
                </a:lnTo>
                <a:lnTo>
                  <a:pt x="101" y="0"/>
                </a:lnTo>
                <a:lnTo>
                  <a:pt x="12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05250" y="921582"/>
            <a:ext cx="11381501" cy="5585262"/>
            <a:chOff x="539565" y="928762"/>
            <a:chExt cx="11381501" cy="5585262"/>
          </a:xfrm>
        </p:grpSpPr>
        <p:sp>
          <p:nvSpPr>
            <p:cNvPr id="70" name="Freeform 58"/>
            <p:cNvSpPr>
              <a:spLocks/>
            </p:cNvSpPr>
            <p:nvPr/>
          </p:nvSpPr>
          <p:spPr bwMode="auto">
            <a:xfrm rot="10800000" flipH="1" flipV="1">
              <a:off x="544423" y="928762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8"/>
            <p:cNvSpPr>
              <a:spLocks/>
            </p:cNvSpPr>
            <p:nvPr/>
          </p:nvSpPr>
          <p:spPr bwMode="auto">
            <a:xfrm rot="10800000" flipH="1" flipV="1">
              <a:off x="544423" y="6352538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8"/>
            <p:cNvSpPr>
              <a:spLocks/>
            </p:cNvSpPr>
            <p:nvPr/>
          </p:nvSpPr>
          <p:spPr bwMode="auto">
            <a:xfrm rot="5400000" flipH="1" flipV="1">
              <a:off x="-2197914" y="3723969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8"/>
            <p:cNvSpPr>
              <a:spLocks/>
            </p:cNvSpPr>
            <p:nvPr/>
          </p:nvSpPr>
          <p:spPr bwMode="auto">
            <a:xfrm rot="5400000" flipH="1" flipV="1">
              <a:off x="9130231" y="3666241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ED0F603-1A98-4DA5-84C3-EFDEE4DF7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90" y="2119408"/>
            <a:ext cx="2374645" cy="2374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06137E-0859-428A-9B99-F4B910C07E36}"/>
              </a:ext>
            </a:extLst>
          </p:cNvPr>
          <p:cNvSpPr txBox="1"/>
          <p:nvPr/>
        </p:nvSpPr>
        <p:spPr>
          <a:xfrm>
            <a:off x="798448" y="4631250"/>
            <a:ext cx="2978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0070C0"/>
                </a:solidFill>
              </a:rPr>
              <a:t>45 X 45</a:t>
            </a:r>
            <a:endParaRPr lang="ko-KR" altLang="en-US" sz="6000" dirty="0">
              <a:solidFill>
                <a:srgbClr val="0070C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8BB337-4804-423A-B88F-5988A3896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820" y="2110542"/>
            <a:ext cx="2990473" cy="23923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F2EB273-C0B0-4DBA-83BE-0CBE0EA10949}"/>
              </a:ext>
            </a:extLst>
          </p:cNvPr>
          <p:cNvSpPr txBox="1"/>
          <p:nvPr/>
        </p:nvSpPr>
        <p:spPr>
          <a:xfrm>
            <a:off x="4446103" y="4603476"/>
            <a:ext cx="2978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0070C0"/>
                </a:solidFill>
              </a:rPr>
              <a:t>28 X 28</a:t>
            </a:r>
            <a:endParaRPr lang="ko-KR" altLang="en-US" sz="60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AD610D-DB30-4E66-A278-816B42ADC023}"/>
              </a:ext>
            </a:extLst>
          </p:cNvPr>
          <p:cNvSpPr txBox="1"/>
          <p:nvPr/>
        </p:nvSpPr>
        <p:spPr>
          <a:xfrm>
            <a:off x="4446103" y="1620658"/>
            <a:ext cx="281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MNIST</a:t>
            </a:r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D74518-0D61-472F-863F-D882064C32CC}"/>
              </a:ext>
            </a:extLst>
          </p:cNvPr>
          <p:cNvSpPr txBox="1"/>
          <p:nvPr/>
        </p:nvSpPr>
        <p:spPr>
          <a:xfrm>
            <a:off x="906723" y="1620658"/>
            <a:ext cx="281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Input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6238BA-090D-4810-A154-2E2FFD9D5573}"/>
              </a:ext>
            </a:extLst>
          </p:cNvPr>
          <p:cNvSpPr txBox="1"/>
          <p:nvPr/>
        </p:nvSpPr>
        <p:spPr>
          <a:xfrm>
            <a:off x="8020616" y="4603475"/>
            <a:ext cx="2978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0070C0"/>
                </a:solidFill>
              </a:rPr>
              <a:t>62 X 62</a:t>
            </a:r>
            <a:endParaRPr lang="ko-KR" altLang="en-US" sz="6000" dirty="0">
              <a:solidFill>
                <a:srgbClr val="0070C0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1110B73-BE0C-40DB-99A9-9A65864FF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113" y="1677275"/>
            <a:ext cx="2816778" cy="2816778"/>
          </a:xfrm>
          <a:prstGeom prst="rect">
            <a:avLst/>
          </a:prstGeom>
        </p:spPr>
      </p:pic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3881CD5B-E87D-40AB-9E0F-6292685E32C6}"/>
              </a:ext>
            </a:extLst>
          </p:cNvPr>
          <p:cNvSpPr/>
          <p:nvPr/>
        </p:nvSpPr>
        <p:spPr>
          <a:xfrm>
            <a:off x="4171385" y="1669539"/>
            <a:ext cx="3307720" cy="33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97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858"/>
          <p:cNvSpPr>
            <a:spLocks noEditPoints="1"/>
          </p:cNvSpPr>
          <p:nvPr/>
        </p:nvSpPr>
        <p:spPr bwMode="auto">
          <a:xfrm flipV="1">
            <a:off x="222690" y="109471"/>
            <a:ext cx="956018" cy="387788"/>
          </a:xfrm>
          <a:custGeom>
            <a:avLst/>
            <a:gdLst>
              <a:gd name="T0" fmla="*/ 183 w 270"/>
              <a:gd name="T1" fmla="*/ 27 h 146"/>
              <a:gd name="T2" fmla="*/ 182 w 270"/>
              <a:gd name="T3" fmla="*/ 44 h 146"/>
              <a:gd name="T4" fmla="*/ 181 w 270"/>
              <a:gd name="T5" fmla="*/ 46 h 146"/>
              <a:gd name="T6" fmla="*/ 123 w 270"/>
              <a:gd name="T7" fmla="*/ 48 h 146"/>
              <a:gd name="T8" fmla="*/ 10 w 270"/>
              <a:gd name="T9" fmla="*/ 45 h 146"/>
              <a:gd name="T10" fmla="*/ 22 w 270"/>
              <a:gd name="T11" fmla="*/ 78 h 146"/>
              <a:gd name="T12" fmla="*/ 21 w 270"/>
              <a:gd name="T13" fmla="*/ 112 h 146"/>
              <a:gd name="T14" fmla="*/ 186 w 270"/>
              <a:gd name="T15" fmla="*/ 105 h 146"/>
              <a:gd name="T16" fmla="*/ 188 w 270"/>
              <a:gd name="T17" fmla="*/ 107 h 146"/>
              <a:gd name="T18" fmla="*/ 188 w 270"/>
              <a:gd name="T19" fmla="*/ 108 h 146"/>
              <a:gd name="T20" fmla="*/ 225 w 270"/>
              <a:gd name="T21" fmla="*/ 104 h 146"/>
              <a:gd name="T22" fmla="*/ 242 w 270"/>
              <a:gd name="T23" fmla="*/ 54 h 146"/>
              <a:gd name="T24" fmla="*/ 183 w 270"/>
              <a:gd name="T25" fmla="*/ 11 h 146"/>
              <a:gd name="T26" fmla="*/ 183 w 270"/>
              <a:gd name="T27" fmla="*/ 0 h 146"/>
              <a:gd name="T28" fmla="*/ 247 w 270"/>
              <a:gd name="T29" fmla="*/ 50 h 146"/>
              <a:gd name="T30" fmla="*/ 270 w 270"/>
              <a:gd name="T31" fmla="*/ 71 h 146"/>
              <a:gd name="T32" fmla="*/ 268 w 270"/>
              <a:gd name="T33" fmla="*/ 75 h 146"/>
              <a:gd name="T34" fmla="*/ 190 w 270"/>
              <a:gd name="T35" fmla="*/ 144 h 146"/>
              <a:gd name="T36" fmla="*/ 187 w 270"/>
              <a:gd name="T37" fmla="*/ 146 h 146"/>
              <a:gd name="T38" fmla="*/ 183 w 270"/>
              <a:gd name="T39" fmla="*/ 144 h 146"/>
              <a:gd name="T40" fmla="*/ 182 w 270"/>
              <a:gd name="T41" fmla="*/ 142 h 146"/>
              <a:gd name="T42" fmla="*/ 99 w 270"/>
              <a:gd name="T43" fmla="*/ 116 h 146"/>
              <a:gd name="T44" fmla="*/ 16 w 270"/>
              <a:gd name="T45" fmla="*/ 118 h 146"/>
              <a:gd name="T46" fmla="*/ 13 w 270"/>
              <a:gd name="T47" fmla="*/ 116 h 146"/>
              <a:gd name="T48" fmla="*/ 17 w 270"/>
              <a:gd name="T49" fmla="*/ 96 h 146"/>
              <a:gd name="T50" fmla="*/ 10 w 270"/>
              <a:gd name="T51" fmla="*/ 59 h 146"/>
              <a:gd name="T52" fmla="*/ 0 w 270"/>
              <a:gd name="T53" fmla="*/ 42 h 146"/>
              <a:gd name="T54" fmla="*/ 0 w 270"/>
              <a:gd name="T55" fmla="*/ 38 h 146"/>
              <a:gd name="T56" fmla="*/ 4 w 270"/>
              <a:gd name="T57" fmla="*/ 37 h 146"/>
              <a:gd name="T58" fmla="*/ 89 w 270"/>
              <a:gd name="T59" fmla="*/ 41 h 146"/>
              <a:gd name="T60" fmla="*/ 175 w 270"/>
              <a:gd name="T61" fmla="*/ 40 h 146"/>
              <a:gd name="T62" fmla="*/ 177 w 270"/>
              <a:gd name="T63" fmla="*/ 4 h 146"/>
              <a:gd name="T64" fmla="*/ 178 w 270"/>
              <a:gd name="T65" fmla="*/ 2 h 146"/>
              <a:gd name="T66" fmla="*/ 181 w 270"/>
              <a:gd name="T6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0" h="146">
                <a:moveTo>
                  <a:pt x="183" y="11"/>
                </a:moveTo>
                <a:lnTo>
                  <a:pt x="183" y="27"/>
                </a:lnTo>
                <a:lnTo>
                  <a:pt x="182" y="42"/>
                </a:lnTo>
                <a:lnTo>
                  <a:pt x="182" y="44"/>
                </a:lnTo>
                <a:lnTo>
                  <a:pt x="181" y="45"/>
                </a:lnTo>
                <a:lnTo>
                  <a:pt x="181" y="46"/>
                </a:lnTo>
                <a:lnTo>
                  <a:pt x="178" y="46"/>
                </a:lnTo>
                <a:lnTo>
                  <a:pt x="123" y="48"/>
                </a:lnTo>
                <a:lnTo>
                  <a:pt x="67" y="49"/>
                </a:lnTo>
                <a:lnTo>
                  <a:pt x="10" y="45"/>
                </a:lnTo>
                <a:lnTo>
                  <a:pt x="18" y="61"/>
                </a:lnTo>
                <a:lnTo>
                  <a:pt x="22" y="78"/>
                </a:lnTo>
                <a:lnTo>
                  <a:pt x="24" y="95"/>
                </a:lnTo>
                <a:lnTo>
                  <a:pt x="21" y="112"/>
                </a:lnTo>
                <a:lnTo>
                  <a:pt x="103" y="108"/>
                </a:lnTo>
                <a:lnTo>
                  <a:pt x="186" y="105"/>
                </a:lnTo>
                <a:lnTo>
                  <a:pt x="187" y="105"/>
                </a:lnTo>
                <a:lnTo>
                  <a:pt x="188" y="107"/>
                </a:lnTo>
                <a:lnTo>
                  <a:pt x="188" y="107"/>
                </a:lnTo>
                <a:lnTo>
                  <a:pt x="188" y="108"/>
                </a:lnTo>
                <a:lnTo>
                  <a:pt x="188" y="137"/>
                </a:lnTo>
                <a:lnTo>
                  <a:pt x="225" y="104"/>
                </a:lnTo>
                <a:lnTo>
                  <a:pt x="262" y="72"/>
                </a:lnTo>
                <a:lnTo>
                  <a:pt x="242" y="54"/>
                </a:lnTo>
                <a:lnTo>
                  <a:pt x="221" y="38"/>
                </a:lnTo>
                <a:lnTo>
                  <a:pt x="183" y="11"/>
                </a:lnTo>
                <a:close/>
                <a:moveTo>
                  <a:pt x="181" y="0"/>
                </a:moveTo>
                <a:lnTo>
                  <a:pt x="183" y="0"/>
                </a:lnTo>
                <a:lnTo>
                  <a:pt x="224" y="32"/>
                </a:lnTo>
                <a:lnTo>
                  <a:pt x="247" y="50"/>
                </a:lnTo>
                <a:lnTo>
                  <a:pt x="268" y="70"/>
                </a:lnTo>
                <a:lnTo>
                  <a:pt x="270" y="71"/>
                </a:lnTo>
                <a:lnTo>
                  <a:pt x="270" y="72"/>
                </a:lnTo>
                <a:lnTo>
                  <a:pt x="268" y="75"/>
                </a:lnTo>
                <a:lnTo>
                  <a:pt x="229" y="109"/>
                </a:lnTo>
                <a:lnTo>
                  <a:pt x="190" y="144"/>
                </a:lnTo>
                <a:lnTo>
                  <a:pt x="188" y="146"/>
                </a:lnTo>
                <a:lnTo>
                  <a:pt x="187" y="146"/>
                </a:lnTo>
                <a:lnTo>
                  <a:pt x="185" y="146"/>
                </a:lnTo>
                <a:lnTo>
                  <a:pt x="183" y="144"/>
                </a:lnTo>
                <a:lnTo>
                  <a:pt x="182" y="144"/>
                </a:lnTo>
                <a:lnTo>
                  <a:pt x="182" y="142"/>
                </a:lnTo>
                <a:lnTo>
                  <a:pt x="182" y="112"/>
                </a:lnTo>
                <a:lnTo>
                  <a:pt x="99" y="116"/>
                </a:lnTo>
                <a:lnTo>
                  <a:pt x="17" y="118"/>
                </a:lnTo>
                <a:lnTo>
                  <a:pt x="16" y="118"/>
                </a:lnTo>
                <a:lnTo>
                  <a:pt x="14" y="117"/>
                </a:lnTo>
                <a:lnTo>
                  <a:pt x="13" y="116"/>
                </a:lnTo>
                <a:lnTo>
                  <a:pt x="13" y="114"/>
                </a:lnTo>
                <a:lnTo>
                  <a:pt x="17" y="96"/>
                </a:lnTo>
                <a:lnTo>
                  <a:pt x="16" y="78"/>
                </a:lnTo>
                <a:lnTo>
                  <a:pt x="10" y="59"/>
                </a:lnTo>
                <a:lnTo>
                  <a:pt x="1" y="44"/>
                </a:lnTo>
                <a:lnTo>
                  <a:pt x="0" y="42"/>
                </a:lnTo>
                <a:lnTo>
                  <a:pt x="0" y="40"/>
                </a:lnTo>
                <a:lnTo>
                  <a:pt x="0" y="38"/>
                </a:lnTo>
                <a:lnTo>
                  <a:pt x="3" y="37"/>
                </a:lnTo>
                <a:lnTo>
                  <a:pt x="4" y="37"/>
                </a:lnTo>
                <a:lnTo>
                  <a:pt x="47" y="41"/>
                </a:lnTo>
                <a:lnTo>
                  <a:pt x="89" y="41"/>
                </a:lnTo>
                <a:lnTo>
                  <a:pt x="132" y="40"/>
                </a:lnTo>
                <a:lnTo>
                  <a:pt x="175" y="40"/>
                </a:lnTo>
                <a:lnTo>
                  <a:pt x="177" y="21"/>
                </a:lnTo>
                <a:lnTo>
                  <a:pt x="177" y="4"/>
                </a:lnTo>
                <a:lnTo>
                  <a:pt x="177" y="3"/>
                </a:lnTo>
                <a:lnTo>
                  <a:pt x="178" y="2"/>
                </a:lnTo>
                <a:lnTo>
                  <a:pt x="179" y="0"/>
                </a:lnTo>
                <a:lnTo>
                  <a:pt x="18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457003" y="41755"/>
            <a:ext cx="4394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Image Segmentation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 rot="16200000">
            <a:off x="10273353" y="-18839"/>
            <a:ext cx="2230867" cy="1606426"/>
            <a:chOff x="9020334" y="4223834"/>
            <a:chExt cx="3720008" cy="2678742"/>
          </a:xfrm>
        </p:grpSpPr>
        <p:sp>
          <p:nvSpPr>
            <p:cNvPr id="59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 rot="16200000" flipH="1" flipV="1">
            <a:off x="-335545" y="5262210"/>
            <a:ext cx="2230867" cy="1606426"/>
            <a:chOff x="9020334" y="4223834"/>
            <a:chExt cx="3720008" cy="2678742"/>
          </a:xfrm>
        </p:grpSpPr>
        <p:sp>
          <p:nvSpPr>
            <p:cNvPr id="64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8" name="Freeform 58"/>
          <p:cNvSpPr>
            <a:spLocks/>
          </p:cNvSpPr>
          <p:nvPr/>
        </p:nvSpPr>
        <p:spPr bwMode="auto">
          <a:xfrm rot="10800000" flipH="1" flipV="1">
            <a:off x="1178708" y="577738"/>
            <a:ext cx="9235292" cy="45719"/>
          </a:xfrm>
          <a:custGeom>
            <a:avLst/>
            <a:gdLst>
              <a:gd name="T0" fmla="*/ 264 w 317"/>
              <a:gd name="T1" fmla="*/ 0 h 24"/>
              <a:gd name="T2" fmla="*/ 314 w 317"/>
              <a:gd name="T3" fmla="*/ 4 h 24"/>
              <a:gd name="T4" fmla="*/ 316 w 317"/>
              <a:gd name="T5" fmla="*/ 6 h 24"/>
              <a:gd name="T6" fmla="*/ 317 w 317"/>
              <a:gd name="T7" fmla="*/ 8 h 24"/>
              <a:gd name="T8" fmla="*/ 317 w 317"/>
              <a:gd name="T9" fmla="*/ 9 h 24"/>
              <a:gd name="T10" fmla="*/ 317 w 317"/>
              <a:gd name="T11" fmla="*/ 12 h 24"/>
              <a:gd name="T12" fmla="*/ 314 w 317"/>
              <a:gd name="T13" fmla="*/ 14 h 24"/>
              <a:gd name="T14" fmla="*/ 312 w 317"/>
              <a:gd name="T15" fmla="*/ 16 h 24"/>
              <a:gd name="T16" fmla="*/ 261 w 317"/>
              <a:gd name="T17" fmla="*/ 19 h 24"/>
              <a:gd name="T18" fmla="*/ 208 w 317"/>
              <a:gd name="T19" fmla="*/ 17 h 24"/>
              <a:gd name="T20" fmla="*/ 157 w 317"/>
              <a:gd name="T21" fmla="*/ 17 h 24"/>
              <a:gd name="T22" fmla="*/ 3 w 317"/>
              <a:gd name="T23" fmla="*/ 24 h 24"/>
              <a:gd name="T24" fmla="*/ 1 w 317"/>
              <a:gd name="T25" fmla="*/ 24 h 24"/>
              <a:gd name="T26" fmla="*/ 0 w 317"/>
              <a:gd name="T27" fmla="*/ 22 h 24"/>
              <a:gd name="T28" fmla="*/ 0 w 317"/>
              <a:gd name="T29" fmla="*/ 19 h 24"/>
              <a:gd name="T30" fmla="*/ 0 w 317"/>
              <a:gd name="T31" fmla="*/ 17 h 24"/>
              <a:gd name="T32" fmla="*/ 1 w 317"/>
              <a:gd name="T33" fmla="*/ 16 h 24"/>
              <a:gd name="T34" fmla="*/ 3 w 317"/>
              <a:gd name="T35" fmla="*/ 14 h 24"/>
              <a:gd name="T36" fmla="*/ 83 w 317"/>
              <a:gd name="T37" fmla="*/ 8 h 24"/>
              <a:gd name="T38" fmla="*/ 163 w 317"/>
              <a:gd name="T39" fmla="*/ 3 h 24"/>
              <a:gd name="T40" fmla="*/ 213 w 317"/>
              <a:gd name="T41" fmla="*/ 1 h 24"/>
              <a:gd name="T42" fmla="*/ 264 w 317"/>
              <a:gd name="T4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7" h="24">
                <a:moveTo>
                  <a:pt x="264" y="0"/>
                </a:moveTo>
                <a:lnTo>
                  <a:pt x="314" y="4"/>
                </a:lnTo>
                <a:lnTo>
                  <a:pt x="316" y="6"/>
                </a:lnTo>
                <a:lnTo>
                  <a:pt x="317" y="8"/>
                </a:lnTo>
                <a:lnTo>
                  <a:pt x="317" y="9"/>
                </a:lnTo>
                <a:lnTo>
                  <a:pt x="317" y="12"/>
                </a:lnTo>
                <a:lnTo>
                  <a:pt x="314" y="14"/>
                </a:lnTo>
                <a:lnTo>
                  <a:pt x="312" y="16"/>
                </a:lnTo>
                <a:lnTo>
                  <a:pt x="261" y="19"/>
                </a:lnTo>
                <a:lnTo>
                  <a:pt x="208" y="17"/>
                </a:lnTo>
                <a:lnTo>
                  <a:pt x="157" y="17"/>
                </a:lnTo>
                <a:lnTo>
                  <a:pt x="3" y="24"/>
                </a:lnTo>
                <a:lnTo>
                  <a:pt x="1" y="24"/>
                </a:lnTo>
                <a:lnTo>
                  <a:pt x="0" y="22"/>
                </a:lnTo>
                <a:lnTo>
                  <a:pt x="0" y="19"/>
                </a:lnTo>
                <a:lnTo>
                  <a:pt x="0" y="17"/>
                </a:lnTo>
                <a:lnTo>
                  <a:pt x="1" y="16"/>
                </a:lnTo>
                <a:lnTo>
                  <a:pt x="3" y="14"/>
                </a:lnTo>
                <a:lnTo>
                  <a:pt x="83" y="8"/>
                </a:lnTo>
                <a:lnTo>
                  <a:pt x="163" y="3"/>
                </a:lnTo>
                <a:lnTo>
                  <a:pt x="213" y="1"/>
                </a:lnTo>
                <a:lnTo>
                  <a:pt x="26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Freeform 41"/>
          <p:cNvSpPr>
            <a:spLocks noEditPoints="1"/>
          </p:cNvSpPr>
          <p:nvPr/>
        </p:nvSpPr>
        <p:spPr bwMode="auto">
          <a:xfrm rot="1974343">
            <a:off x="9731859" y="72033"/>
            <a:ext cx="302545" cy="510168"/>
          </a:xfrm>
          <a:custGeom>
            <a:avLst/>
            <a:gdLst>
              <a:gd name="T0" fmla="*/ 117 w 274"/>
              <a:gd name="T1" fmla="*/ 370 h 561"/>
              <a:gd name="T2" fmla="*/ 121 w 274"/>
              <a:gd name="T3" fmla="*/ 386 h 561"/>
              <a:gd name="T4" fmla="*/ 145 w 274"/>
              <a:gd name="T5" fmla="*/ 505 h 561"/>
              <a:gd name="T6" fmla="*/ 255 w 274"/>
              <a:gd name="T7" fmla="*/ 268 h 561"/>
              <a:gd name="T8" fmla="*/ 201 w 274"/>
              <a:gd name="T9" fmla="*/ 313 h 561"/>
              <a:gd name="T10" fmla="*/ 96 w 274"/>
              <a:gd name="T11" fmla="*/ 329 h 561"/>
              <a:gd name="T12" fmla="*/ 8 w 274"/>
              <a:gd name="T13" fmla="*/ 281 h 561"/>
              <a:gd name="T14" fmla="*/ 64 w 274"/>
              <a:gd name="T15" fmla="*/ 341 h 561"/>
              <a:gd name="T16" fmla="*/ 114 w 274"/>
              <a:gd name="T17" fmla="*/ 349 h 561"/>
              <a:gd name="T18" fmla="*/ 154 w 274"/>
              <a:gd name="T19" fmla="*/ 348 h 561"/>
              <a:gd name="T20" fmla="*/ 231 w 274"/>
              <a:gd name="T21" fmla="*/ 322 h 561"/>
              <a:gd name="T22" fmla="*/ 258 w 274"/>
              <a:gd name="T23" fmla="*/ 260 h 561"/>
              <a:gd name="T24" fmla="*/ 189 w 274"/>
              <a:gd name="T25" fmla="*/ 240 h 561"/>
              <a:gd name="T26" fmla="*/ 181 w 274"/>
              <a:gd name="T27" fmla="*/ 244 h 561"/>
              <a:gd name="T28" fmla="*/ 132 w 274"/>
              <a:gd name="T29" fmla="*/ 261 h 561"/>
              <a:gd name="T30" fmla="*/ 77 w 274"/>
              <a:gd name="T31" fmla="*/ 245 h 561"/>
              <a:gd name="T32" fmla="*/ 74 w 274"/>
              <a:gd name="T33" fmla="*/ 207 h 561"/>
              <a:gd name="T34" fmla="*/ 20 w 274"/>
              <a:gd name="T35" fmla="*/ 255 h 561"/>
              <a:gd name="T36" fmla="*/ 63 w 274"/>
              <a:gd name="T37" fmla="*/ 301 h 561"/>
              <a:gd name="T38" fmla="*/ 164 w 274"/>
              <a:gd name="T39" fmla="*/ 308 h 561"/>
              <a:gd name="T40" fmla="*/ 239 w 274"/>
              <a:gd name="T41" fmla="*/ 261 h 561"/>
              <a:gd name="T42" fmla="*/ 209 w 274"/>
              <a:gd name="T43" fmla="*/ 213 h 561"/>
              <a:gd name="T44" fmla="*/ 100 w 274"/>
              <a:gd name="T45" fmla="*/ 130 h 561"/>
              <a:gd name="T46" fmla="*/ 133 w 274"/>
              <a:gd name="T47" fmla="*/ 245 h 561"/>
              <a:gd name="T48" fmla="*/ 170 w 274"/>
              <a:gd name="T49" fmla="*/ 210 h 561"/>
              <a:gd name="T50" fmla="*/ 199 w 274"/>
              <a:gd name="T51" fmla="*/ 63 h 561"/>
              <a:gd name="T52" fmla="*/ 129 w 274"/>
              <a:gd name="T53" fmla="*/ 98 h 561"/>
              <a:gd name="T54" fmla="*/ 58 w 274"/>
              <a:gd name="T55" fmla="*/ 82 h 561"/>
              <a:gd name="T56" fmla="*/ 60 w 274"/>
              <a:gd name="T57" fmla="*/ 106 h 561"/>
              <a:gd name="T58" fmla="*/ 135 w 274"/>
              <a:gd name="T59" fmla="*/ 114 h 561"/>
              <a:gd name="T60" fmla="*/ 193 w 274"/>
              <a:gd name="T61" fmla="*/ 88 h 561"/>
              <a:gd name="T62" fmla="*/ 95 w 274"/>
              <a:gd name="T63" fmla="*/ 21 h 561"/>
              <a:gd name="T64" fmla="*/ 63 w 274"/>
              <a:gd name="T65" fmla="*/ 61 h 561"/>
              <a:gd name="T66" fmla="*/ 135 w 274"/>
              <a:gd name="T67" fmla="*/ 79 h 561"/>
              <a:gd name="T68" fmla="*/ 185 w 274"/>
              <a:gd name="T69" fmla="*/ 35 h 561"/>
              <a:gd name="T70" fmla="*/ 114 w 274"/>
              <a:gd name="T71" fmla="*/ 18 h 561"/>
              <a:gd name="T72" fmla="*/ 183 w 274"/>
              <a:gd name="T73" fmla="*/ 13 h 561"/>
              <a:gd name="T74" fmla="*/ 202 w 274"/>
              <a:gd name="T75" fmla="*/ 29 h 561"/>
              <a:gd name="T76" fmla="*/ 212 w 274"/>
              <a:gd name="T77" fmla="*/ 56 h 561"/>
              <a:gd name="T78" fmla="*/ 186 w 274"/>
              <a:gd name="T79" fmla="*/ 111 h 561"/>
              <a:gd name="T80" fmla="*/ 185 w 274"/>
              <a:gd name="T81" fmla="*/ 186 h 561"/>
              <a:gd name="T82" fmla="*/ 210 w 274"/>
              <a:gd name="T83" fmla="*/ 194 h 561"/>
              <a:gd name="T84" fmla="*/ 263 w 274"/>
              <a:gd name="T85" fmla="*/ 240 h 561"/>
              <a:gd name="T86" fmla="*/ 274 w 274"/>
              <a:gd name="T87" fmla="*/ 285 h 561"/>
              <a:gd name="T88" fmla="*/ 218 w 274"/>
              <a:gd name="T89" fmla="*/ 346 h 561"/>
              <a:gd name="T90" fmla="*/ 151 w 274"/>
              <a:gd name="T91" fmla="*/ 556 h 561"/>
              <a:gd name="T92" fmla="*/ 141 w 274"/>
              <a:gd name="T93" fmla="*/ 561 h 561"/>
              <a:gd name="T94" fmla="*/ 119 w 274"/>
              <a:gd name="T95" fmla="*/ 467 h 561"/>
              <a:gd name="T96" fmla="*/ 77 w 274"/>
              <a:gd name="T97" fmla="*/ 362 h 561"/>
              <a:gd name="T98" fmla="*/ 5 w 274"/>
              <a:gd name="T99" fmla="*/ 306 h 561"/>
              <a:gd name="T100" fmla="*/ 5 w 274"/>
              <a:gd name="T101" fmla="*/ 234 h 561"/>
              <a:gd name="T102" fmla="*/ 60 w 274"/>
              <a:gd name="T103" fmla="*/ 199 h 561"/>
              <a:gd name="T104" fmla="*/ 68 w 274"/>
              <a:gd name="T105" fmla="*/ 125 h 561"/>
              <a:gd name="T106" fmla="*/ 36 w 274"/>
              <a:gd name="T107" fmla="*/ 66 h 561"/>
              <a:gd name="T108" fmla="*/ 42 w 274"/>
              <a:gd name="T109" fmla="*/ 40 h 561"/>
              <a:gd name="T110" fmla="*/ 101 w 274"/>
              <a:gd name="T111" fmla="*/ 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4" h="561">
                <a:moveTo>
                  <a:pt x="161" y="361"/>
                </a:moveTo>
                <a:lnTo>
                  <a:pt x="148" y="364"/>
                </a:lnTo>
                <a:lnTo>
                  <a:pt x="116" y="366"/>
                </a:lnTo>
                <a:lnTo>
                  <a:pt x="117" y="370"/>
                </a:lnTo>
                <a:lnTo>
                  <a:pt x="117" y="375"/>
                </a:lnTo>
                <a:lnTo>
                  <a:pt x="119" y="380"/>
                </a:lnTo>
                <a:lnTo>
                  <a:pt x="119" y="385"/>
                </a:lnTo>
                <a:lnTo>
                  <a:pt x="121" y="386"/>
                </a:lnTo>
                <a:lnTo>
                  <a:pt x="121" y="388"/>
                </a:lnTo>
                <a:lnTo>
                  <a:pt x="125" y="407"/>
                </a:lnTo>
                <a:lnTo>
                  <a:pt x="135" y="454"/>
                </a:lnTo>
                <a:lnTo>
                  <a:pt x="145" y="505"/>
                </a:lnTo>
                <a:lnTo>
                  <a:pt x="154" y="433"/>
                </a:lnTo>
                <a:lnTo>
                  <a:pt x="161" y="361"/>
                </a:lnTo>
                <a:close/>
                <a:moveTo>
                  <a:pt x="258" y="260"/>
                </a:moveTo>
                <a:lnTo>
                  <a:pt x="255" y="268"/>
                </a:lnTo>
                <a:lnTo>
                  <a:pt x="249" y="274"/>
                </a:lnTo>
                <a:lnTo>
                  <a:pt x="244" y="281"/>
                </a:lnTo>
                <a:lnTo>
                  <a:pt x="223" y="300"/>
                </a:lnTo>
                <a:lnTo>
                  <a:pt x="201" y="313"/>
                </a:lnTo>
                <a:lnTo>
                  <a:pt x="175" y="322"/>
                </a:lnTo>
                <a:lnTo>
                  <a:pt x="148" y="329"/>
                </a:lnTo>
                <a:lnTo>
                  <a:pt x="122" y="330"/>
                </a:lnTo>
                <a:lnTo>
                  <a:pt x="96" y="329"/>
                </a:lnTo>
                <a:lnTo>
                  <a:pt x="71" y="322"/>
                </a:lnTo>
                <a:lnTo>
                  <a:pt x="47" y="313"/>
                </a:lnTo>
                <a:lnTo>
                  <a:pt x="26" y="300"/>
                </a:lnTo>
                <a:lnTo>
                  <a:pt x="8" y="281"/>
                </a:lnTo>
                <a:lnTo>
                  <a:pt x="15" y="301"/>
                </a:lnTo>
                <a:lnTo>
                  <a:pt x="26" y="319"/>
                </a:lnTo>
                <a:lnTo>
                  <a:pt x="44" y="332"/>
                </a:lnTo>
                <a:lnTo>
                  <a:pt x="64" y="341"/>
                </a:lnTo>
                <a:lnTo>
                  <a:pt x="87" y="348"/>
                </a:lnTo>
                <a:lnTo>
                  <a:pt x="109" y="351"/>
                </a:lnTo>
                <a:lnTo>
                  <a:pt x="109" y="351"/>
                </a:lnTo>
                <a:lnTo>
                  <a:pt x="114" y="349"/>
                </a:lnTo>
                <a:lnTo>
                  <a:pt x="116" y="351"/>
                </a:lnTo>
                <a:lnTo>
                  <a:pt x="127" y="351"/>
                </a:lnTo>
                <a:lnTo>
                  <a:pt x="138" y="349"/>
                </a:lnTo>
                <a:lnTo>
                  <a:pt x="154" y="348"/>
                </a:lnTo>
                <a:lnTo>
                  <a:pt x="173" y="345"/>
                </a:lnTo>
                <a:lnTo>
                  <a:pt x="194" y="338"/>
                </a:lnTo>
                <a:lnTo>
                  <a:pt x="214" y="332"/>
                </a:lnTo>
                <a:lnTo>
                  <a:pt x="231" y="322"/>
                </a:lnTo>
                <a:lnTo>
                  <a:pt x="247" y="309"/>
                </a:lnTo>
                <a:lnTo>
                  <a:pt x="257" y="297"/>
                </a:lnTo>
                <a:lnTo>
                  <a:pt x="262" y="279"/>
                </a:lnTo>
                <a:lnTo>
                  <a:pt x="258" y="260"/>
                </a:lnTo>
                <a:close/>
                <a:moveTo>
                  <a:pt x="186" y="202"/>
                </a:moveTo>
                <a:lnTo>
                  <a:pt x="189" y="220"/>
                </a:lnTo>
                <a:lnTo>
                  <a:pt x="189" y="237"/>
                </a:lnTo>
                <a:lnTo>
                  <a:pt x="189" y="240"/>
                </a:lnTo>
                <a:lnTo>
                  <a:pt x="186" y="242"/>
                </a:lnTo>
                <a:lnTo>
                  <a:pt x="185" y="244"/>
                </a:lnTo>
                <a:lnTo>
                  <a:pt x="181" y="242"/>
                </a:lnTo>
                <a:lnTo>
                  <a:pt x="181" y="244"/>
                </a:lnTo>
                <a:lnTo>
                  <a:pt x="181" y="245"/>
                </a:lnTo>
                <a:lnTo>
                  <a:pt x="167" y="257"/>
                </a:lnTo>
                <a:lnTo>
                  <a:pt x="151" y="261"/>
                </a:lnTo>
                <a:lnTo>
                  <a:pt x="132" y="261"/>
                </a:lnTo>
                <a:lnTo>
                  <a:pt x="114" y="258"/>
                </a:lnTo>
                <a:lnTo>
                  <a:pt x="95" y="253"/>
                </a:lnTo>
                <a:lnTo>
                  <a:pt x="80" y="245"/>
                </a:lnTo>
                <a:lnTo>
                  <a:pt x="77" y="245"/>
                </a:lnTo>
                <a:lnTo>
                  <a:pt x="74" y="244"/>
                </a:lnTo>
                <a:lnTo>
                  <a:pt x="72" y="242"/>
                </a:lnTo>
                <a:lnTo>
                  <a:pt x="72" y="237"/>
                </a:lnTo>
                <a:lnTo>
                  <a:pt x="74" y="207"/>
                </a:lnTo>
                <a:lnTo>
                  <a:pt x="55" y="218"/>
                </a:lnTo>
                <a:lnTo>
                  <a:pt x="37" y="229"/>
                </a:lnTo>
                <a:lnTo>
                  <a:pt x="24" y="242"/>
                </a:lnTo>
                <a:lnTo>
                  <a:pt x="20" y="255"/>
                </a:lnTo>
                <a:lnTo>
                  <a:pt x="21" y="268"/>
                </a:lnTo>
                <a:lnTo>
                  <a:pt x="29" y="279"/>
                </a:lnTo>
                <a:lnTo>
                  <a:pt x="42" y="290"/>
                </a:lnTo>
                <a:lnTo>
                  <a:pt x="63" y="301"/>
                </a:lnTo>
                <a:lnTo>
                  <a:pt x="85" y="309"/>
                </a:lnTo>
                <a:lnTo>
                  <a:pt x="109" y="313"/>
                </a:lnTo>
                <a:lnTo>
                  <a:pt x="133" y="313"/>
                </a:lnTo>
                <a:lnTo>
                  <a:pt x="164" y="308"/>
                </a:lnTo>
                <a:lnTo>
                  <a:pt x="194" y="297"/>
                </a:lnTo>
                <a:lnTo>
                  <a:pt x="220" y="279"/>
                </a:lnTo>
                <a:lnTo>
                  <a:pt x="231" y="271"/>
                </a:lnTo>
                <a:lnTo>
                  <a:pt x="239" y="261"/>
                </a:lnTo>
                <a:lnTo>
                  <a:pt x="242" y="250"/>
                </a:lnTo>
                <a:lnTo>
                  <a:pt x="239" y="239"/>
                </a:lnTo>
                <a:lnTo>
                  <a:pt x="230" y="228"/>
                </a:lnTo>
                <a:lnTo>
                  <a:pt x="209" y="213"/>
                </a:lnTo>
                <a:lnTo>
                  <a:pt x="186" y="202"/>
                </a:lnTo>
                <a:close/>
                <a:moveTo>
                  <a:pt x="164" y="120"/>
                </a:moveTo>
                <a:lnTo>
                  <a:pt x="137" y="127"/>
                </a:lnTo>
                <a:lnTo>
                  <a:pt x="100" y="130"/>
                </a:lnTo>
                <a:lnTo>
                  <a:pt x="92" y="183"/>
                </a:lnTo>
                <a:lnTo>
                  <a:pt x="87" y="236"/>
                </a:lnTo>
                <a:lnTo>
                  <a:pt x="109" y="244"/>
                </a:lnTo>
                <a:lnTo>
                  <a:pt x="133" y="245"/>
                </a:lnTo>
                <a:lnTo>
                  <a:pt x="156" y="240"/>
                </a:lnTo>
                <a:lnTo>
                  <a:pt x="177" y="237"/>
                </a:lnTo>
                <a:lnTo>
                  <a:pt x="178" y="237"/>
                </a:lnTo>
                <a:lnTo>
                  <a:pt x="170" y="210"/>
                </a:lnTo>
                <a:lnTo>
                  <a:pt x="165" y="180"/>
                </a:lnTo>
                <a:lnTo>
                  <a:pt x="164" y="149"/>
                </a:lnTo>
                <a:lnTo>
                  <a:pt x="164" y="120"/>
                </a:lnTo>
                <a:close/>
                <a:moveTo>
                  <a:pt x="199" y="63"/>
                </a:moveTo>
                <a:lnTo>
                  <a:pt x="188" y="79"/>
                </a:lnTo>
                <a:lnTo>
                  <a:pt x="170" y="88"/>
                </a:lnTo>
                <a:lnTo>
                  <a:pt x="149" y="96"/>
                </a:lnTo>
                <a:lnTo>
                  <a:pt x="129" y="98"/>
                </a:lnTo>
                <a:lnTo>
                  <a:pt x="111" y="96"/>
                </a:lnTo>
                <a:lnTo>
                  <a:pt x="92" y="95"/>
                </a:lnTo>
                <a:lnTo>
                  <a:pt x="74" y="90"/>
                </a:lnTo>
                <a:lnTo>
                  <a:pt x="58" y="82"/>
                </a:lnTo>
                <a:lnTo>
                  <a:pt x="47" y="69"/>
                </a:lnTo>
                <a:lnTo>
                  <a:pt x="47" y="83"/>
                </a:lnTo>
                <a:lnTo>
                  <a:pt x="52" y="95"/>
                </a:lnTo>
                <a:lnTo>
                  <a:pt x="60" y="106"/>
                </a:lnTo>
                <a:lnTo>
                  <a:pt x="72" y="112"/>
                </a:lnTo>
                <a:lnTo>
                  <a:pt x="96" y="115"/>
                </a:lnTo>
                <a:lnTo>
                  <a:pt x="121" y="115"/>
                </a:lnTo>
                <a:lnTo>
                  <a:pt x="135" y="114"/>
                </a:lnTo>
                <a:lnTo>
                  <a:pt x="151" y="109"/>
                </a:lnTo>
                <a:lnTo>
                  <a:pt x="167" y="104"/>
                </a:lnTo>
                <a:lnTo>
                  <a:pt x="181" y="96"/>
                </a:lnTo>
                <a:lnTo>
                  <a:pt x="193" y="88"/>
                </a:lnTo>
                <a:lnTo>
                  <a:pt x="199" y="75"/>
                </a:lnTo>
                <a:lnTo>
                  <a:pt x="199" y="63"/>
                </a:lnTo>
                <a:close/>
                <a:moveTo>
                  <a:pt x="114" y="18"/>
                </a:moveTo>
                <a:lnTo>
                  <a:pt x="95" y="21"/>
                </a:lnTo>
                <a:lnTo>
                  <a:pt x="77" y="26"/>
                </a:lnTo>
                <a:lnTo>
                  <a:pt x="64" y="34"/>
                </a:lnTo>
                <a:lnTo>
                  <a:pt x="53" y="47"/>
                </a:lnTo>
                <a:lnTo>
                  <a:pt x="63" y="61"/>
                </a:lnTo>
                <a:lnTo>
                  <a:pt x="77" y="71"/>
                </a:lnTo>
                <a:lnTo>
                  <a:pt x="95" y="77"/>
                </a:lnTo>
                <a:lnTo>
                  <a:pt x="114" y="80"/>
                </a:lnTo>
                <a:lnTo>
                  <a:pt x="135" y="79"/>
                </a:lnTo>
                <a:lnTo>
                  <a:pt x="154" y="74"/>
                </a:lnTo>
                <a:lnTo>
                  <a:pt x="170" y="64"/>
                </a:lnTo>
                <a:lnTo>
                  <a:pt x="181" y="51"/>
                </a:lnTo>
                <a:lnTo>
                  <a:pt x="185" y="35"/>
                </a:lnTo>
                <a:lnTo>
                  <a:pt x="172" y="29"/>
                </a:lnTo>
                <a:lnTo>
                  <a:pt x="154" y="22"/>
                </a:lnTo>
                <a:lnTo>
                  <a:pt x="135" y="19"/>
                </a:lnTo>
                <a:lnTo>
                  <a:pt x="114" y="18"/>
                </a:lnTo>
                <a:close/>
                <a:moveTo>
                  <a:pt x="122" y="0"/>
                </a:moveTo>
                <a:lnTo>
                  <a:pt x="145" y="2"/>
                </a:lnTo>
                <a:lnTo>
                  <a:pt x="165" y="6"/>
                </a:lnTo>
                <a:lnTo>
                  <a:pt x="183" y="13"/>
                </a:lnTo>
                <a:lnTo>
                  <a:pt x="197" y="21"/>
                </a:lnTo>
                <a:lnTo>
                  <a:pt x="199" y="22"/>
                </a:lnTo>
                <a:lnTo>
                  <a:pt x="201" y="27"/>
                </a:lnTo>
                <a:lnTo>
                  <a:pt x="202" y="29"/>
                </a:lnTo>
                <a:lnTo>
                  <a:pt x="204" y="31"/>
                </a:lnTo>
                <a:lnTo>
                  <a:pt x="204" y="37"/>
                </a:lnTo>
                <a:lnTo>
                  <a:pt x="204" y="42"/>
                </a:lnTo>
                <a:lnTo>
                  <a:pt x="212" y="56"/>
                </a:lnTo>
                <a:lnTo>
                  <a:pt x="212" y="74"/>
                </a:lnTo>
                <a:lnTo>
                  <a:pt x="207" y="90"/>
                </a:lnTo>
                <a:lnTo>
                  <a:pt x="197" y="103"/>
                </a:lnTo>
                <a:lnTo>
                  <a:pt x="186" y="111"/>
                </a:lnTo>
                <a:lnTo>
                  <a:pt x="173" y="117"/>
                </a:lnTo>
                <a:lnTo>
                  <a:pt x="173" y="119"/>
                </a:lnTo>
                <a:lnTo>
                  <a:pt x="183" y="181"/>
                </a:lnTo>
                <a:lnTo>
                  <a:pt x="185" y="186"/>
                </a:lnTo>
                <a:lnTo>
                  <a:pt x="186" y="186"/>
                </a:lnTo>
                <a:lnTo>
                  <a:pt x="189" y="186"/>
                </a:lnTo>
                <a:lnTo>
                  <a:pt x="193" y="186"/>
                </a:lnTo>
                <a:lnTo>
                  <a:pt x="210" y="194"/>
                </a:lnTo>
                <a:lnTo>
                  <a:pt x="230" y="205"/>
                </a:lnTo>
                <a:lnTo>
                  <a:pt x="247" y="218"/>
                </a:lnTo>
                <a:lnTo>
                  <a:pt x="260" y="232"/>
                </a:lnTo>
                <a:lnTo>
                  <a:pt x="263" y="240"/>
                </a:lnTo>
                <a:lnTo>
                  <a:pt x="265" y="240"/>
                </a:lnTo>
                <a:lnTo>
                  <a:pt x="268" y="244"/>
                </a:lnTo>
                <a:lnTo>
                  <a:pt x="274" y="265"/>
                </a:lnTo>
                <a:lnTo>
                  <a:pt x="274" y="285"/>
                </a:lnTo>
                <a:lnTo>
                  <a:pt x="266" y="305"/>
                </a:lnTo>
                <a:lnTo>
                  <a:pt x="254" y="324"/>
                </a:lnTo>
                <a:lnTo>
                  <a:pt x="238" y="337"/>
                </a:lnTo>
                <a:lnTo>
                  <a:pt x="218" y="346"/>
                </a:lnTo>
                <a:lnTo>
                  <a:pt x="199" y="354"/>
                </a:lnTo>
                <a:lnTo>
                  <a:pt x="177" y="359"/>
                </a:lnTo>
                <a:lnTo>
                  <a:pt x="167" y="458"/>
                </a:lnTo>
                <a:lnTo>
                  <a:pt x="151" y="556"/>
                </a:lnTo>
                <a:lnTo>
                  <a:pt x="149" y="559"/>
                </a:lnTo>
                <a:lnTo>
                  <a:pt x="148" y="561"/>
                </a:lnTo>
                <a:lnTo>
                  <a:pt x="145" y="561"/>
                </a:lnTo>
                <a:lnTo>
                  <a:pt x="141" y="561"/>
                </a:lnTo>
                <a:lnTo>
                  <a:pt x="138" y="561"/>
                </a:lnTo>
                <a:lnTo>
                  <a:pt x="137" y="559"/>
                </a:lnTo>
                <a:lnTo>
                  <a:pt x="135" y="556"/>
                </a:lnTo>
                <a:lnTo>
                  <a:pt x="119" y="467"/>
                </a:lnTo>
                <a:lnTo>
                  <a:pt x="103" y="377"/>
                </a:lnTo>
                <a:lnTo>
                  <a:pt x="103" y="370"/>
                </a:lnTo>
                <a:lnTo>
                  <a:pt x="103" y="366"/>
                </a:lnTo>
                <a:lnTo>
                  <a:pt x="77" y="362"/>
                </a:lnTo>
                <a:lnTo>
                  <a:pt x="53" y="354"/>
                </a:lnTo>
                <a:lnTo>
                  <a:pt x="32" y="341"/>
                </a:lnTo>
                <a:lnTo>
                  <a:pt x="16" y="325"/>
                </a:lnTo>
                <a:lnTo>
                  <a:pt x="5" y="306"/>
                </a:lnTo>
                <a:lnTo>
                  <a:pt x="0" y="285"/>
                </a:lnTo>
                <a:lnTo>
                  <a:pt x="2" y="263"/>
                </a:lnTo>
                <a:lnTo>
                  <a:pt x="0" y="249"/>
                </a:lnTo>
                <a:lnTo>
                  <a:pt x="5" y="234"/>
                </a:lnTo>
                <a:lnTo>
                  <a:pt x="16" y="223"/>
                </a:lnTo>
                <a:lnTo>
                  <a:pt x="29" y="213"/>
                </a:lnTo>
                <a:lnTo>
                  <a:pt x="44" y="205"/>
                </a:lnTo>
                <a:lnTo>
                  <a:pt x="60" y="199"/>
                </a:lnTo>
                <a:lnTo>
                  <a:pt x="76" y="192"/>
                </a:lnTo>
                <a:lnTo>
                  <a:pt x="80" y="160"/>
                </a:lnTo>
                <a:lnTo>
                  <a:pt x="88" y="128"/>
                </a:lnTo>
                <a:lnTo>
                  <a:pt x="68" y="125"/>
                </a:lnTo>
                <a:lnTo>
                  <a:pt x="52" y="115"/>
                </a:lnTo>
                <a:lnTo>
                  <a:pt x="39" y="101"/>
                </a:lnTo>
                <a:lnTo>
                  <a:pt x="34" y="83"/>
                </a:lnTo>
                <a:lnTo>
                  <a:pt x="36" y="66"/>
                </a:lnTo>
                <a:lnTo>
                  <a:pt x="40" y="47"/>
                </a:lnTo>
                <a:lnTo>
                  <a:pt x="40" y="43"/>
                </a:lnTo>
                <a:lnTo>
                  <a:pt x="40" y="42"/>
                </a:lnTo>
                <a:lnTo>
                  <a:pt x="42" y="40"/>
                </a:lnTo>
                <a:lnTo>
                  <a:pt x="50" y="22"/>
                </a:lnTo>
                <a:lnTo>
                  <a:pt x="63" y="11"/>
                </a:lnTo>
                <a:lnTo>
                  <a:pt x="80" y="3"/>
                </a:lnTo>
                <a:lnTo>
                  <a:pt x="101" y="0"/>
                </a:lnTo>
                <a:lnTo>
                  <a:pt x="12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05250" y="921582"/>
            <a:ext cx="11381501" cy="5585262"/>
            <a:chOff x="539565" y="928762"/>
            <a:chExt cx="11381501" cy="5585262"/>
          </a:xfrm>
        </p:grpSpPr>
        <p:sp>
          <p:nvSpPr>
            <p:cNvPr id="70" name="Freeform 58"/>
            <p:cNvSpPr>
              <a:spLocks/>
            </p:cNvSpPr>
            <p:nvPr/>
          </p:nvSpPr>
          <p:spPr bwMode="auto">
            <a:xfrm rot="10800000" flipH="1" flipV="1">
              <a:off x="544423" y="928762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8"/>
            <p:cNvSpPr>
              <a:spLocks/>
            </p:cNvSpPr>
            <p:nvPr/>
          </p:nvSpPr>
          <p:spPr bwMode="auto">
            <a:xfrm rot="10800000" flipH="1" flipV="1">
              <a:off x="544423" y="6352538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8"/>
            <p:cNvSpPr>
              <a:spLocks/>
            </p:cNvSpPr>
            <p:nvPr/>
          </p:nvSpPr>
          <p:spPr bwMode="auto">
            <a:xfrm rot="5400000" flipH="1" flipV="1">
              <a:off x="-2197914" y="3723969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8"/>
            <p:cNvSpPr>
              <a:spLocks/>
            </p:cNvSpPr>
            <p:nvPr/>
          </p:nvSpPr>
          <p:spPr bwMode="auto">
            <a:xfrm rot="5400000" flipH="1" flipV="1">
              <a:off x="9130231" y="3666241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88A0139-3F6C-4930-ABAA-349D0B998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517" y="1596948"/>
            <a:ext cx="5029777" cy="32223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76ED1F6-008D-4246-B1FE-172BC01F0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99" y="1905140"/>
            <a:ext cx="5174075" cy="29104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10939B-91F9-42BF-815A-CFCC9FB8F473}"/>
              </a:ext>
            </a:extLst>
          </p:cNvPr>
          <p:cNvSpPr txBox="1"/>
          <p:nvPr/>
        </p:nvSpPr>
        <p:spPr>
          <a:xfrm>
            <a:off x="1886552" y="5229139"/>
            <a:ext cx="8941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학습을 위해 입력 이미지에 대해 단위 이미지로 분리하는 작업이 필수적</a:t>
            </a:r>
          </a:p>
        </p:txBody>
      </p:sp>
    </p:spTree>
    <p:extLst>
      <p:ext uri="{BB962C8B-B14F-4D97-AF65-F5344CB8AC3E}">
        <p14:creationId xmlns:p14="http://schemas.microsoft.com/office/powerpoint/2010/main" val="1278469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858"/>
          <p:cNvSpPr>
            <a:spLocks noEditPoints="1"/>
          </p:cNvSpPr>
          <p:nvPr/>
        </p:nvSpPr>
        <p:spPr bwMode="auto">
          <a:xfrm flipV="1">
            <a:off x="222690" y="109471"/>
            <a:ext cx="956018" cy="387788"/>
          </a:xfrm>
          <a:custGeom>
            <a:avLst/>
            <a:gdLst>
              <a:gd name="T0" fmla="*/ 183 w 270"/>
              <a:gd name="T1" fmla="*/ 27 h 146"/>
              <a:gd name="T2" fmla="*/ 182 w 270"/>
              <a:gd name="T3" fmla="*/ 44 h 146"/>
              <a:gd name="T4" fmla="*/ 181 w 270"/>
              <a:gd name="T5" fmla="*/ 46 h 146"/>
              <a:gd name="T6" fmla="*/ 123 w 270"/>
              <a:gd name="T7" fmla="*/ 48 h 146"/>
              <a:gd name="T8" fmla="*/ 10 w 270"/>
              <a:gd name="T9" fmla="*/ 45 h 146"/>
              <a:gd name="T10" fmla="*/ 22 w 270"/>
              <a:gd name="T11" fmla="*/ 78 h 146"/>
              <a:gd name="T12" fmla="*/ 21 w 270"/>
              <a:gd name="T13" fmla="*/ 112 h 146"/>
              <a:gd name="T14" fmla="*/ 186 w 270"/>
              <a:gd name="T15" fmla="*/ 105 h 146"/>
              <a:gd name="T16" fmla="*/ 188 w 270"/>
              <a:gd name="T17" fmla="*/ 107 h 146"/>
              <a:gd name="T18" fmla="*/ 188 w 270"/>
              <a:gd name="T19" fmla="*/ 108 h 146"/>
              <a:gd name="T20" fmla="*/ 225 w 270"/>
              <a:gd name="T21" fmla="*/ 104 h 146"/>
              <a:gd name="T22" fmla="*/ 242 w 270"/>
              <a:gd name="T23" fmla="*/ 54 h 146"/>
              <a:gd name="T24" fmla="*/ 183 w 270"/>
              <a:gd name="T25" fmla="*/ 11 h 146"/>
              <a:gd name="T26" fmla="*/ 183 w 270"/>
              <a:gd name="T27" fmla="*/ 0 h 146"/>
              <a:gd name="T28" fmla="*/ 247 w 270"/>
              <a:gd name="T29" fmla="*/ 50 h 146"/>
              <a:gd name="T30" fmla="*/ 270 w 270"/>
              <a:gd name="T31" fmla="*/ 71 h 146"/>
              <a:gd name="T32" fmla="*/ 268 w 270"/>
              <a:gd name="T33" fmla="*/ 75 h 146"/>
              <a:gd name="T34" fmla="*/ 190 w 270"/>
              <a:gd name="T35" fmla="*/ 144 h 146"/>
              <a:gd name="T36" fmla="*/ 187 w 270"/>
              <a:gd name="T37" fmla="*/ 146 h 146"/>
              <a:gd name="T38" fmla="*/ 183 w 270"/>
              <a:gd name="T39" fmla="*/ 144 h 146"/>
              <a:gd name="T40" fmla="*/ 182 w 270"/>
              <a:gd name="T41" fmla="*/ 142 h 146"/>
              <a:gd name="T42" fmla="*/ 99 w 270"/>
              <a:gd name="T43" fmla="*/ 116 h 146"/>
              <a:gd name="T44" fmla="*/ 16 w 270"/>
              <a:gd name="T45" fmla="*/ 118 h 146"/>
              <a:gd name="T46" fmla="*/ 13 w 270"/>
              <a:gd name="T47" fmla="*/ 116 h 146"/>
              <a:gd name="T48" fmla="*/ 17 w 270"/>
              <a:gd name="T49" fmla="*/ 96 h 146"/>
              <a:gd name="T50" fmla="*/ 10 w 270"/>
              <a:gd name="T51" fmla="*/ 59 h 146"/>
              <a:gd name="T52" fmla="*/ 0 w 270"/>
              <a:gd name="T53" fmla="*/ 42 h 146"/>
              <a:gd name="T54" fmla="*/ 0 w 270"/>
              <a:gd name="T55" fmla="*/ 38 h 146"/>
              <a:gd name="T56" fmla="*/ 4 w 270"/>
              <a:gd name="T57" fmla="*/ 37 h 146"/>
              <a:gd name="T58" fmla="*/ 89 w 270"/>
              <a:gd name="T59" fmla="*/ 41 h 146"/>
              <a:gd name="T60" fmla="*/ 175 w 270"/>
              <a:gd name="T61" fmla="*/ 40 h 146"/>
              <a:gd name="T62" fmla="*/ 177 w 270"/>
              <a:gd name="T63" fmla="*/ 4 h 146"/>
              <a:gd name="T64" fmla="*/ 178 w 270"/>
              <a:gd name="T65" fmla="*/ 2 h 146"/>
              <a:gd name="T66" fmla="*/ 181 w 270"/>
              <a:gd name="T6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0" h="146">
                <a:moveTo>
                  <a:pt x="183" y="11"/>
                </a:moveTo>
                <a:lnTo>
                  <a:pt x="183" y="27"/>
                </a:lnTo>
                <a:lnTo>
                  <a:pt x="182" y="42"/>
                </a:lnTo>
                <a:lnTo>
                  <a:pt x="182" y="44"/>
                </a:lnTo>
                <a:lnTo>
                  <a:pt x="181" y="45"/>
                </a:lnTo>
                <a:lnTo>
                  <a:pt x="181" y="46"/>
                </a:lnTo>
                <a:lnTo>
                  <a:pt x="178" y="46"/>
                </a:lnTo>
                <a:lnTo>
                  <a:pt x="123" y="48"/>
                </a:lnTo>
                <a:lnTo>
                  <a:pt x="67" y="49"/>
                </a:lnTo>
                <a:lnTo>
                  <a:pt x="10" y="45"/>
                </a:lnTo>
                <a:lnTo>
                  <a:pt x="18" y="61"/>
                </a:lnTo>
                <a:lnTo>
                  <a:pt x="22" y="78"/>
                </a:lnTo>
                <a:lnTo>
                  <a:pt x="24" y="95"/>
                </a:lnTo>
                <a:lnTo>
                  <a:pt x="21" y="112"/>
                </a:lnTo>
                <a:lnTo>
                  <a:pt x="103" y="108"/>
                </a:lnTo>
                <a:lnTo>
                  <a:pt x="186" y="105"/>
                </a:lnTo>
                <a:lnTo>
                  <a:pt x="187" y="105"/>
                </a:lnTo>
                <a:lnTo>
                  <a:pt x="188" y="107"/>
                </a:lnTo>
                <a:lnTo>
                  <a:pt x="188" y="107"/>
                </a:lnTo>
                <a:lnTo>
                  <a:pt x="188" y="108"/>
                </a:lnTo>
                <a:lnTo>
                  <a:pt x="188" y="137"/>
                </a:lnTo>
                <a:lnTo>
                  <a:pt x="225" y="104"/>
                </a:lnTo>
                <a:lnTo>
                  <a:pt x="262" y="72"/>
                </a:lnTo>
                <a:lnTo>
                  <a:pt x="242" y="54"/>
                </a:lnTo>
                <a:lnTo>
                  <a:pt x="221" y="38"/>
                </a:lnTo>
                <a:lnTo>
                  <a:pt x="183" y="11"/>
                </a:lnTo>
                <a:close/>
                <a:moveTo>
                  <a:pt x="181" y="0"/>
                </a:moveTo>
                <a:lnTo>
                  <a:pt x="183" y="0"/>
                </a:lnTo>
                <a:lnTo>
                  <a:pt x="224" y="32"/>
                </a:lnTo>
                <a:lnTo>
                  <a:pt x="247" y="50"/>
                </a:lnTo>
                <a:lnTo>
                  <a:pt x="268" y="70"/>
                </a:lnTo>
                <a:lnTo>
                  <a:pt x="270" y="71"/>
                </a:lnTo>
                <a:lnTo>
                  <a:pt x="270" y="72"/>
                </a:lnTo>
                <a:lnTo>
                  <a:pt x="268" y="75"/>
                </a:lnTo>
                <a:lnTo>
                  <a:pt x="229" y="109"/>
                </a:lnTo>
                <a:lnTo>
                  <a:pt x="190" y="144"/>
                </a:lnTo>
                <a:lnTo>
                  <a:pt x="188" y="146"/>
                </a:lnTo>
                <a:lnTo>
                  <a:pt x="187" y="146"/>
                </a:lnTo>
                <a:lnTo>
                  <a:pt x="185" y="146"/>
                </a:lnTo>
                <a:lnTo>
                  <a:pt x="183" y="144"/>
                </a:lnTo>
                <a:lnTo>
                  <a:pt x="182" y="144"/>
                </a:lnTo>
                <a:lnTo>
                  <a:pt x="182" y="142"/>
                </a:lnTo>
                <a:lnTo>
                  <a:pt x="182" y="112"/>
                </a:lnTo>
                <a:lnTo>
                  <a:pt x="99" y="116"/>
                </a:lnTo>
                <a:lnTo>
                  <a:pt x="17" y="118"/>
                </a:lnTo>
                <a:lnTo>
                  <a:pt x="16" y="118"/>
                </a:lnTo>
                <a:lnTo>
                  <a:pt x="14" y="117"/>
                </a:lnTo>
                <a:lnTo>
                  <a:pt x="13" y="116"/>
                </a:lnTo>
                <a:lnTo>
                  <a:pt x="13" y="114"/>
                </a:lnTo>
                <a:lnTo>
                  <a:pt x="17" y="96"/>
                </a:lnTo>
                <a:lnTo>
                  <a:pt x="16" y="78"/>
                </a:lnTo>
                <a:lnTo>
                  <a:pt x="10" y="59"/>
                </a:lnTo>
                <a:lnTo>
                  <a:pt x="1" y="44"/>
                </a:lnTo>
                <a:lnTo>
                  <a:pt x="0" y="42"/>
                </a:lnTo>
                <a:lnTo>
                  <a:pt x="0" y="40"/>
                </a:lnTo>
                <a:lnTo>
                  <a:pt x="0" y="38"/>
                </a:lnTo>
                <a:lnTo>
                  <a:pt x="3" y="37"/>
                </a:lnTo>
                <a:lnTo>
                  <a:pt x="4" y="37"/>
                </a:lnTo>
                <a:lnTo>
                  <a:pt x="47" y="41"/>
                </a:lnTo>
                <a:lnTo>
                  <a:pt x="89" y="41"/>
                </a:lnTo>
                <a:lnTo>
                  <a:pt x="132" y="40"/>
                </a:lnTo>
                <a:lnTo>
                  <a:pt x="175" y="40"/>
                </a:lnTo>
                <a:lnTo>
                  <a:pt x="177" y="21"/>
                </a:lnTo>
                <a:lnTo>
                  <a:pt x="177" y="4"/>
                </a:lnTo>
                <a:lnTo>
                  <a:pt x="177" y="3"/>
                </a:lnTo>
                <a:lnTo>
                  <a:pt x="178" y="2"/>
                </a:lnTo>
                <a:lnTo>
                  <a:pt x="179" y="0"/>
                </a:lnTo>
                <a:lnTo>
                  <a:pt x="18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457003" y="41755"/>
            <a:ext cx="4394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Image Segmentation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 rot="16200000">
            <a:off x="10273353" y="-18839"/>
            <a:ext cx="2230867" cy="1606426"/>
            <a:chOff x="9020334" y="4223834"/>
            <a:chExt cx="3720008" cy="2678742"/>
          </a:xfrm>
        </p:grpSpPr>
        <p:sp>
          <p:nvSpPr>
            <p:cNvPr id="59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 rot="16200000" flipH="1" flipV="1">
            <a:off x="-335545" y="5262210"/>
            <a:ext cx="2230867" cy="1606426"/>
            <a:chOff x="9020334" y="4223834"/>
            <a:chExt cx="3720008" cy="2678742"/>
          </a:xfrm>
        </p:grpSpPr>
        <p:sp>
          <p:nvSpPr>
            <p:cNvPr id="64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8" name="Freeform 58"/>
          <p:cNvSpPr>
            <a:spLocks/>
          </p:cNvSpPr>
          <p:nvPr/>
        </p:nvSpPr>
        <p:spPr bwMode="auto">
          <a:xfrm rot="10800000" flipH="1" flipV="1">
            <a:off x="1178708" y="577738"/>
            <a:ext cx="9235292" cy="45719"/>
          </a:xfrm>
          <a:custGeom>
            <a:avLst/>
            <a:gdLst>
              <a:gd name="T0" fmla="*/ 264 w 317"/>
              <a:gd name="T1" fmla="*/ 0 h 24"/>
              <a:gd name="T2" fmla="*/ 314 w 317"/>
              <a:gd name="T3" fmla="*/ 4 h 24"/>
              <a:gd name="T4" fmla="*/ 316 w 317"/>
              <a:gd name="T5" fmla="*/ 6 h 24"/>
              <a:gd name="T6" fmla="*/ 317 w 317"/>
              <a:gd name="T7" fmla="*/ 8 h 24"/>
              <a:gd name="T8" fmla="*/ 317 w 317"/>
              <a:gd name="T9" fmla="*/ 9 h 24"/>
              <a:gd name="T10" fmla="*/ 317 w 317"/>
              <a:gd name="T11" fmla="*/ 12 h 24"/>
              <a:gd name="T12" fmla="*/ 314 w 317"/>
              <a:gd name="T13" fmla="*/ 14 h 24"/>
              <a:gd name="T14" fmla="*/ 312 w 317"/>
              <a:gd name="T15" fmla="*/ 16 h 24"/>
              <a:gd name="T16" fmla="*/ 261 w 317"/>
              <a:gd name="T17" fmla="*/ 19 h 24"/>
              <a:gd name="T18" fmla="*/ 208 w 317"/>
              <a:gd name="T19" fmla="*/ 17 h 24"/>
              <a:gd name="T20" fmla="*/ 157 w 317"/>
              <a:gd name="T21" fmla="*/ 17 h 24"/>
              <a:gd name="T22" fmla="*/ 3 w 317"/>
              <a:gd name="T23" fmla="*/ 24 h 24"/>
              <a:gd name="T24" fmla="*/ 1 w 317"/>
              <a:gd name="T25" fmla="*/ 24 h 24"/>
              <a:gd name="T26" fmla="*/ 0 w 317"/>
              <a:gd name="T27" fmla="*/ 22 h 24"/>
              <a:gd name="T28" fmla="*/ 0 w 317"/>
              <a:gd name="T29" fmla="*/ 19 h 24"/>
              <a:gd name="T30" fmla="*/ 0 w 317"/>
              <a:gd name="T31" fmla="*/ 17 h 24"/>
              <a:gd name="T32" fmla="*/ 1 w 317"/>
              <a:gd name="T33" fmla="*/ 16 h 24"/>
              <a:gd name="T34" fmla="*/ 3 w 317"/>
              <a:gd name="T35" fmla="*/ 14 h 24"/>
              <a:gd name="T36" fmla="*/ 83 w 317"/>
              <a:gd name="T37" fmla="*/ 8 h 24"/>
              <a:gd name="T38" fmla="*/ 163 w 317"/>
              <a:gd name="T39" fmla="*/ 3 h 24"/>
              <a:gd name="T40" fmla="*/ 213 w 317"/>
              <a:gd name="T41" fmla="*/ 1 h 24"/>
              <a:gd name="T42" fmla="*/ 264 w 317"/>
              <a:gd name="T4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7" h="24">
                <a:moveTo>
                  <a:pt x="264" y="0"/>
                </a:moveTo>
                <a:lnTo>
                  <a:pt x="314" y="4"/>
                </a:lnTo>
                <a:lnTo>
                  <a:pt x="316" y="6"/>
                </a:lnTo>
                <a:lnTo>
                  <a:pt x="317" y="8"/>
                </a:lnTo>
                <a:lnTo>
                  <a:pt x="317" y="9"/>
                </a:lnTo>
                <a:lnTo>
                  <a:pt x="317" y="12"/>
                </a:lnTo>
                <a:lnTo>
                  <a:pt x="314" y="14"/>
                </a:lnTo>
                <a:lnTo>
                  <a:pt x="312" y="16"/>
                </a:lnTo>
                <a:lnTo>
                  <a:pt x="261" y="19"/>
                </a:lnTo>
                <a:lnTo>
                  <a:pt x="208" y="17"/>
                </a:lnTo>
                <a:lnTo>
                  <a:pt x="157" y="17"/>
                </a:lnTo>
                <a:lnTo>
                  <a:pt x="3" y="24"/>
                </a:lnTo>
                <a:lnTo>
                  <a:pt x="1" y="24"/>
                </a:lnTo>
                <a:lnTo>
                  <a:pt x="0" y="22"/>
                </a:lnTo>
                <a:lnTo>
                  <a:pt x="0" y="19"/>
                </a:lnTo>
                <a:lnTo>
                  <a:pt x="0" y="17"/>
                </a:lnTo>
                <a:lnTo>
                  <a:pt x="1" y="16"/>
                </a:lnTo>
                <a:lnTo>
                  <a:pt x="3" y="14"/>
                </a:lnTo>
                <a:lnTo>
                  <a:pt x="83" y="8"/>
                </a:lnTo>
                <a:lnTo>
                  <a:pt x="163" y="3"/>
                </a:lnTo>
                <a:lnTo>
                  <a:pt x="213" y="1"/>
                </a:lnTo>
                <a:lnTo>
                  <a:pt x="26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Freeform 41"/>
          <p:cNvSpPr>
            <a:spLocks noEditPoints="1"/>
          </p:cNvSpPr>
          <p:nvPr/>
        </p:nvSpPr>
        <p:spPr bwMode="auto">
          <a:xfrm rot="1974343">
            <a:off x="9731859" y="72033"/>
            <a:ext cx="302545" cy="510168"/>
          </a:xfrm>
          <a:custGeom>
            <a:avLst/>
            <a:gdLst>
              <a:gd name="T0" fmla="*/ 117 w 274"/>
              <a:gd name="T1" fmla="*/ 370 h 561"/>
              <a:gd name="T2" fmla="*/ 121 w 274"/>
              <a:gd name="T3" fmla="*/ 386 h 561"/>
              <a:gd name="T4" fmla="*/ 145 w 274"/>
              <a:gd name="T5" fmla="*/ 505 h 561"/>
              <a:gd name="T6" fmla="*/ 255 w 274"/>
              <a:gd name="T7" fmla="*/ 268 h 561"/>
              <a:gd name="T8" fmla="*/ 201 w 274"/>
              <a:gd name="T9" fmla="*/ 313 h 561"/>
              <a:gd name="T10" fmla="*/ 96 w 274"/>
              <a:gd name="T11" fmla="*/ 329 h 561"/>
              <a:gd name="T12" fmla="*/ 8 w 274"/>
              <a:gd name="T13" fmla="*/ 281 h 561"/>
              <a:gd name="T14" fmla="*/ 64 w 274"/>
              <a:gd name="T15" fmla="*/ 341 h 561"/>
              <a:gd name="T16" fmla="*/ 114 w 274"/>
              <a:gd name="T17" fmla="*/ 349 h 561"/>
              <a:gd name="T18" fmla="*/ 154 w 274"/>
              <a:gd name="T19" fmla="*/ 348 h 561"/>
              <a:gd name="T20" fmla="*/ 231 w 274"/>
              <a:gd name="T21" fmla="*/ 322 h 561"/>
              <a:gd name="T22" fmla="*/ 258 w 274"/>
              <a:gd name="T23" fmla="*/ 260 h 561"/>
              <a:gd name="T24" fmla="*/ 189 w 274"/>
              <a:gd name="T25" fmla="*/ 240 h 561"/>
              <a:gd name="T26" fmla="*/ 181 w 274"/>
              <a:gd name="T27" fmla="*/ 244 h 561"/>
              <a:gd name="T28" fmla="*/ 132 w 274"/>
              <a:gd name="T29" fmla="*/ 261 h 561"/>
              <a:gd name="T30" fmla="*/ 77 w 274"/>
              <a:gd name="T31" fmla="*/ 245 h 561"/>
              <a:gd name="T32" fmla="*/ 74 w 274"/>
              <a:gd name="T33" fmla="*/ 207 h 561"/>
              <a:gd name="T34" fmla="*/ 20 w 274"/>
              <a:gd name="T35" fmla="*/ 255 h 561"/>
              <a:gd name="T36" fmla="*/ 63 w 274"/>
              <a:gd name="T37" fmla="*/ 301 h 561"/>
              <a:gd name="T38" fmla="*/ 164 w 274"/>
              <a:gd name="T39" fmla="*/ 308 h 561"/>
              <a:gd name="T40" fmla="*/ 239 w 274"/>
              <a:gd name="T41" fmla="*/ 261 h 561"/>
              <a:gd name="T42" fmla="*/ 209 w 274"/>
              <a:gd name="T43" fmla="*/ 213 h 561"/>
              <a:gd name="T44" fmla="*/ 100 w 274"/>
              <a:gd name="T45" fmla="*/ 130 h 561"/>
              <a:gd name="T46" fmla="*/ 133 w 274"/>
              <a:gd name="T47" fmla="*/ 245 h 561"/>
              <a:gd name="T48" fmla="*/ 170 w 274"/>
              <a:gd name="T49" fmla="*/ 210 h 561"/>
              <a:gd name="T50" fmla="*/ 199 w 274"/>
              <a:gd name="T51" fmla="*/ 63 h 561"/>
              <a:gd name="T52" fmla="*/ 129 w 274"/>
              <a:gd name="T53" fmla="*/ 98 h 561"/>
              <a:gd name="T54" fmla="*/ 58 w 274"/>
              <a:gd name="T55" fmla="*/ 82 h 561"/>
              <a:gd name="T56" fmla="*/ 60 w 274"/>
              <a:gd name="T57" fmla="*/ 106 h 561"/>
              <a:gd name="T58" fmla="*/ 135 w 274"/>
              <a:gd name="T59" fmla="*/ 114 h 561"/>
              <a:gd name="T60" fmla="*/ 193 w 274"/>
              <a:gd name="T61" fmla="*/ 88 h 561"/>
              <a:gd name="T62" fmla="*/ 95 w 274"/>
              <a:gd name="T63" fmla="*/ 21 h 561"/>
              <a:gd name="T64" fmla="*/ 63 w 274"/>
              <a:gd name="T65" fmla="*/ 61 h 561"/>
              <a:gd name="T66" fmla="*/ 135 w 274"/>
              <a:gd name="T67" fmla="*/ 79 h 561"/>
              <a:gd name="T68" fmla="*/ 185 w 274"/>
              <a:gd name="T69" fmla="*/ 35 h 561"/>
              <a:gd name="T70" fmla="*/ 114 w 274"/>
              <a:gd name="T71" fmla="*/ 18 h 561"/>
              <a:gd name="T72" fmla="*/ 183 w 274"/>
              <a:gd name="T73" fmla="*/ 13 h 561"/>
              <a:gd name="T74" fmla="*/ 202 w 274"/>
              <a:gd name="T75" fmla="*/ 29 h 561"/>
              <a:gd name="T76" fmla="*/ 212 w 274"/>
              <a:gd name="T77" fmla="*/ 56 h 561"/>
              <a:gd name="T78" fmla="*/ 186 w 274"/>
              <a:gd name="T79" fmla="*/ 111 h 561"/>
              <a:gd name="T80" fmla="*/ 185 w 274"/>
              <a:gd name="T81" fmla="*/ 186 h 561"/>
              <a:gd name="T82" fmla="*/ 210 w 274"/>
              <a:gd name="T83" fmla="*/ 194 h 561"/>
              <a:gd name="T84" fmla="*/ 263 w 274"/>
              <a:gd name="T85" fmla="*/ 240 h 561"/>
              <a:gd name="T86" fmla="*/ 274 w 274"/>
              <a:gd name="T87" fmla="*/ 285 h 561"/>
              <a:gd name="T88" fmla="*/ 218 w 274"/>
              <a:gd name="T89" fmla="*/ 346 h 561"/>
              <a:gd name="T90" fmla="*/ 151 w 274"/>
              <a:gd name="T91" fmla="*/ 556 h 561"/>
              <a:gd name="T92" fmla="*/ 141 w 274"/>
              <a:gd name="T93" fmla="*/ 561 h 561"/>
              <a:gd name="T94" fmla="*/ 119 w 274"/>
              <a:gd name="T95" fmla="*/ 467 h 561"/>
              <a:gd name="T96" fmla="*/ 77 w 274"/>
              <a:gd name="T97" fmla="*/ 362 h 561"/>
              <a:gd name="T98" fmla="*/ 5 w 274"/>
              <a:gd name="T99" fmla="*/ 306 h 561"/>
              <a:gd name="T100" fmla="*/ 5 w 274"/>
              <a:gd name="T101" fmla="*/ 234 h 561"/>
              <a:gd name="T102" fmla="*/ 60 w 274"/>
              <a:gd name="T103" fmla="*/ 199 h 561"/>
              <a:gd name="T104" fmla="*/ 68 w 274"/>
              <a:gd name="T105" fmla="*/ 125 h 561"/>
              <a:gd name="T106" fmla="*/ 36 w 274"/>
              <a:gd name="T107" fmla="*/ 66 h 561"/>
              <a:gd name="T108" fmla="*/ 42 w 274"/>
              <a:gd name="T109" fmla="*/ 40 h 561"/>
              <a:gd name="T110" fmla="*/ 101 w 274"/>
              <a:gd name="T111" fmla="*/ 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4" h="561">
                <a:moveTo>
                  <a:pt x="161" y="361"/>
                </a:moveTo>
                <a:lnTo>
                  <a:pt x="148" y="364"/>
                </a:lnTo>
                <a:lnTo>
                  <a:pt x="116" y="366"/>
                </a:lnTo>
                <a:lnTo>
                  <a:pt x="117" y="370"/>
                </a:lnTo>
                <a:lnTo>
                  <a:pt x="117" y="375"/>
                </a:lnTo>
                <a:lnTo>
                  <a:pt x="119" y="380"/>
                </a:lnTo>
                <a:lnTo>
                  <a:pt x="119" y="385"/>
                </a:lnTo>
                <a:lnTo>
                  <a:pt x="121" y="386"/>
                </a:lnTo>
                <a:lnTo>
                  <a:pt x="121" y="388"/>
                </a:lnTo>
                <a:lnTo>
                  <a:pt x="125" y="407"/>
                </a:lnTo>
                <a:lnTo>
                  <a:pt x="135" y="454"/>
                </a:lnTo>
                <a:lnTo>
                  <a:pt x="145" y="505"/>
                </a:lnTo>
                <a:lnTo>
                  <a:pt x="154" y="433"/>
                </a:lnTo>
                <a:lnTo>
                  <a:pt x="161" y="361"/>
                </a:lnTo>
                <a:close/>
                <a:moveTo>
                  <a:pt x="258" y="260"/>
                </a:moveTo>
                <a:lnTo>
                  <a:pt x="255" y="268"/>
                </a:lnTo>
                <a:lnTo>
                  <a:pt x="249" y="274"/>
                </a:lnTo>
                <a:lnTo>
                  <a:pt x="244" y="281"/>
                </a:lnTo>
                <a:lnTo>
                  <a:pt x="223" y="300"/>
                </a:lnTo>
                <a:lnTo>
                  <a:pt x="201" y="313"/>
                </a:lnTo>
                <a:lnTo>
                  <a:pt x="175" y="322"/>
                </a:lnTo>
                <a:lnTo>
                  <a:pt x="148" y="329"/>
                </a:lnTo>
                <a:lnTo>
                  <a:pt x="122" y="330"/>
                </a:lnTo>
                <a:lnTo>
                  <a:pt x="96" y="329"/>
                </a:lnTo>
                <a:lnTo>
                  <a:pt x="71" y="322"/>
                </a:lnTo>
                <a:lnTo>
                  <a:pt x="47" y="313"/>
                </a:lnTo>
                <a:lnTo>
                  <a:pt x="26" y="300"/>
                </a:lnTo>
                <a:lnTo>
                  <a:pt x="8" y="281"/>
                </a:lnTo>
                <a:lnTo>
                  <a:pt x="15" y="301"/>
                </a:lnTo>
                <a:lnTo>
                  <a:pt x="26" y="319"/>
                </a:lnTo>
                <a:lnTo>
                  <a:pt x="44" y="332"/>
                </a:lnTo>
                <a:lnTo>
                  <a:pt x="64" y="341"/>
                </a:lnTo>
                <a:lnTo>
                  <a:pt x="87" y="348"/>
                </a:lnTo>
                <a:lnTo>
                  <a:pt x="109" y="351"/>
                </a:lnTo>
                <a:lnTo>
                  <a:pt x="109" y="351"/>
                </a:lnTo>
                <a:lnTo>
                  <a:pt x="114" y="349"/>
                </a:lnTo>
                <a:lnTo>
                  <a:pt x="116" y="351"/>
                </a:lnTo>
                <a:lnTo>
                  <a:pt x="127" y="351"/>
                </a:lnTo>
                <a:lnTo>
                  <a:pt x="138" y="349"/>
                </a:lnTo>
                <a:lnTo>
                  <a:pt x="154" y="348"/>
                </a:lnTo>
                <a:lnTo>
                  <a:pt x="173" y="345"/>
                </a:lnTo>
                <a:lnTo>
                  <a:pt x="194" y="338"/>
                </a:lnTo>
                <a:lnTo>
                  <a:pt x="214" y="332"/>
                </a:lnTo>
                <a:lnTo>
                  <a:pt x="231" y="322"/>
                </a:lnTo>
                <a:lnTo>
                  <a:pt x="247" y="309"/>
                </a:lnTo>
                <a:lnTo>
                  <a:pt x="257" y="297"/>
                </a:lnTo>
                <a:lnTo>
                  <a:pt x="262" y="279"/>
                </a:lnTo>
                <a:lnTo>
                  <a:pt x="258" y="260"/>
                </a:lnTo>
                <a:close/>
                <a:moveTo>
                  <a:pt x="186" y="202"/>
                </a:moveTo>
                <a:lnTo>
                  <a:pt x="189" y="220"/>
                </a:lnTo>
                <a:lnTo>
                  <a:pt x="189" y="237"/>
                </a:lnTo>
                <a:lnTo>
                  <a:pt x="189" y="240"/>
                </a:lnTo>
                <a:lnTo>
                  <a:pt x="186" y="242"/>
                </a:lnTo>
                <a:lnTo>
                  <a:pt x="185" y="244"/>
                </a:lnTo>
                <a:lnTo>
                  <a:pt x="181" y="242"/>
                </a:lnTo>
                <a:lnTo>
                  <a:pt x="181" y="244"/>
                </a:lnTo>
                <a:lnTo>
                  <a:pt x="181" y="245"/>
                </a:lnTo>
                <a:lnTo>
                  <a:pt x="167" y="257"/>
                </a:lnTo>
                <a:lnTo>
                  <a:pt x="151" y="261"/>
                </a:lnTo>
                <a:lnTo>
                  <a:pt x="132" y="261"/>
                </a:lnTo>
                <a:lnTo>
                  <a:pt x="114" y="258"/>
                </a:lnTo>
                <a:lnTo>
                  <a:pt x="95" y="253"/>
                </a:lnTo>
                <a:lnTo>
                  <a:pt x="80" y="245"/>
                </a:lnTo>
                <a:lnTo>
                  <a:pt x="77" y="245"/>
                </a:lnTo>
                <a:lnTo>
                  <a:pt x="74" y="244"/>
                </a:lnTo>
                <a:lnTo>
                  <a:pt x="72" y="242"/>
                </a:lnTo>
                <a:lnTo>
                  <a:pt x="72" y="237"/>
                </a:lnTo>
                <a:lnTo>
                  <a:pt x="74" y="207"/>
                </a:lnTo>
                <a:lnTo>
                  <a:pt x="55" y="218"/>
                </a:lnTo>
                <a:lnTo>
                  <a:pt x="37" y="229"/>
                </a:lnTo>
                <a:lnTo>
                  <a:pt x="24" y="242"/>
                </a:lnTo>
                <a:lnTo>
                  <a:pt x="20" y="255"/>
                </a:lnTo>
                <a:lnTo>
                  <a:pt x="21" y="268"/>
                </a:lnTo>
                <a:lnTo>
                  <a:pt x="29" y="279"/>
                </a:lnTo>
                <a:lnTo>
                  <a:pt x="42" y="290"/>
                </a:lnTo>
                <a:lnTo>
                  <a:pt x="63" y="301"/>
                </a:lnTo>
                <a:lnTo>
                  <a:pt x="85" y="309"/>
                </a:lnTo>
                <a:lnTo>
                  <a:pt x="109" y="313"/>
                </a:lnTo>
                <a:lnTo>
                  <a:pt x="133" y="313"/>
                </a:lnTo>
                <a:lnTo>
                  <a:pt x="164" y="308"/>
                </a:lnTo>
                <a:lnTo>
                  <a:pt x="194" y="297"/>
                </a:lnTo>
                <a:lnTo>
                  <a:pt x="220" y="279"/>
                </a:lnTo>
                <a:lnTo>
                  <a:pt x="231" y="271"/>
                </a:lnTo>
                <a:lnTo>
                  <a:pt x="239" y="261"/>
                </a:lnTo>
                <a:lnTo>
                  <a:pt x="242" y="250"/>
                </a:lnTo>
                <a:lnTo>
                  <a:pt x="239" y="239"/>
                </a:lnTo>
                <a:lnTo>
                  <a:pt x="230" y="228"/>
                </a:lnTo>
                <a:lnTo>
                  <a:pt x="209" y="213"/>
                </a:lnTo>
                <a:lnTo>
                  <a:pt x="186" y="202"/>
                </a:lnTo>
                <a:close/>
                <a:moveTo>
                  <a:pt x="164" y="120"/>
                </a:moveTo>
                <a:lnTo>
                  <a:pt x="137" y="127"/>
                </a:lnTo>
                <a:lnTo>
                  <a:pt x="100" y="130"/>
                </a:lnTo>
                <a:lnTo>
                  <a:pt x="92" y="183"/>
                </a:lnTo>
                <a:lnTo>
                  <a:pt x="87" y="236"/>
                </a:lnTo>
                <a:lnTo>
                  <a:pt x="109" y="244"/>
                </a:lnTo>
                <a:lnTo>
                  <a:pt x="133" y="245"/>
                </a:lnTo>
                <a:lnTo>
                  <a:pt x="156" y="240"/>
                </a:lnTo>
                <a:lnTo>
                  <a:pt x="177" y="237"/>
                </a:lnTo>
                <a:lnTo>
                  <a:pt x="178" y="237"/>
                </a:lnTo>
                <a:lnTo>
                  <a:pt x="170" y="210"/>
                </a:lnTo>
                <a:lnTo>
                  <a:pt x="165" y="180"/>
                </a:lnTo>
                <a:lnTo>
                  <a:pt x="164" y="149"/>
                </a:lnTo>
                <a:lnTo>
                  <a:pt x="164" y="120"/>
                </a:lnTo>
                <a:close/>
                <a:moveTo>
                  <a:pt x="199" y="63"/>
                </a:moveTo>
                <a:lnTo>
                  <a:pt x="188" y="79"/>
                </a:lnTo>
                <a:lnTo>
                  <a:pt x="170" y="88"/>
                </a:lnTo>
                <a:lnTo>
                  <a:pt x="149" y="96"/>
                </a:lnTo>
                <a:lnTo>
                  <a:pt x="129" y="98"/>
                </a:lnTo>
                <a:lnTo>
                  <a:pt x="111" y="96"/>
                </a:lnTo>
                <a:lnTo>
                  <a:pt x="92" y="95"/>
                </a:lnTo>
                <a:lnTo>
                  <a:pt x="74" y="90"/>
                </a:lnTo>
                <a:lnTo>
                  <a:pt x="58" y="82"/>
                </a:lnTo>
                <a:lnTo>
                  <a:pt x="47" y="69"/>
                </a:lnTo>
                <a:lnTo>
                  <a:pt x="47" y="83"/>
                </a:lnTo>
                <a:lnTo>
                  <a:pt x="52" y="95"/>
                </a:lnTo>
                <a:lnTo>
                  <a:pt x="60" y="106"/>
                </a:lnTo>
                <a:lnTo>
                  <a:pt x="72" y="112"/>
                </a:lnTo>
                <a:lnTo>
                  <a:pt x="96" y="115"/>
                </a:lnTo>
                <a:lnTo>
                  <a:pt x="121" y="115"/>
                </a:lnTo>
                <a:lnTo>
                  <a:pt x="135" y="114"/>
                </a:lnTo>
                <a:lnTo>
                  <a:pt x="151" y="109"/>
                </a:lnTo>
                <a:lnTo>
                  <a:pt x="167" y="104"/>
                </a:lnTo>
                <a:lnTo>
                  <a:pt x="181" y="96"/>
                </a:lnTo>
                <a:lnTo>
                  <a:pt x="193" y="88"/>
                </a:lnTo>
                <a:lnTo>
                  <a:pt x="199" y="75"/>
                </a:lnTo>
                <a:lnTo>
                  <a:pt x="199" y="63"/>
                </a:lnTo>
                <a:close/>
                <a:moveTo>
                  <a:pt x="114" y="18"/>
                </a:moveTo>
                <a:lnTo>
                  <a:pt x="95" y="21"/>
                </a:lnTo>
                <a:lnTo>
                  <a:pt x="77" y="26"/>
                </a:lnTo>
                <a:lnTo>
                  <a:pt x="64" y="34"/>
                </a:lnTo>
                <a:lnTo>
                  <a:pt x="53" y="47"/>
                </a:lnTo>
                <a:lnTo>
                  <a:pt x="63" y="61"/>
                </a:lnTo>
                <a:lnTo>
                  <a:pt x="77" y="71"/>
                </a:lnTo>
                <a:lnTo>
                  <a:pt x="95" y="77"/>
                </a:lnTo>
                <a:lnTo>
                  <a:pt x="114" y="80"/>
                </a:lnTo>
                <a:lnTo>
                  <a:pt x="135" y="79"/>
                </a:lnTo>
                <a:lnTo>
                  <a:pt x="154" y="74"/>
                </a:lnTo>
                <a:lnTo>
                  <a:pt x="170" y="64"/>
                </a:lnTo>
                <a:lnTo>
                  <a:pt x="181" y="51"/>
                </a:lnTo>
                <a:lnTo>
                  <a:pt x="185" y="35"/>
                </a:lnTo>
                <a:lnTo>
                  <a:pt x="172" y="29"/>
                </a:lnTo>
                <a:lnTo>
                  <a:pt x="154" y="22"/>
                </a:lnTo>
                <a:lnTo>
                  <a:pt x="135" y="19"/>
                </a:lnTo>
                <a:lnTo>
                  <a:pt x="114" y="18"/>
                </a:lnTo>
                <a:close/>
                <a:moveTo>
                  <a:pt x="122" y="0"/>
                </a:moveTo>
                <a:lnTo>
                  <a:pt x="145" y="2"/>
                </a:lnTo>
                <a:lnTo>
                  <a:pt x="165" y="6"/>
                </a:lnTo>
                <a:lnTo>
                  <a:pt x="183" y="13"/>
                </a:lnTo>
                <a:lnTo>
                  <a:pt x="197" y="21"/>
                </a:lnTo>
                <a:lnTo>
                  <a:pt x="199" y="22"/>
                </a:lnTo>
                <a:lnTo>
                  <a:pt x="201" y="27"/>
                </a:lnTo>
                <a:lnTo>
                  <a:pt x="202" y="29"/>
                </a:lnTo>
                <a:lnTo>
                  <a:pt x="204" y="31"/>
                </a:lnTo>
                <a:lnTo>
                  <a:pt x="204" y="37"/>
                </a:lnTo>
                <a:lnTo>
                  <a:pt x="204" y="42"/>
                </a:lnTo>
                <a:lnTo>
                  <a:pt x="212" y="56"/>
                </a:lnTo>
                <a:lnTo>
                  <a:pt x="212" y="74"/>
                </a:lnTo>
                <a:lnTo>
                  <a:pt x="207" y="90"/>
                </a:lnTo>
                <a:lnTo>
                  <a:pt x="197" y="103"/>
                </a:lnTo>
                <a:lnTo>
                  <a:pt x="186" y="111"/>
                </a:lnTo>
                <a:lnTo>
                  <a:pt x="173" y="117"/>
                </a:lnTo>
                <a:lnTo>
                  <a:pt x="173" y="119"/>
                </a:lnTo>
                <a:lnTo>
                  <a:pt x="183" y="181"/>
                </a:lnTo>
                <a:lnTo>
                  <a:pt x="185" y="186"/>
                </a:lnTo>
                <a:lnTo>
                  <a:pt x="186" y="186"/>
                </a:lnTo>
                <a:lnTo>
                  <a:pt x="189" y="186"/>
                </a:lnTo>
                <a:lnTo>
                  <a:pt x="193" y="186"/>
                </a:lnTo>
                <a:lnTo>
                  <a:pt x="210" y="194"/>
                </a:lnTo>
                <a:lnTo>
                  <a:pt x="230" y="205"/>
                </a:lnTo>
                <a:lnTo>
                  <a:pt x="247" y="218"/>
                </a:lnTo>
                <a:lnTo>
                  <a:pt x="260" y="232"/>
                </a:lnTo>
                <a:lnTo>
                  <a:pt x="263" y="240"/>
                </a:lnTo>
                <a:lnTo>
                  <a:pt x="265" y="240"/>
                </a:lnTo>
                <a:lnTo>
                  <a:pt x="268" y="244"/>
                </a:lnTo>
                <a:lnTo>
                  <a:pt x="274" y="265"/>
                </a:lnTo>
                <a:lnTo>
                  <a:pt x="274" y="285"/>
                </a:lnTo>
                <a:lnTo>
                  <a:pt x="266" y="305"/>
                </a:lnTo>
                <a:lnTo>
                  <a:pt x="254" y="324"/>
                </a:lnTo>
                <a:lnTo>
                  <a:pt x="238" y="337"/>
                </a:lnTo>
                <a:lnTo>
                  <a:pt x="218" y="346"/>
                </a:lnTo>
                <a:lnTo>
                  <a:pt x="199" y="354"/>
                </a:lnTo>
                <a:lnTo>
                  <a:pt x="177" y="359"/>
                </a:lnTo>
                <a:lnTo>
                  <a:pt x="167" y="458"/>
                </a:lnTo>
                <a:lnTo>
                  <a:pt x="151" y="556"/>
                </a:lnTo>
                <a:lnTo>
                  <a:pt x="149" y="559"/>
                </a:lnTo>
                <a:lnTo>
                  <a:pt x="148" y="561"/>
                </a:lnTo>
                <a:lnTo>
                  <a:pt x="145" y="561"/>
                </a:lnTo>
                <a:lnTo>
                  <a:pt x="141" y="561"/>
                </a:lnTo>
                <a:lnTo>
                  <a:pt x="138" y="561"/>
                </a:lnTo>
                <a:lnTo>
                  <a:pt x="137" y="559"/>
                </a:lnTo>
                <a:lnTo>
                  <a:pt x="135" y="556"/>
                </a:lnTo>
                <a:lnTo>
                  <a:pt x="119" y="467"/>
                </a:lnTo>
                <a:lnTo>
                  <a:pt x="103" y="377"/>
                </a:lnTo>
                <a:lnTo>
                  <a:pt x="103" y="370"/>
                </a:lnTo>
                <a:lnTo>
                  <a:pt x="103" y="366"/>
                </a:lnTo>
                <a:lnTo>
                  <a:pt x="77" y="362"/>
                </a:lnTo>
                <a:lnTo>
                  <a:pt x="53" y="354"/>
                </a:lnTo>
                <a:lnTo>
                  <a:pt x="32" y="341"/>
                </a:lnTo>
                <a:lnTo>
                  <a:pt x="16" y="325"/>
                </a:lnTo>
                <a:lnTo>
                  <a:pt x="5" y="306"/>
                </a:lnTo>
                <a:lnTo>
                  <a:pt x="0" y="285"/>
                </a:lnTo>
                <a:lnTo>
                  <a:pt x="2" y="263"/>
                </a:lnTo>
                <a:lnTo>
                  <a:pt x="0" y="249"/>
                </a:lnTo>
                <a:lnTo>
                  <a:pt x="5" y="234"/>
                </a:lnTo>
                <a:lnTo>
                  <a:pt x="16" y="223"/>
                </a:lnTo>
                <a:lnTo>
                  <a:pt x="29" y="213"/>
                </a:lnTo>
                <a:lnTo>
                  <a:pt x="44" y="205"/>
                </a:lnTo>
                <a:lnTo>
                  <a:pt x="60" y="199"/>
                </a:lnTo>
                <a:lnTo>
                  <a:pt x="76" y="192"/>
                </a:lnTo>
                <a:lnTo>
                  <a:pt x="80" y="160"/>
                </a:lnTo>
                <a:lnTo>
                  <a:pt x="88" y="128"/>
                </a:lnTo>
                <a:lnTo>
                  <a:pt x="68" y="125"/>
                </a:lnTo>
                <a:lnTo>
                  <a:pt x="52" y="115"/>
                </a:lnTo>
                <a:lnTo>
                  <a:pt x="39" y="101"/>
                </a:lnTo>
                <a:lnTo>
                  <a:pt x="34" y="83"/>
                </a:lnTo>
                <a:lnTo>
                  <a:pt x="36" y="66"/>
                </a:lnTo>
                <a:lnTo>
                  <a:pt x="40" y="47"/>
                </a:lnTo>
                <a:lnTo>
                  <a:pt x="40" y="43"/>
                </a:lnTo>
                <a:lnTo>
                  <a:pt x="40" y="42"/>
                </a:lnTo>
                <a:lnTo>
                  <a:pt x="42" y="40"/>
                </a:lnTo>
                <a:lnTo>
                  <a:pt x="50" y="22"/>
                </a:lnTo>
                <a:lnTo>
                  <a:pt x="63" y="11"/>
                </a:lnTo>
                <a:lnTo>
                  <a:pt x="80" y="3"/>
                </a:lnTo>
                <a:lnTo>
                  <a:pt x="101" y="0"/>
                </a:lnTo>
                <a:lnTo>
                  <a:pt x="12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05250" y="921582"/>
            <a:ext cx="11381501" cy="5585262"/>
            <a:chOff x="539565" y="928762"/>
            <a:chExt cx="11381501" cy="5585262"/>
          </a:xfrm>
        </p:grpSpPr>
        <p:sp>
          <p:nvSpPr>
            <p:cNvPr id="70" name="Freeform 58"/>
            <p:cNvSpPr>
              <a:spLocks/>
            </p:cNvSpPr>
            <p:nvPr/>
          </p:nvSpPr>
          <p:spPr bwMode="auto">
            <a:xfrm rot="10800000" flipH="1" flipV="1">
              <a:off x="544423" y="928762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8"/>
            <p:cNvSpPr>
              <a:spLocks/>
            </p:cNvSpPr>
            <p:nvPr/>
          </p:nvSpPr>
          <p:spPr bwMode="auto">
            <a:xfrm rot="10800000" flipH="1" flipV="1">
              <a:off x="544423" y="6352538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8"/>
            <p:cNvSpPr>
              <a:spLocks/>
            </p:cNvSpPr>
            <p:nvPr/>
          </p:nvSpPr>
          <p:spPr bwMode="auto">
            <a:xfrm rot="5400000" flipH="1" flipV="1">
              <a:off x="-2197914" y="3723969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8"/>
            <p:cNvSpPr>
              <a:spLocks/>
            </p:cNvSpPr>
            <p:nvPr/>
          </p:nvSpPr>
          <p:spPr bwMode="auto">
            <a:xfrm rot="5400000" flipH="1" flipV="1">
              <a:off x="9130231" y="3666241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88A0139-3F6C-4930-ABAA-349D0B998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50" y="1817846"/>
            <a:ext cx="5029777" cy="32223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325901-8C08-47BD-B239-C62492627334}"/>
              </a:ext>
            </a:extLst>
          </p:cNvPr>
          <p:cNvSpPr txBox="1"/>
          <p:nvPr/>
        </p:nvSpPr>
        <p:spPr>
          <a:xfrm>
            <a:off x="6177896" y="1894483"/>
            <a:ext cx="49772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각 단위 이미지로 분할</a:t>
            </a:r>
            <a:endParaRPr lang="en-US" altLang="ko-KR" sz="2400" b="1" dirty="0"/>
          </a:p>
          <a:p>
            <a:pPr algn="ctr"/>
            <a:r>
              <a:rPr lang="en-US" altLang="ko-KR" sz="2400" b="1" dirty="0"/>
              <a:t>+</a:t>
            </a:r>
          </a:p>
          <a:p>
            <a:pPr algn="ctr"/>
            <a:r>
              <a:rPr lang="ko-KR" altLang="en-US" sz="2400" b="1" dirty="0"/>
              <a:t>지수 이미지 판별 수행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/>
              <a:t>각 단위 이미지 </a:t>
            </a:r>
            <a:r>
              <a:rPr lang="en-US" altLang="ko-KR" sz="2400" b="1" dirty="0" err="1"/>
              <a:t>numpy</a:t>
            </a:r>
            <a:r>
              <a:rPr lang="en-US" altLang="ko-KR" sz="2400" b="1" dirty="0"/>
              <a:t> array</a:t>
            </a:r>
          </a:p>
          <a:p>
            <a:pPr algn="ctr"/>
            <a:r>
              <a:rPr lang="en-US" altLang="ko-KR" sz="2400" b="1" dirty="0"/>
              <a:t>+</a:t>
            </a:r>
          </a:p>
          <a:p>
            <a:pPr algn="ctr"/>
            <a:r>
              <a:rPr lang="ko-KR" altLang="en-US" sz="2400" b="1" dirty="0"/>
              <a:t>계산 알고리즘에 사용할 정보를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담은 </a:t>
            </a:r>
            <a:r>
              <a:rPr lang="en-US" altLang="ko-KR" sz="2400" b="1" dirty="0"/>
              <a:t>info list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CAB6617D-27F2-4D02-9484-265E8CD63937}"/>
              </a:ext>
            </a:extLst>
          </p:cNvPr>
          <p:cNvSpPr/>
          <p:nvPr/>
        </p:nvSpPr>
        <p:spPr>
          <a:xfrm>
            <a:off x="8209296" y="3290352"/>
            <a:ext cx="914400" cy="6078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943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858"/>
          <p:cNvSpPr>
            <a:spLocks noEditPoints="1"/>
          </p:cNvSpPr>
          <p:nvPr/>
        </p:nvSpPr>
        <p:spPr bwMode="auto">
          <a:xfrm flipV="1">
            <a:off x="222690" y="109471"/>
            <a:ext cx="956018" cy="387788"/>
          </a:xfrm>
          <a:custGeom>
            <a:avLst/>
            <a:gdLst>
              <a:gd name="T0" fmla="*/ 183 w 270"/>
              <a:gd name="T1" fmla="*/ 27 h 146"/>
              <a:gd name="T2" fmla="*/ 182 w 270"/>
              <a:gd name="T3" fmla="*/ 44 h 146"/>
              <a:gd name="T4" fmla="*/ 181 w 270"/>
              <a:gd name="T5" fmla="*/ 46 h 146"/>
              <a:gd name="T6" fmla="*/ 123 w 270"/>
              <a:gd name="T7" fmla="*/ 48 h 146"/>
              <a:gd name="T8" fmla="*/ 10 w 270"/>
              <a:gd name="T9" fmla="*/ 45 h 146"/>
              <a:gd name="T10" fmla="*/ 22 w 270"/>
              <a:gd name="T11" fmla="*/ 78 h 146"/>
              <a:gd name="T12" fmla="*/ 21 w 270"/>
              <a:gd name="T13" fmla="*/ 112 h 146"/>
              <a:gd name="T14" fmla="*/ 186 w 270"/>
              <a:gd name="T15" fmla="*/ 105 h 146"/>
              <a:gd name="T16" fmla="*/ 188 w 270"/>
              <a:gd name="T17" fmla="*/ 107 h 146"/>
              <a:gd name="T18" fmla="*/ 188 w 270"/>
              <a:gd name="T19" fmla="*/ 108 h 146"/>
              <a:gd name="T20" fmla="*/ 225 w 270"/>
              <a:gd name="T21" fmla="*/ 104 h 146"/>
              <a:gd name="T22" fmla="*/ 242 w 270"/>
              <a:gd name="T23" fmla="*/ 54 h 146"/>
              <a:gd name="T24" fmla="*/ 183 w 270"/>
              <a:gd name="T25" fmla="*/ 11 h 146"/>
              <a:gd name="T26" fmla="*/ 183 w 270"/>
              <a:gd name="T27" fmla="*/ 0 h 146"/>
              <a:gd name="T28" fmla="*/ 247 w 270"/>
              <a:gd name="T29" fmla="*/ 50 h 146"/>
              <a:gd name="T30" fmla="*/ 270 w 270"/>
              <a:gd name="T31" fmla="*/ 71 h 146"/>
              <a:gd name="T32" fmla="*/ 268 w 270"/>
              <a:gd name="T33" fmla="*/ 75 h 146"/>
              <a:gd name="T34" fmla="*/ 190 w 270"/>
              <a:gd name="T35" fmla="*/ 144 h 146"/>
              <a:gd name="T36" fmla="*/ 187 w 270"/>
              <a:gd name="T37" fmla="*/ 146 h 146"/>
              <a:gd name="T38" fmla="*/ 183 w 270"/>
              <a:gd name="T39" fmla="*/ 144 h 146"/>
              <a:gd name="T40" fmla="*/ 182 w 270"/>
              <a:gd name="T41" fmla="*/ 142 h 146"/>
              <a:gd name="T42" fmla="*/ 99 w 270"/>
              <a:gd name="T43" fmla="*/ 116 h 146"/>
              <a:gd name="T44" fmla="*/ 16 w 270"/>
              <a:gd name="T45" fmla="*/ 118 h 146"/>
              <a:gd name="T46" fmla="*/ 13 w 270"/>
              <a:gd name="T47" fmla="*/ 116 h 146"/>
              <a:gd name="T48" fmla="*/ 17 w 270"/>
              <a:gd name="T49" fmla="*/ 96 h 146"/>
              <a:gd name="T50" fmla="*/ 10 w 270"/>
              <a:gd name="T51" fmla="*/ 59 h 146"/>
              <a:gd name="T52" fmla="*/ 0 w 270"/>
              <a:gd name="T53" fmla="*/ 42 h 146"/>
              <a:gd name="T54" fmla="*/ 0 w 270"/>
              <a:gd name="T55" fmla="*/ 38 h 146"/>
              <a:gd name="T56" fmla="*/ 4 w 270"/>
              <a:gd name="T57" fmla="*/ 37 h 146"/>
              <a:gd name="T58" fmla="*/ 89 w 270"/>
              <a:gd name="T59" fmla="*/ 41 h 146"/>
              <a:gd name="T60" fmla="*/ 175 w 270"/>
              <a:gd name="T61" fmla="*/ 40 h 146"/>
              <a:gd name="T62" fmla="*/ 177 w 270"/>
              <a:gd name="T63" fmla="*/ 4 h 146"/>
              <a:gd name="T64" fmla="*/ 178 w 270"/>
              <a:gd name="T65" fmla="*/ 2 h 146"/>
              <a:gd name="T66" fmla="*/ 181 w 270"/>
              <a:gd name="T6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0" h="146">
                <a:moveTo>
                  <a:pt x="183" y="11"/>
                </a:moveTo>
                <a:lnTo>
                  <a:pt x="183" y="27"/>
                </a:lnTo>
                <a:lnTo>
                  <a:pt x="182" y="42"/>
                </a:lnTo>
                <a:lnTo>
                  <a:pt x="182" y="44"/>
                </a:lnTo>
                <a:lnTo>
                  <a:pt x="181" y="45"/>
                </a:lnTo>
                <a:lnTo>
                  <a:pt x="181" y="46"/>
                </a:lnTo>
                <a:lnTo>
                  <a:pt x="178" y="46"/>
                </a:lnTo>
                <a:lnTo>
                  <a:pt x="123" y="48"/>
                </a:lnTo>
                <a:lnTo>
                  <a:pt x="67" y="49"/>
                </a:lnTo>
                <a:lnTo>
                  <a:pt x="10" y="45"/>
                </a:lnTo>
                <a:lnTo>
                  <a:pt x="18" y="61"/>
                </a:lnTo>
                <a:lnTo>
                  <a:pt x="22" y="78"/>
                </a:lnTo>
                <a:lnTo>
                  <a:pt x="24" y="95"/>
                </a:lnTo>
                <a:lnTo>
                  <a:pt x="21" y="112"/>
                </a:lnTo>
                <a:lnTo>
                  <a:pt x="103" y="108"/>
                </a:lnTo>
                <a:lnTo>
                  <a:pt x="186" y="105"/>
                </a:lnTo>
                <a:lnTo>
                  <a:pt x="187" y="105"/>
                </a:lnTo>
                <a:lnTo>
                  <a:pt x="188" y="107"/>
                </a:lnTo>
                <a:lnTo>
                  <a:pt x="188" y="107"/>
                </a:lnTo>
                <a:lnTo>
                  <a:pt x="188" y="108"/>
                </a:lnTo>
                <a:lnTo>
                  <a:pt x="188" y="137"/>
                </a:lnTo>
                <a:lnTo>
                  <a:pt x="225" y="104"/>
                </a:lnTo>
                <a:lnTo>
                  <a:pt x="262" y="72"/>
                </a:lnTo>
                <a:lnTo>
                  <a:pt x="242" y="54"/>
                </a:lnTo>
                <a:lnTo>
                  <a:pt x="221" y="38"/>
                </a:lnTo>
                <a:lnTo>
                  <a:pt x="183" y="11"/>
                </a:lnTo>
                <a:close/>
                <a:moveTo>
                  <a:pt x="181" y="0"/>
                </a:moveTo>
                <a:lnTo>
                  <a:pt x="183" y="0"/>
                </a:lnTo>
                <a:lnTo>
                  <a:pt x="224" y="32"/>
                </a:lnTo>
                <a:lnTo>
                  <a:pt x="247" y="50"/>
                </a:lnTo>
                <a:lnTo>
                  <a:pt x="268" y="70"/>
                </a:lnTo>
                <a:lnTo>
                  <a:pt x="270" y="71"/>
                </a:lnTo>
                <a:lnTo>
                  <a:pt x="270" y="72"/>
                </a:lnTo>
                <a:lnTo>
                  <a:pt x="268" y="75"/>
                </a:lnTo>
                <a:lnTo>
                  <a:pt x="229" y="109"/>
                </a:lnTo>
                <a:lnTo>
                  <a:pt x="190" y="144"/>
                </a:lnTo>
                <a:lnTo>
                  <a:pt x="188" y="146"/>
                </a:lnTo>
                <a:lnTo>
                  <a:pt x="187" y="146"/>
                </a:lnTo>
                <a:lnTo>
                  <a:pt x="185" y="146"/>
                </a:lnTo>
                <a:lnTo>
                  <a:pt x="183" y="144"/>
                </a:lnTo>
                <a:lnTo>
                  <a:pt x="182" y="144"/>
                </a:lnTo>
                <a:lnTo>
                  <a:pt x="182" y="142"/>
                </a:lnTo>
                <a:lnTo>
                  <a:pt x="182" y="112"/>
                </a:lnTo>
                <a:lnTo>
                  <a:pt x="99" y="116"/>
                </a:lnTo>
                <a:lnTo>
                  <a:pt x="17" y="118"/>
                </a:lnTo>
                <a:lnTo>
                  <a:pt x="16" y="118"/>
                </a:lnTo>
                <a:lnTo>
                  <a:pt x="14" y="117"/>
                </a:lnTo>
                <a:lnTo>
                  <a:pt x="13" y="116"/>
                </a:lnTo>
                <a:lnTo>
                  <a:pt x="13" y="114"/>
                </a:lnTo>
                <a:lnTo>
                  <a:pt x="17" y="96"/>
                </a:lnTo>
                <a:lnTo>
                  <a:pt x="16" y="78"/>
                </a:lnTo>
                <a:lnTo>
                  <a:pt x="10" y="59"/>
                </a:lnTo>
                <a:lnTo>
                  <a:pt x="1" y="44"/>
                </a:lnTo>
                <a:lnTo>
                  <a:pt x="0" y="42"/>
                </a:lnTo>
                <a:lnTo>
                  <a:pt x="0" y="40"/>
                </a:lnTo>
                <a:lnTo>
                  <a:pt x="0" y="38"/>
                </a:lnTo>
                <a:lnTo>
                  <a:pt x="3" y="37"/>
                </a:lnTo>
                <a:lnTo>
                  <a:pt x="4" y="37"/>
                </a:lnTo>
                <a:lnTo>
                  <a:pt x="47" y="41"/>
                </a:lnTo>
                <a:lnTo>
                  <a:pt x="89" y="41"/>
                </a:lnTo>
                <a:lnTo>
                  <a:pt x="132" y="40"/>
                </a:lnTo>
                <a:lnTo>
                  <a:pt x="175" y="40"/>
                </a:lnTo>
                <a:lnTo>
                  <a:pt x="177" y="21"/>
                </a:lnTo>
                <a:lnTo>
                  <a:pt x="177" y="4"/>
                </a:lnTo>
                <a:lnTo>
                  <a:pt x="177" y="3"/>
                </a:lnTo>
                <a:lnTo>
                  <a:pt x="178" y="2"/>
                </a:lnTo>
                <a:lnTo>
                  <a:pt x="179" y="0"/>
                </a:lnTo>
                <a:lnTo>
                  <a:pt x="18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457003" y="41755"/>
            <a:ext cx="4394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Image Segmentation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 rot="16200000">
            <a:off x="10273353" y="-18839"/>
            <a:ext cx="2230867" cy="1606426"/>
            <a:chOff x="9020334" y="4223834"/>
            <a:chExt cx="3720008" cy="2678742"/>
          </a:xfrm>
        </p:grpSpPr>
        <p:sp>
          <p:nvSpPr>
            <p:cNvPr id="59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 rot="16200000" flipH="1" flipV="1">
            <a:off x="-335545" y="5262210"/>
            <a:ext cx="2230867" cy="1606426"/>
            <a:chOff x="9020334" y="4223834"/>
            <a:chExt cx="3720008" cy="2678742"/>
          </a:xfrm>
        </p:grpSpPr>
        <p:sp>
          <p:nvSpPr>
            <p:cNvPr id="64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8" name="Freeform 58"/>
          <p:cNvSpPr>
            <a:spLocks/>
          </p:cNvSpPr>
          <p:nvPr/>
        </p:nvSpPr>
        <p:spPr bwMode="auto">
          <a:xfrm rot="10800000" flipH="1" flipV="1">
            <a:off x="1178708" y="577738"/>
            <a:ext cx="9235292" cy="45719"/>
          </a:xfrm>
          <a:custGeom>
            <a:avLst/>
            <a:gdLst>
              <a:gd name="T0" fmla="*/ 264 w 317"/>
              <a:gd name="T1" fmla="*/ 0 h 24"/>
              <a:gd name="T2" fmla="*/ 314 w 317"/>
              <a:gd name="T3" fmla="*/ 4 h 24"/>
              <a:gd name="T4" fmla="*/ 316 w 317"/>
              <a:gd name="T5" fmla="*/ 6 h 24"/>
              <a:gd name="T6" fmla="*/ 317 w 317"/>
              <a:gd name="T7" fmla="*/ 8 h 24"/>
              <a:gd name="T8" fmla="*/ 317 w 317"/>
              <a:gd name="T9" fmla="*/ 9 h 24"/>
              <a:gd name="T10" fmla="*/ 317 w 317"/>
              <a:gd name="T11" fmla="*/ 12 h 24"/>
              <a:gd name="T12" fmla="*/ 314 w 317"/>
              <a:gd name="T13" fmla="*/ 14 h 24"/>
              <a:gd name="T14" fmla="*/ 312 w 317"/>
              <a:gd name="T15" fmla="*/ 16 h 24"/>
              <a:gd name="T16" fmla="*/ 261 w 317"/>
              <a:gd name="T17" fmla="*/ 19 h 24"/>
              <a:gd name="T18" fmla="*/ 208 w 317"/>
              <a:gd name="T19" fmla="*/ 17 h 24"/>
              <a:gd name="T20" fmla="*/ 157 w 317"/>
              <a:gd name="T21" fmla="*/ 17 h 24"/>
              <a:gd name="T22" fmla="*/ 3 w 317"/>
              <a:gd name="T23" fmla="*/ 24 h 24"/>
              <a:gd name="T24" fmla="*/ 1 w 317"/>
              <a:gd name="T25" fmla="*/ 24 h 24"/>
              <a:gd name="T26" fmla="*/ 0 w 317"/>
              <a:gd name="T27" fmla="*/ 22 h 24"/>
              <a:gd name="T28" fmla="*/ 0 w 317"/>
              <a:gd name="T29" fmla="*/ 19 h 24"/>
              <a:gd name="T30" fmla="*/ 0 w 317"/>
              <a:gd name="T31" fmla="*/ 17 h 24"/>
              <a:gd name="T32" fmla="*/ 1 w 317"/>
              <a:gd name="T33" fmla="*/ 16 h 24"/>
              <a:gd name="T34" fmla="*/ 3 w 317"/>
              <a:gd name="T35" fmla="*/ 14 h 24"/>
              <a:gd name="T36" fmla="*/ 83 w 317"/>
              <a:gd name="T37" fmla="*/ 8 h 24"/>
              <a:gd name="T38" fmla="*/ 163 w 317"/>
              <a:gd name="T39" fmla="*/ 3 h 24"/>
              <a:gd name="T40" fmla="*/ 213 w 317"/>
              <a:gd name="T41" fmla="*/ 1 h 24"/>
              <a:gd name="T42" fmla="*/ 264 w 317"/>
              <a:gd name="T4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7" h="24">
                <a:moveTo>
                  <a:pt x="264" y="0"/>
                </a:moveTo>
                <a:lnTo>
                  <a:pt x="314" y="4"/>
                </a:lnTo>
                <a:lnTo>
                  <a:pt x="316" y="6"/>
                </a:lnTo>
                <a:lnTo>
                  <a:pt x="317" y="8"/>
                </a:lnTo>
                <a:lnTo>
                  <a:pt x="317" y="9"/>
                </a:lnTo>
                <a:lnTo>
                  <a:pt x="317" y="12"/>
                </a:lnTo>
                <a:lnTo>
                  <a:pt x="314" y="14"/>
                </a:lnTo>
                <a:lnTo>
                  <a:pt x="312" y="16"/>
                </a:lnTo>
                <a:lnTo>
                  <a:pt x="261" y="19"/>
                </a:lnTo>
                <a:lnTo>
                  <a:pt x="208" y="17"/>
                </a:lnTo>
                <a:lnTo>
                  <a:pt x="157" y="17"/>
                </a:lnTo>
                <a:lnTo>
                  <a:pt x="3" y="24"/>
                </a:lnTo>
                <a:lnTo>
                  <a:pt x="1" y="24"/>
                </a:lnTo>
                <a:lnTo>
                  <a:pt x="0" y="22"/>
                </a:lnTo>
                <a:lnTo>
                  <a:pt x="0" y="19"/>
                </a:lnTo>
                <a:lnTo>
                  <a:pt x="0" y="17"/>
                </a:lnTo>
                <a:lnTo>
                  <a:pt x="1" y="16"/>
                </a:lnTo>
                <a:lnTo>
                  <a:pt x="3" y="14"/>
                </a:lnTo>
                <a:lnTo>
                  <a:pt x="83" y="8"/>
                </a:lnTo>
                <a:lnTo>
                  <a:pt x="163" y="3"/>
                </a:lnTo>
                <a:lnTo>
                  <a:pt x="213" y="1"/>
                </a:lnTo>
                <a:lnTo>
                  <a:pt x="26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Freeform 41"/>
          <p:cNvSpPr>
            <a:spLocks noEditPoints="1"/>
          </p:cNvSpPr>
          <p:nvPr/>
        </p:nvSpPr>
        <p:spPr bwMode="auto">
          <a:xfrm rot="1974343">
            <a:off x="9731859" y="72033"/>
            <a:ext cx="302545" cy="510168"/>
          </a:xfrm>
          <a:custGeom>
            <a:avLst/>
            <a:gdLst>
              <a:gd name="T0" fmla="*/ 117 w 274"/>
              <a:gd name="T1" fmla="*/ 370 h 561"/>
              <a:gd name="T2" fmla="*/ 121 w 274"/>
              <a:gd name="T3" fmla="*/ 386 h 561"/>
              <a:gd name="T4" fmla="*/ 145 w 274"/>
              <a:gd name="T5" fmla="*/ 505 h 561"/>
              <a:gd name="T6" fmla="*/ 255 w 274"/>
              <a:gd name="T7" fmla="*/ 268 h 561"/>
              <a:gd name="T8" fmla="*/ 201 w 274"/>
              <a:gd name="T9" fmla="*/ 313 h 561"/>
              <a:gd name="T10" fmla="*/ 96 w 274"/>
              <a:gd name="T11" fmla="*/ 329 h 561"/>
              <a:gd name="T12" fmla="*/ 8 w 274"/>
              <a:gd name="T13" fmla="*/ 281 h 561"/>
              <a:gd name="T14" fmla="*/ 64 w 274"/>
              <a:gd name="T15" fmla="*/ 341 h 561"/>
              <a:gd name="T16" fmla="*/ 114 w 274"/>
              <a:gd name="T17" fmla="*/ 349 h 561"/>
              <a:gd name="T18" fmla="*/ 154 w 274"/>
              <a:gd name="T19" fmla="*/ 348 h 561"/>
              <a:gd name="T20" fmla="*/ 231 w 274"/>
              <a:gd name="T21" fmla="*/ 322 h 561"/>
              <a:gd name="T22" fmla="*/ 258 w 274"/>
              <a:gd name="T23" fmla="*/ 260 h 561"/>
              <a:gd name="T24" fmla="*/ 189 w 274"/>
              <a:gd name="T25" fmla="*/ 240 h 561"/>
              <a:gd name="T26" fmla="*/ 181 w 274"/>
              <a:gd name="T27" fmla="*/ 244 h 561"/>
              <a:gd name="T28" fmla="*/ 132 w 274"/>
              <a:gd name="T29" fmla="*/ 261 h 561"/>
              <a:gd name="T30" fmla="*/ 77 w 274"/>
              <a:gd name="T31" fmla="*/ 245 h 561"/>
              <a:gd name="T32" fmla="*/ 74 w 274"/>
              <a:gd name="T33" fmla="*/ 207 h 561"/>
              <a:gd name="T34" fmla="*/ 20 w 274"/>
              <a:gd name="T35" fmla="*/ 255 h 561"/>
              <a:gd name="T36" fmla="*/ 63 w 274"/>
              <a:gd name="T37" fmla="*/ 301 h 561"/>
              <a:gd name="T38" fmla="*/ 164 w 274"/>
              <a:gd name="T39" fmla="*/ 308 h 561"/>
              <a:gd name="T40" fmla="*/ 239 w 274"/>
              <a:gd name="T41" fmla="*/ 261 h 561"/>
              <a:gd name="T42" fmla="*/ 209 w 274"/>
              <a:gd name="T43" fmla="*/ 213 h 561"/>
              <a:gd name="T44" fmla="*/ 100 w 274"/>
              <a:gd name="T45" fmla="*/ 130 h 561"/>
              <a:gd name="T46" fmla="*/ 133 w 274"/>
              <a:gd name="T47" fmla="*/ 245 h 561"/>
              <a:gd name="T48" fmla="*/ 170 w 274"/>
              <a:gd name="T49" fmla="*/ 210 h 561"/>
              <a:gd name="T50" fmla="*/ 199 w 274"/>
              <a:gd name="T51" fmla="*/ 63 h 561"/>
              <a:gd name="T52" fmla="*/ 129 w 274"/>
              <a:gd name="T53" fmla="*/ 98 h 561"/>
              <a:gd name="T54" fmla="*/ 58 w 274"/>
              <a:gd name="T55" fmla="*/ 82 h 561"/>
              <a:gd name="T56" fmla="*/ 60 w 274"/>
              <a:gd name="T57" fmla="*/ 106 h 561"/>
              <a:gd name="T58" fmla="*/ 135 w 274"/>
              <a:gd name="T59" fmla="*/ 114 h 561"/>
              <a:gd name="T60" fmla="*/ 193 w 274"/>
              <a:gd name="T61" fmla="*/ 88 h 561"/>
              <a:gd name="T62" fmla="*/ 95 w 274"/>
              <a:gd name="T63" fmla="*/ 21 h 561"/>
              <a:gd name="T64" fmla="*/ 63 w 274"/>
              <a:gd name="T65" fmla="*/ 61 h 561"/>
              <a:gd name="T66" fmla="*/ 135 w 274"/>
              <a:gd name="T67" fmla="*/ 79 h 561"/>
              <a:gd name="T68" fmla="*/ 185 w 274"/>
              <a:gd name="T69" fmla="*/ 35 h 561"/>
              <a:gd name="T70" fmla="*/ 114 w 274"/>
              <a:gd name="T71" fmla="*/ 18 h 561"/>
              <a:gd name="T72" fmla="*/ 183 w 274"/>
              <a:gd name="T73" fmla="*/ 13 h 561"/>
              <a:gd name="T74" fmla="*/ 202 w 274"/>
              <a:gd name="T75" fmla="*/ 29 h 561"/>
              <a:gd name="T76" fmla="*/ 212 w 274"/>
              <a:gd name="T77" fmla="*/ 56 h 561"/>
              <a:gd name="T78" fmla="*/ 186 w 274"/>
              <a:gd name="T79" fmla="*/ 111 h 561"/>
              <a:gd name="T80" fmla="*/ 185 w 274"/>
              <a:gd name="T81" fmla="*/ 186 h 561"/>
              <a:gd name="T82" fmla="*/ 210 w 274"/>
              <a:gd name="T83" fmla="*/ 194 h 561"/>
              <a:gd name="T84" fmla="*/ 263 w 274"/>
              <a:gd name="T85" fmla="*/ 240 h 561"/>
              <a:gd name="T86" fmla="*/ 274 w 274"/>
              <a:gd name="T87" fmla="*/ 285 h 561"/>
              <a:gd name="T88" fmla="*/ 218 w 274"/>
              <a:gd name="T89" fmla="*/ 346 h 561"/>
              <a:gd name="T90" fmla="*/ 151 w 274"/>
              <a:gd name="T91" fmla="*/ 556 h 561"/>
              <a:gd name="T92" fmla="*/ 141 w 274"/>
              <a:gd name="T93" fmla="*/ 561 h 561"/>
              <a:gd name="T94" fmla="*/ 119 w 274"/>
              <a:gd name="T95" fmla="*/ 467 h 561"/>
              <a:gd name="T96" fmla="*/ 77 w 274"/>
              <a:gd name="T97" fmla="*/ 362 h 561"/>
              <a:gd name="T98" fmla="*/ 5 w 274"/>
              <a:gd name="T99" fmla="*/ 306 h 561"/>
              <a:gd name="T100" fmla="*/ 5 w 274"/>
              <a:gd name="T101" fmla="*/ 234 h 561"/>
              <a:gd name="T102" fmla="*/ 60 w 274"/>
              <a:gd name="T103" fmla="*/ 199 h 561"/>
              <a:gd name="T104" fmla="*/ 68 w 274"/>
              <a:gd name="T105" fmla="*/ 125 h 561"/>
              <a:gd name="T106" fmla="*/ 36 w 274"/>
              <a:gd name="T107" fmla="*/ 66 h 561"/>
              <a:gd name="T108" fmla="*/ 42 w 274"/>
              <a:gd name="T109" fmla="*/ 40 h 561"/>
              <a:gd name="T110" fmla="*/ 101 w 274"/>
              <a:gd name="T111" fmla="*/ 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4" h="561">
                <a:moveTo>
                  <a:pt x="161" y="361"/>
                </a:moveTo>
                <a:lnTo>
                  <a:pt x="148" y="364"/>
                </a:lnTo>
                <a:lnTo>
                  <a:pt x="116" y="366"/>
                </a:lnTo>
                <a:lnTo>
                  <a:pt x="117" y="370"/>
                </a:lnTo>
                <a:lnTo>
                  <a:pt x="117" y="375"/>
                </a:lnTo>
                <a:lnTo>
                  <a:pt x="119" y="380"/>
                </a:lnTo>
                <a:lnTo>
                  <a:pt x="119" y="385"/>
                </a:lnTo>
                <a:lnTo>
                  <a:pt x="121" y="386"/>
                </a:lnTo>
                <a:lnTo>
                  <a:pt x="121" y="388"/>
                </a:lnTo>
                <a:lnTo>
                  <a:pt x="125" y="407"/>
                </a:lnTo>
                <a:lnTo>
                  <a:pt x="135" y="454"/>
                </a:lnTo>
                <a:lnTo>
                  <a:pt x="145" y="505"/>
                </a:lnTo>
                <a:lnTo>
                  <a:pt x="154" y="433"/>
                </a:lnTo>
                <a:lnTo>
                  <a:pt x="161" y="361"/>
                </a:lnTo>
                <a:close/>
                <a:moveTo>
                  <a:pt x="258" y="260"/>
                </a:moveTo>
                <a:lnTo>
                  <a:pt x="255" y="268"/>
                </a:lnTo>
                <a:lnTo>
                  <a:pt x="249" y="274"/>
                </a:lnTo>
                <a:lnTo>
                  <a:pt x="244" y="281"/>
                </a:lnTo>
                <a:lnTo>
                  <a:pt x="223" y="300"/>
                </a:lnTo>
                <a:lnTo>
                  <a:pt x="201" y="313"/>
                </a:lnTo>
                <a:lnTo>
                  <a:pt x="175" y="322"/>
                </a:lnTo>
                <a:lnTo>
                  <a:pt x="148" y="329"/>
                </a:lnTo>
                <a:lnTo>
                  <a:pt x="122" y="330"/>
                </a:lnTo>
                <a:lnTo>
                  <a:pt x="96" y="329"/>
                </a:lnTo>
                <a:lnTo>
                  <a:pt x="71" y="322"/>
                </a:lnTo>
                <a:lnTo>
                  <a:pt x="47" y="313"/>
                </a:lnTo>
                <a:lnTo>
                  <a:pt x="26" y="300"/>
                </a:lnTo>
                <a:lnTo>
                  <a:pt x="8" y="281"/>
                </a:lnTo>
                <a:lnTo>
                  <a:pt x="15" y="301"/>
                </a:lnTo>
                <a:lnTo>
                  <a:pt x="26" y="319"/>
                </a:lnTo>
                <a:lnTo>
                  <a:pt x="44" y="332"/>
                </a:lnTo>
                <a:lnTo>
                  <a:pt x="64" y="341"/>
                </a:lnTo>
                <a:lnTo>
                  <a:pt x="87" y="348"/>
                </a:lnTo>
                <a:lnTo>
                  <a:pt x="109" y="351"/>
                </a:lnTo>
                <a:lnTo>
                  <a:pt x="109" y="351"/>
                </a:lnTo>
                <a:lnTo>
                  <a:pt x="114" y="349"/>
                </a:lnTo>
                <a:lnTo>
                  <a:pt x="116" y="351"/>
                </a:lnTo>
                <a:lnTo>
                  <a:pt x="127" y="351"/>
                </a:lnTo>
                <a:lnTo>
                  <a:pt x="138" y="349"/>
                </a:lnTo>
                <a:lnTo>
                  <a:pt x="154" y="348"/>
                </a:lnTo>
                <a:lnTo>
                  <a:pt x="173" y="345"/>
                </a:lnTo>
                <a:lnTo>
                  <a:pt x="194" y="338"/>
                </a:lnTo>
                <a:lnTo>
                  <a:pt x="214" y="332"/>
                </a:lnTo>
                <a:lnTo>
                  <a:pt x="231" y="322"/>
                </a:lnTo>
                <a:lnTo>
                  <a:pt x="247" y="309"/>
                </a:lnTo>
                <a:lnTo>
                  <a:pt x="257" y="297"/>
                </a:lnTo>
                <a:lnTo>
                  <a:pt x="262" y="279"/>
                </a:lnTo>
                <a:lnTo>
                  <a:pt x="258" y="260"/>
                </a:lnTo>
                <a:close/>
                <a:moveTo>
                  <a:pt x="186" y="202"/>
                </a:moveTo>
                <a:lnTo>
                  <a:pt x="189" y="220"/>
                </a:lnTo>
                <a:lnTo>
                  <a:pt x="189" y="237"/>
                </a:lnTo>
                <a:lnTo>
                  <a:pt x="189" y="240"/>
                </a:lnTo>
                <a:lnTo>
                  <a:pt x="186" y="242"/>
                </a:lnTo>
                <a:lnTo>
                  <a:pt x="185" y="244"/>
                </a:lnTo>
                <a:lnTo>
                  <a:pt x="181" y="242"/>
                </a:lnTo>
                <a:lnTo>
                  <a:pt x="181" y="244"/>
                </a:lnTo>
                <a:lnTo>
                  <a:pt x="181" y="245"/>
                </a:lnTo>
                <a:lnTo>
                  <a:pt x="167" y="257"/>
                </a:lnTo>
                <a:lnTo>
                  <a:pt x="151" y="261"/>
                </a:lnTo>
                <a:lnTo>
                  <a:pt x="132" y="261"/>
                </a:lnTo>
                <a:lnTo>
                  <a:pt x="114" y="258"/>
                </a:lnTo>
                <a:lnTo>
                  <a:pt x="95" y="253"/>
                </a:lnTo>
                <a:lnTo>
                  <a:pt x="80" y="245"/>
                </a:lnTo>
                <a:lnTo>
                  <a:pt x="77" y="245"/>
                </a:lnTo>
                <a:lnTo>
                  <a:pt x="74" y="244"/>
                </a:lnTo>
                <a:lnTo>
                  <a:pt x="72" y="242"/>
                </a:lnTo>
                <a:lnTo>
                  <a:pt x="72" y="237"/>
                </a:lnTo>
                <a:lnTo>
                  <a:pt x="74" y="207"/>
                </a:lnTo>
                <a:lnTo>
                  <a:pt x="55" y="218"/>
                </a:lnTo>
                <a:lnTo>
                  <a:pt x="37" y="229"/>
                </a:lnTo>
                <a:lnTo>
                  <a:pt x="24" y="242"/>
                </a:lnTo>
                <a:lnTo>
                  <a:pt x="20" y="255"/>
                </a:lnTo>
                <a:lnTo>
                  <a:pt x="21" y="268"/>
                </a:lnTo>
                <a:lnTo>
                  <a:pt x="29" y="279"/>
                </a:lnTo>
                <a:lnTo>
                  <a:pt x="42" y="290"/>
                </a:lnTo>
                <a:lnTo>
                  <a:pt x="63" y="301"/>
                </a:lnTo>
                <a:lnTo>
                  <a:pt x="85" y="309"/>
                </a:lnTo>
                <a:lnTo>
                  <a:pt x="109" y="313"/>
                </a:lnTo>
                <a:lnTo>
                  <a:pt x="133" y="313"/>
                </a:lnTo>
                <a:lnTo>
                  <a:pt x="164" y="308"/>
                </a:lnTo>
                <a:lnTo>
                  <a:pt x="194" y="297"/>
                </a:lnTo>
                <a:lnTo>
                  <a:pt x="220" y="279"/>
                </a:lnTo>
                <a:lnTo>
                  <a:pt x="231" y="271"/>
                </a:lnTo>
                <a:lnTo>
                  <a:pt x="239" y="261"/>
                </a:lnTo>
                <a:lnTo>
                  <a:pt x="242" y="250"/>
                </a:lnTo>
                <a:lnTo>
                  <a:pt x="239" y="239"/>
                </a:lnTo>
                <a:lnTo>
                  <a:pt x="230" y="228"/>
                </a:lnTo>
                <a:lnTo>
                  <a:pt x="209" y="213"/>
                </a:lnTo>
                <a:lnTo>
                  <a:pt x="186" y="202"/>
                </a:lnTo>
                <a:close/>
                <a:moveTo>
                  <a:pt x="164" y="120"/>
                </a:moveTo>
                <a:lnTo>
                  <a:pt x="137" y="127"/>
                </a:lnTo>
                <a:lnTo>
                  <a:pt x="100" y="130"/>
                </a:lnTo>
                <a:lnTo>
                  <a:pt x="92" y="183"/>
                </a:lnTo>
                <a:lnTo>
                  <a:pt x="87" y="236"/>
                </a:lnTo>
                <a:lnTo>
                  <a:pt x="109" y="244"/>
                </a:lnTo>
                <a:lnTo>
                  <a:pt x="133" y="245"/>
                </a:lnTo>
                <a:lnTo>
                  <a:pt x="156" y="240"/>
                </a:lnTo>
                <a:lnTo>
                  <a:pt x="177" y="237"/>
                </a:lnTo>
                <a:lnTo>
                  <a:pt x="178" y="237"/>
                </a:lnTo>
                <a:lnTo>
                  <a:pt x="170" y="210"/>
                </a:lnTo>
                <a:lnTo>
                  <a:pt x="165" y="180"/>
                </a:lnTo>
                <a:lnTo>
                  <a:pt x="164" y="149"/>
                </a:lnTo>
                <a:lnTo>
                  <a:pt x="164" y="120"/>
                </a:lnTo>
                <a:close/>
                <a:moveTo>
                  <a:pt x="199" y="63"/>
                </a:moveTo>
                <a:lnTo>
                  <a:pt x="188" y="79"/>
                </a:lnTo>
                <a:lnTo>
                  <a:pt x="170" y="88"/>
                </a:lnTo>
                <a:lnTo>
                  <a:pt x="149" y="96"/>
                </a:lnTo>
                <a:lnTo>
                  <a:pt x="129" y="98"/>
                </a:lnTo>
                <a:lnTo>
                  <a:pt x="111" y="96"/>
                </a:lnTo>
                <a:lnTo>
                  <a:pt x="92" y="95"/>
                </a:lnTo>
                <a:lnTo>
                  <a:pt x="74" y="90"/>
                </a:lnTo>
                <a:lnTo>
                  <a:pt x="58" y="82"/>
                </a:lnTo>
                <a:lnTo>
                  <a:pt x="47" y="69"/>
                </a:lnTo>
                <a:lnTo>
                  <a:pt x="47" y="83"/>
                </a:lnTo>
                <a:lnTo>
                  <a:pt x="52" y="95"/>
                </a:lnTo>
                <a:lnTo>
                  <a:pt x="60" y="106"/>
                </a:lnTo>
                <a:lnTo>
                  <a:pt x="72" y="112"/>
                </a:lnTo>
                <a:lnTo>
                  <a:pt x="96" y="115"/>
                </a:lnTo>
                <a:lnTo>
                  <a:pt x="121" y="115"/>
                </a:lnTo>
                <a:lnTo>
                  <a:pt x="135" y="114"/>
                </a:lnTo>
                <a:lnTo>
                  <a:pt x="151" y="109"/>
                </a:lnTo>
                <a:lnTo>
                  <a:pt x="167" y="104"/>
                </a:lnTo>
                <a:lnTo>
                  <a:pt x="181" y="96"/>
                </a:lnTo>
                <a:lnTo>
                  <a:pt x="193" y="88"/>
                </a:lnTo>
                <a:lnTo>
                  <a:pt x="199" y="75"/>
                </a:lnTo>
                <a:lnTo>
                  <a:pt x="199" y="63"/>
                </a:lnTo>
                <a:close/>
                <a:moveTo>
                  <a:pt x="114" y="18"/>
                </a:moveTo>
                <a:lnTo>
                  <a:pt x="95" y="21"/>
                </a:lnTo>
                <a:lnTo>
                  <a:pt x="77" y="26"/>
                </a:lnTo>
                <a:lnTo>
                  <a:pt x="64" y="34"/>
                </a:lnTo>
                <a:lnTo>
                  <a:pt x="53" y="47"/>
                </a:lnTo>
                <a:lnTo>
                  <a:pt x="63" y="61"/>
                </a:lnTo>
                <a:lnTo>
                  <a:pt x="77" y="71"/>
                </a:lnTo>
                <a:lnTo>
                  <a:pt x="95" y="77"/>
                </a:lnTo>
                <a:lnTo>
                  <a:pt x="114" y="80"/>
                </a:lnTo>
                <a:lnTo>
                  <a:pt x="135" y="79"/>
                </a:lnTo>
                <a:lnTo>
                  <a:pt x="154" y="74"/>
                </a:lnTo>
                <a:lnTo>
                  <a:pt x="170" y="64"/>
                </a:lnTo>
                <a:lnTo>
                  <a:pt x="181" y="51"/>
                </a:lnTo>
                <a:lnTo>
                  <a:pt x="185" y="35"/>
                </a:lnTo>
                <a:lnTo>
                  <a:pt x="172" y="29"/>
                </a:lnTo>
                <a:lnTo>
                  <a:pt x="154" y="22"/>
                </a:lnTo>
                <a:lnTo>
                  <a:pt x="135" y="19"/>
                </a:lnTo>
                <a:lnTo>
                  <a:pt x="114" y="18"/>
                </a:lnTo>
                <a:close/>
                <a:moveTo>
                  <a:pt x="122" y="0"/>
                </a:moveTo>
                <a:lnTo>
                  <a:pt x="145" y="2"/>
                </a:lnTo>
                <a:lnTo>
                  <a:pt x="165" y="6"/>
                </a:lnTo>
                <a:lnTo>
                  <a:pt x="183" y="13"/>
                </a:lnTo>
                <a:lnTo>
                  <a:pt x="197" y="21"/>
                </a:lnTo>
                <a:lnTo>
                  <a:pt x="199" y="22"/>
                </a:lnTo>
                <a:lnTo>
                  <a:pt x="201" y="27"/>
                </a:lnTo>
                <a:lnTo>
                  <a:pt x="202" y="29"/>
                </a:lnTo>
                <a:lnTo>
                  <a:pt x="204" y="31"/>
                </a:lnTo>
                <a:lnTo>
                  <a:pt x="204" y="37"/>
                </a:lnTo>
                <a:lnTo>
                  <a:pt x="204" y="42"/>
                </a:lnTo>
                <a:lnTo>
                  <a:pt x="212" y="56"/>
                </a:lnTo>
                <a:lnTo>
                  <a:pt x="212" y="74"/>
                </a:lnTo>
                <a:lnTo>
                  <a:pt x="207" y="90"/>
                </a:lnTo>
                <a:lnTo>
                  <a:pt x="197" y="103"/>
                </a:lnTo>
                <a:lnTo>
                  <a:pt x="186" y="111"/>
                </a:lnTo>
                <a:lnTo>
                  <a:pt x="173" y="117"/>
                </a:lnTo>
                <a:lnTo>
                  <a:pt x="173" y="119"/>
                </a:lnTo>
                <a:lnTo>
                  <a:pt x="183" y="181"/>
                </a:lnTo>
                <a:lnTo>
                  <a:pt x="185" y="186"/>
                </a:lnTo>
                <a:lnTo>
                  <a:pt x="186" y="186"/>
                </a:lnTo>
                <a:lnTo>
                  <a:pt x="189" y="186"/>
                </a:lnTo>
                <a:lnTo>
                  <a:pt x="193" y="186"/>
                </a:lnTo>
                <a:lnTo>
                  <a:pt x="210" y="194"/>
                </a:lnTo>
                <a:lnTo>
                  <a:pt x="230" y="205"/>
                </a:lnTo>
                <a:lnTo>
                  <a:pt x="247" y="218"/>
                </a:lnTo>
                <a:lnTo>
                  <a:pt x="260" y="232"/>
                </a:lnTo>
                <a:lnTo>
                  <a:pt x="263" y="240"/>
                </a:lnTo>
                <a:lnTo>
                  <a:pt x="265" y="240"/>
                </a:lnTo>
                <a:lnTo>
                  <a:pt x="268" y="244"/>
                </a:lnTo>
                <a:lnTo>
                  <a:pt x="274" y="265"/>
                </a:lnTo>
                <a:lnTo>
                  <a:pt x="274" y="285"/>
                </a:lnTo>
                <a:lnTo>
                  <a:pt x="266" y="305"/>
                </a:lnTo>
                <a:lnTo>
                  <a:pt x="254" y="324"/>
                </a:lnTo>
                <a:lnTo>
                  <a:pt x="238" y="337"/>
                </a:lnTo>
                <a:lnTo>
                  <a:pt x="218" y="346"/>
                </a:lnTo>
                <a:lnTo>
                  <a:pt x="199" y="354"/>
                </a:lnTo>
                <a:lnTo>
                  <a:pt x="177" y="359"/>
                </a:lnTo>
                <a:lnTo>
                  <a:pt x="167" y="458"/>
                </a:lnTo>
                <a:lnTo>
                  <a:pt x="151" y="556"/>
                </a:lnTo>
                <a:lnTo>
                  <a:pt x="149" y="559"/>
                </a:lnTo>
                <a:lnTo>
                  <a:pt x="148" y="561"/>
                </a:lnTo>
                <a:lnTo>
                  <a:pt x="145" y="561"/>
                </a:lnTo>
                <a:lnTo>
                  <a:pt x="141" y="561"/>
                </a:lnTo>
                <a:lnTo>
                  <a:pt x="138" y="561"/>
                </a:lnTo>
                <a:lnTo>
                  <a:pt x="137" y="559"/>
                </a:lnTo>
                <a:lnTo>
                  <a:pt x="135" y="556"/>
                </a:lnTo>
                <a:lnTo>
                  <a:pt x="119" y="467"/>
                </a:lnTo>
                <a:lnTo>
                  <a:pt x="103" y="377"/>
                </a:lnTo>
                <a:lnTo>
                  <a:pt x="103" y="370"/>
                </a:lnTo>
                <a:lnTo>
                  <a:pt x="103" y="366"/>
                </a:lnTo>
                <a:lnTo>
                  <a:pt x="77" y="362"/>
                </a:lnTo>
                <a:lnTo>
                  <a:pt x="53" y="354"/>
                </a:lnTo>
                <a:lnTo>
                  <a:pt x="32" y="341"/>
                </a:lnTo>
                <a:lnTo>
                  <a:pt x="16" y="325"/>
                </a:lnTo>
                <a:lnTo>
                  <a:pt x="5" y="306"/>
                </a:lnTo>
                <a:lnTo>
                  <a:pt x="0" y="285"/>
                </a:lnTo>
                <a:lnTo>
                  <a:pt x="2" y="263"/>
                </a:lnTo>
                <a:lnTo>
                  <a:pt x="0" y="249"/>
                </a:lnTo>
                <a:lnTo>
                  <a:pt x="5" y="234"/>
                </a:lnTo>
                <a:lnTo>
                  <a:pt x="16" y="223"/>
                </a:lnTo>
                <a:lnTo>
                  <a:pt x="29" y="213"/>
                </a:lnTo>
                <a:lnTo>
                  <a:pt x="44" y="205"/>
                </a:lnTo>
                <a:lnTo>
                  <a:pt x="60" y="199"/>
                </a:lnTo>
                <a:lnTo>
                  <a:pt x="76" y="192"/>
                </a:lnTo>
                <a:lnTo>
                  <a:pt x="80" y="160"/>
                </a:lnTo>
                <a:lnTo>
                  <a:pt x="88" y="128"/>
                </a:lnTo>
                <a:lnTo>
                  <a:pt x="68" y="125"/>
                </a:lnTo>
                <a:lnTo>
                  <a:pt x="52" y="115"/>
                </a:lnTo>
                <a:lnTo>
                  <a:pt x="39" y="101"/>
                </a:lnTo>
                <a:lnTo>
                  <a:pt x="34" y="83"/>
                </a:lnTo>
                <a:lnTo>
                  <a:pt x="36" y="66"/>
                </a:lnTo>
                <a:lnTo>
                  <a:pt x="40" y="47"/>
                </a:lnTo>
                <a:lnTo>
                  <a:pt x="40" y="43"/>
                </a:lnTo>
                <a:lnTo>
                  <a:pt x="40" y="42"/>
                </a:lnTo>
                <a:lnTo>
                  <a:pt x="42" y="40"/>
                </a:lnTo>
                <a:lnTo>
                  <a:pt x="50" y="22"/>
                </a:lnTo>
                <a:lnTo>
                  <a:pt x="63" y="11"/>
                </a:lnTo>
                <a:lnTo>
                  <a:pt x="80" y="3"/>
                </a:lnTo>
                <a:lnTo>
                  <a:pt x="101" y="0"/>
                </a:lnTo>
                <a:lnTo>
                  <a:pt x="12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05250" y="921582"/>
            <a:ext cx="11381501" cy="5585262"/>
            <a:chOff x="539565" y="928762"/>
            <a:chExt cx="11381501" cy="5585262"/>
          </a:xfrm>
        </p:grpSpPr>
        <p:sp>
          <p:nvSpPr>
            <p:cNvPr id="70" name="Freeform 58"/>
            <p:cNvSpPr>
              <a:spLocks/>
            </p:cNvSpPr>
            <p:nvPr/>
          </p:nvSpPr>
          <p:spPr bwMode="auto">
            <a:xfrm rot="10800000" flipH="1" flipV="1">
              <a:off x="544423" y="928762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8"/>
            <p:cNvSpPr>
              <a:spLocks/>
            </p:cNvSpPr>
            <p:nvPr/>
          </p:nvSpPr>
          <p:spPr bwMode="auto">
            <a:xfrm rot="10800000" flipH="1" flipV="1">
              <a:off x="544423" y="6352538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8"/>
            <p:cNvSpPr>
              <a:spLocks/>
            </p:cNvSpPr>
            <p:nvPr/>
          </p:nvSpPr>
          <p:spPr bwMode="auto">
            <a:xfrm rot="5400000" flipH="1" flipV="1">
              <a:off x="-2197914" y="3723969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8"/>
            <p:cNvSpPr>
              <a:spLocks/>
            </p:cNvSpPr>
            <p:nvPr/>
          </p:nvSpPr>
          <p:spPr bwMode="auto">
            <a:xfrm rot="5400000" flipH="1" flipV="1">
              <a:off x="9130231" y="3666241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EDC4477D-9739-4145-B931-F36CD95AF578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89188" y="1580781"/>
            <a:ext cx="1260000" cy="126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9EE57EB-67BD-437D-A1E1-25CD3EEB473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21886" y="1580781"/>
            <a:ext cx="1260000" cy="126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029B724-8E7D-46B8-ADA8-B3BA109D22F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44288" y="1596949"/>
            <a:ext cx="1260000" cy="126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D0D5899-1FCE-4FE8-A1C5-DDAEE415562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76986" y="1603370"/>
            <a:ext cx="1260000" cy="126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6635A0E-8104-4867-9F2E-2BAE52DCA78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80363" y="1603370"/>
            <a:ext cx="1260000" cy="126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FC7AB8B-2EF3-4863-AE9C-28CB9BAC44F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203810" y="1603370"/>
            <a:ext cx="1260000" cy="126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2BB1680-4C26-4F32-9397-4EA5A05C5817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516695" y="1598002"/>
            <a:ext cx="1260000" cy="126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31DC34C-0E4A-4FA4-875D-9653F67642F5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860244" y="1623064"/>
            <a:ext cx="1260000" cy="126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4B22692-4005-4E2A-ABF6-606FB025AD23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0247774" y="3014817"/>
            <a:ext cx="1260000" cy="12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82E938-6C78-471C-81E2-8C9A8F28A551}"/>
              </a:ext>
            </a:extLst>
          </p:cNvPr>
          <p:cNvSpPr txBox="1"/>
          <p:nvPr/>
        </p:nvSpPr>
        <p:spPr>
          <a:xfrm>
            <a:off x="1388568" y="3330211"/>
            <a:ext cx="87463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해당 이미지의 정보 배열 </a:t>
            </a:r>
            <a:r>
              <a:rPr lang="en-US" altLang="ko-KR" sz="2800" b="1" dirty="0"/>
              <a:t>: info = [0,0,0,0,0,0,0,-1,0]</a:t>
            </a:r>
          </a:p>
          <a:p>
            <a:pPr algn="ctr"/>
            <a:r>
              <a:rPr lang="ko-KR" altLang="en-US" sz="2800" b="1" dirty="0"/>
              <a:t>루트의 경우 루트에 포함되는 단위 이미지의 개수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81A4D3-750E-4A17-B3E1-AD0A3FF3A7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38910" y="4647219"/>
            <a:ext cx="2825455" cy="126000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FE35AAB-561D-43E8-8F56-1CE5EE86EA09}"/>
              </a:ext>
            </a:extLst>
          </p:cNvPr>
          <p:cNvSpPr/>
          <p:nvPr/>
        </p:nvSpPr>
        <p:spPr>
          <a:xfrm>
            <a:off x="5389165" y="4987332"/>
            <a:ext cx="1260000" cy="579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0330F1-AE64-4D70-B9D9-9FB11CCE3D94}"/>
              </a:ext>
            </a:extLst>
          </p:cNvPr>
          <p:cNvSpPr txBox="1"/>
          <p:nvPr/>
        </p:nvSpPr>
        <p:spPr>
          <a:xfrm>
            <a:off x="7055872" y="4951394"/>
            <a:ext cx="3191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첫번째 루트의 정보 값 </a:t>
            </a:r>
            <a:r>
              <a:rPr lang="en-US" altLang="ko-KR" sz="2000" b="1" dirty="0"/>
              <a:t>: 5</a:t>
            </a:r>
          </a:p>
          <a:p>
            <a:r>
              <a:rPr lang="ko-KR" altLang="en-US" sz="2000" b="1" dirty="0"/>
              <a:t>두번째 루트의 정보 값 </a:t>
            </a:r>
            <a:r>
              <a:rPr lang="en-US" altLang="ko-KR" sz="2000" b="1" dirty="0"/>
              <a:t>: 1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51742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858"/>
          <p:cNvSpPr>
            <a:spLocks noEditPoints="1"/>
          </p:cNvSpPr>
          <p:nvPr/>
        </p:nvSpPr>
        <p:spPr bwMode="auto">
          <a:xfrm flipV="1">
            <a:off x="222690" y="109471"/>
            <a:ext cx="956018" cy="387788"/>
          </a:xfrm>
          <a:custGeom>
            <a:avLst/>
            <a:gdLst>
              <a:gd name="T0" fmla="*/ 183 w 270"/>
              <a:gd name="T1" fmla="*/ 27 h 146"/>
              <a:gd name="T2" fmla="*/ 182 w 270"/>
              <a:gd name="T3" fmla="*/ 44 h 146"/>
              <a:gd name="T4" fmla="*/ 181 w 270"/>
              <a:gd name="T5" fmla="*/ 46 h 146"/>
              <a:gd name="T6" fmla="*/ 123 w 270"/>
              <a:gd name="T7" fmla="*/ 48 h 146"/>
              <a:gd name="T8" fmla="*/ 10 w 270"/>
              <a:gd name="T9" fmla="*/ 45 h 146"/>
              <a:gd name="T10" fmla="*/ 22 w 270"/>
              <a:gd name="T11" fmla="*/ 78 h 146"/>
              <a:gd name="T12" fmla="*/ 21 w 270"/>
              <a:gd name="T13" fmla="*/ 112 h 146"/>
              <a:gd name="T14" fmla="*/ 186 w 270"/>
              <a:gd name="T15" fmla="*/ 105 h 146"/>
              <a:gd name="T16" fmla="*/ 188 w 270"/>
              <a:gd name="T17" fmla="*/ 107 h 146"/>
              <a:gd name="T18" fmla="*/ 188 w 270"/>
              <a:gd name="T19" fmla="*/ 108 h 146"/>
              <a:gd name="T20" fmla="*/ 225 w 270"/>
              <a:gd name="T21" fmla="*/ 104 h 146"/>
              <a:gd name="T22" fmla="*/ 242 w 270"/>
              <a:gd name="T23" fmla="*/ 54 h 146"/>
              <a:gd name="T24" fmla="*/ 183 w 270"/>
              <a:gd name="T25" fmla="*/ 11 h 146"/>
              <a:gd name="T26" fmla="*/ 183 w 270"/>
              <a:gd name="T27" fmla="*/ 0 h 146"/>
              <a:gd name="T28" fmla="*/ 247 w 270"/>
              <a:gd name="T29" fmla="*/ 50 h 146"/>
              <a:gd name="T30" fmla="*/ 270 w 270"/>
              <a:gd name="T31" fmla="*/ 71 h 146"/>
              <a:gd name="T32" fmla="*/ 268 w 270"/>
              <a:gd name="T33" fmla="*/ 75 h 146"/>
              <a:gd name="T34" fmla="*/ 190 w 270"/>
              <a:gd name="T35" fmla="*/ 144 h 146"/>
              <a:gd name="T36" fmla="*/ 187 w 270"/>
              <a:gd name="T37" fmla="*/ 146 h 146"/>
              <a:gd name="T38" fmla="*/ 183 w 270"/>
              <a:gd name="T39" fmla="*/ 144 h 146"/>
              <a:gd name="T40" fmla="*/ 182 w 270"/>
              <a:gd name="T41" fmla="*/ 142 h 146"/>
              <a:gd name="T42" fmla="*/ 99 w 270"/>
              <a:gd name="T43" fmla="*/ 116 h 146"/>
              <a:gd name="T44" fmla="*/ 16 w 270"/>
              <a:gd name="T45" fmla="*/ 118 h 146"/>
              <a:gd name="T46" fmla="*/ 13 w 270"/>
              <a:gd name="T47" fmla="*/ 116 h 146"/>
              <a:gd name="T48" fmla="*/ 17 w 270"/>
              <a:gd name="T49" fmla="*/ 96 h 146"/>
              <a:gd name="T50" fmla="*/ 10 w 270"/>
              <a:gd name="T51" fmla="*/ 59 h 146"/>
              <a:gd name="T52" fmla="*/ 0 w 270"/>
              <a:gd name="T53" fmla="*/ 42 h 146"/>
              <a:gd name="T54" fmla="*/ 0 w 270"/>
              <a:gd name="T55" fmla="*/ 38 h 146"/>
              <a:gd name="T56" fmla="*/ 4 w 270"/>
              <a:gd name="T57" fmla="*/ 37 h 146"/>
              <a:gd name="T58" fmla="*/ 89 w 270"/>
              <a:gd name="T59" fmla="*/ 41 h 146"/>
              <a:gd name="T60" fmla="*/ 175 w 270"/>
              <a:gd name="T61" fmla="*/ 40 h 146"/>
              <a:gd name="T62" fmla="*/ 177 w 270"/>
              <a:gd name="T63" fmla="*/ 4 h 146"/>
              <a:gd name="T64" fmla="*/ 178 w 270"/>
              <a:gd name="T65" fmla="*/ 2 h 146"/>
              <a:gd name="T66" fmla="*/ 181 w 270"/>
              <a:gd name="T6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0" h="146">
                <a:moveTo>
                  <a:pt x="183" y="11"/>
                </a:moveTo>
                <a:lnTo>
                  <a:pt x="183" y="27"/>
                </a:lnTo>
                <a:lnTo>
                  <a:pt x="182" y="42"/>
                </a:lnTo>
                <a:lnTo>
                  <a:pt x="182" y="44"/>
                </a:lnTo>
                <a:lnTo>
                  <a:pt x="181" y="45"/>
                </a:lnTo>
                <a:lnTo>
                  <a:pt x="181" y="46"/>
                </a:lnTo>
                <a:lnTo>
                  <a:pt x="178" y="46"/>
                </a:lnTo>
                <a:lnTo>
                  <a:pt x="123" y="48"/>
                </a:lnTo>
                <a:lnTo>
                  <a:pt x="67" y="49"/>
                </a:lnTo>
                <a:lnTo>
                  <a:pt x="10" y="45"/>
                </a:lnTo>
                <a:lnTo>
                  <a:pt x="18" y="61"/>
                </a:lnTo>
                <a:lnTo>
                  <a:pt x="22" y="78"/>
                </a:lnTo>
                <a:lnTo>
                  <a:pt x="24" y="95"/>
                </a:lnTo>
                <a:lnTo>
                  <a:pt x="21" y="112"/>
                </a:lnTo>
                <a:lnTo>
                  <a:pt x="103" y="108"/>
                </a:lnTo>
                <a:lnTo>
                  <a:pt x="186" y="105"/>
                </a:lnTo>
                <a:lnTo>
                  <a:pt x="187" y="105"/>
                </a:lnTo>
                <a:lnTo>
                  <a:pt x="188" y="107"/>
                </a:lnTo>
                <a:lnTo>
                  <a:pt x="188" y="107"/>
                </a:lnTo>
                <a:lnTo>
                  <a:pt x="188" y="108"/>
                </a:lnTo>
                <a:lnTo>
                  <a:pt x="188" y="137"/>
                </a:lnTo>
                <a:lnTo>
                  <a:pt x="225" y="104"/>
                </a:lnTo>
                <a:lnTo>
                  <a:pt x="262" y="72"/>
                </a:lnTo>
                <a:lnTo>
                  <a:pt x="242" y="54"/>
                </a:lnTo>
                <a:lnTo>
                  <a:pt x="221" y="38"/>
                </a:lnTo>
                <a:lnTo>
                  <a:pt x="183" y="11"/>
                </a:lnTo>
                <a:close/>
                <a:moveTo>
                  <a:pt x="181" y="0"/>
                </a:moveTo>
                <a:lnTo>
                  <a:pt x="183" y="0"/>
                </a:lnTo>
                <a:lnTo>
                  <a:pt x="224" y="32"/>
                </a:lnTo>
                <a:lnTo>
                  <a:pt x="247" y="50"/>
                </a:lnTo>
                <a:lnTo>
                  <a:pt x="268" y="70"/>
                </a:lnTo>
                <a:lnTo>
                  <a:pt x="270" y="71"/>
                </a:lnTo>
                <a:lnTo>
                  <a:pt x="270" y="72"/>
                </a:lnTo>
                <a:lnTo>
                  <a:pt x="268" y="75"/>
                </a:lnTo>
                <a:lnTo>
                  <a:pt x="229" y="109"/>
                </a:lnTo>
                <a:lnTo>
                  <a:pt x="190" y="144"/>
                </a:lnTo>
                <a:lnTo>
                  <a:pt x="188" y="146"/>
                </a:lnTo>
                <a:lnTo>
                  <a:pt x="187" y="146"/>
                </a:lnTo>
                <a:lnTo>
                  <a:pt x="185" y="146"/>
                </a:lnTo>
                <a:lnTo>
                  <a:pt x="183" y="144"/>
                </a:lnTo>
                <a:lnTo>
                  <a:pt x="182" y="144"/>
                </a:lnTo>
                <a:lnTo>
                  <a:pt x="182" y="142"/>
                </a:lnTo>
                <a:lnTo>
                  <a:pt x="182" y="112"/>
                </a:lnTo>
                <a:lnTo>
                  <a:pt x="99" y="116"/>
                </a:lnTo>
                <a:lnTo>
                  <a:pt x="17" y="118"/>
                </a:lnTo>
                <a:lnTo>
                  <a:pt x="16" y="118"/>
                </a:lnTo>
                <a:lnTo>
                  <a:pt x="14" y="117"/>
                </a:lnTo>
                <a:lnTo>
                  <a:pt x="13" y="116"/>
                </a:lnTo>
                <a:lnTo>
                  <a:pt x="13" y="114"/>
                </a:lnTo>
                <a:lnTo>
                  <a:pt x="17" y="96"/>
                </a:lnTo>
                <a:lnTo>
                  <a:pt x="16" y="78"/>
                </a:lnTo>
                <a:lnTo>
                  <a:pt x="10" y="59"/>
                </a:lnTo>
                <a:lnTo>
                  <a:pt x="1" y="44"/>
                </a:lnTo>
                <a:lnTo>
                  <a:pt x="0" y="42"/>
                </a:lnTo>
                <a:lnTo>
                  <a:pt x="0" y="40"/>
                </a:lnTo>
                <a:lnTo>
                  <a:pt x="0" y="38"/>
                </a:lnTo>
                <a:lnTo>
                  <a:pt x="3" y="37"/>
                </a:lnTo>
                <a:lnTo>
                  <a:pt x="4" y="37"/>
                </a:lnTo>
                <a:lnTo>
                  <a:pt x="47" y="41"/>
                </a:lnTo>
                <a:lnTo>
                  <a:pt x="89" y="41"/>
                </a:lnTo>
                <a:lnTo>
                  <a:pt x="132" y="40"/>
                </a:lnTo>
                <a:lnTo>
                  <a:pt x="175" y="40"/>
                </a:lnTo>
                <a:lnTo>
                  <a:pt x="177" y="21"/>
                </a:lnTo>
                <a:lnTo>
                  <a:pt x="177" y="4"/>
                </a:lnTo>
                <a:lnTo>
                  <a:pt x="177" y="3"/>
                </a:lnTo>
                <a:lnTo>
                  <a:pt x="178" y="2"/>
                </a:lnTo>
                <a:lnTo>
                  <a:pt x="179" y="0"/>
                </a:lnTo>
                <a:lnTo>
                  <a:pt x="18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457003" y="41755"/>
            <a:ext cx="3224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CNN Modeling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 rot="16200000">
            <a:off x="10273353" y="-18839"/>
            <a:ext cx="2230867" cy="1606426"/>
            <a:chOff x="9020334" y="4223834"/>
            <a:chExt cx="3720008" cy="2678742"/>
          </a:xfrm>
        </p:grpSpPr>
        <p:sp>
          <p:nvSpPr>
            <p:cNvPr id="59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 rot="16200000" flipH="1" flipV="1">
            <a:off x="-335545" y="5262210"/>
            <a:ext cx="2230867" cy="1606426"/>
            <a:chOff x="9020334" y="4223834"/>
            <a:chExt cx="3720008" cy="2678742"/>
          </a:xfrm>
        </p:grpSpPr>
        <p:sp>
          <p:nvSpPr>
            <p:cNvPr id="64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8" name="Freeform 58"/>
          <p:cNvSpPr>
            <a:spLocks/>
          </p:cNvSpPr>
          <p:nvPr/>
        </p:nvSpPr>
        <p:spPr bwMode="auto">
          <a:xfrm rot="10800000" flipH="1" flipV="1">
            <a:off x="1178708" y="577738"/>
            <a:ext cx="9235292" cy="45719"/>
          </a:xfrm>
          <a:custGeom>
            <a:avLst/>
            <a:gdLst>
              <a:gd name="T0" fmla="*/ 264 w 317"/>
              <a:gd name="T1" fmla="*/ 0 h 24"/>
              <a:gd name="T2" fmla="*/ 314 w 317"/>
              <a:gd name="T3" fmla="*/ 4 h 24"/>
              <a:gd name="T4" fmla="*/ 316 w 317"/>
              <a:gd name="T5" fmla="*/ 6 h 24"/>
              <a:gd name="T6" fmla="*/ 317 w 317"/>
              <a:gd name="T7" fmla="*/ 8 h 24"/>
              <a:gd name="T8" fmla="*/ 317 w 317"/>
              <a:gd name="T9" fmla="*/ 9 h 24"/>
              <a:gd name="T10" fmla="*/ 317 w 317"/>
              <a:gd name="T11" fmla="*/ 12 h 24"/>
              <a:gd name="T12" fmla="*/ 314 w 317"/>
              <a:gd name="T13" fmla="*/ 14 h 24"/>
              <a:gd name="T14" fmla="*/ 312 w 317"/>
              <a:gd name="T15" fmla="*/ 16 h 24"/>
              <a:gd name="T16" fmla="*/ 261 w 317"/>
              <a:gd name="T17" fmla="*/ 19 h 24"/>
              <a:gd name="T18" fmla="*/ 208 w 317"/>
              <a:gd name="T19" fmla="*/ 17 h 24"/>
              <a:gd name="T20" fmla="*/ 157 w 317"/>
              <a:gd name="T21" fmla="*/ 17 h 24"/>
              <a:gd name="T22" fmla="*/ 3 w 317"/>
              <a:gd name="T23" fmla="*/ 24 h 24"/>
              <a:gd name="T24" fmla="*/ 1 w 317"/>
              <a:gd name="T25" fmla="*/ 24 h 24"/>
              <a:gd name="T26" fmla="*/ 0 w 317"/>
              <a:gd name="T27" fmla="*/ 22 h 24"/>
              <a:gd name="T28" fmla="*/ 0 w 317"/>
              <a:gd name="T29" fmla="*/ 19 h 24"/>
              <a:gd name="T30" fmla="*/ 0 w 317"/>
              <a:gd name="T31" fmla="*/ 17 h 24"/>
              <a:gd name="T32" fmla="*/ 1 w 317"/>
              <a:gd name="T33" fmla="*/ 16 h 24"/>
              <a:gd name="T34" fmla="*/ 3 w 317"/>
              <a:gd name="T35" fmla="*/ 14 h 24"/>
              <a:gd name="T36" fmla="*/ 83 w 317"/>
              <a:gd name="T37" fmla="*/ 8 h 24"/>
              <a:gd name="T38" fmla="*/ 163 w 317"/>
              <a:gd name="T39" fmla="*/ 3 h 24"/>
              <a:gd name="T40" fmla="*/ 213 w 317"/>
              <a:gd name="T41" fmla="*/ 1 h 24"/>
              <a:gd name="T42" fmla="*/ 264 w 317"/>
              <a:gd name="T4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7" h="24">
                <a:moveTo>
                  <a:pt x="264" y="0"/>
                </a:moveTo>
                <a:lnTo>
                  <a:pt x="314" y="4"/>
                </a:lnTo>
                <a:lnTo>
                  <a:pt x="316" y="6"/>
                </a:lnTo>
                <a:lnTo>
                  <a:pt x="317" y="8"/>
                </a:lnTo>
                <a:lnTo>
                  <a:pt x="317" y="9"/>
                </a:lnTo>
                <a:lnTo>
                  <a:pt x="317" y="12"/>
                </a:lnTo>
                <a:lnTo>
                  <a:pt x="314" y="14"/>
                </a:lnTo>
                <a:lnTo>
                  <a:pt x="312" y="16"/>
                </a:lnTo>
                <a:lnTo>
                  <a:pt x="261" y="19"/>
                </a:lnTo>
                <a:lnTo>
                  <a:pt x="208" y="17"/>
                </a:lnTo>
                <a:lnTo>
                  <a:pt x="157" y="17"/>
                </a:lnTo>
                <a:lnTo>
                  <a:pt x="3" y="24"/>
                </a:lnTo>
                <a:lnTo>
                  <a:pt x="1" y="24"/>
                </a:lnTo>
                <a:lnTo>
                  <a:pt x="0" y="22"/>
                </a:lnTo>
                <a:lnTo>
                  <a:pt x="0" y="19"/>
                </a:lnTo>
                <a:lnTo>
                  <a:pt x="0" y="17"/>
                </a:lnTo>
                <a:lnTo>
                  <a:pt x="1" y="16"/>
                </a:lnTo>
                <a:lnTo>
                  <a:pt x="3" y="14"/>
                </a:lnTo>
                <a:lnTo>
                  <a:pt x="83" y="8"/>
                </a:lnTo>
                <a:lnTo>
                  <a:pt x="163" y="3"/>
                </a:lnTo>
                <a:lnTo>
                  <a:pt x="213" y="1"/>
                </a:lnTo>
                <a:lnTo>
                  <a:pt x="26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Freeform 41"/>
          <p:cNvSpPr>
            <a:spLocks noEditPoints="1"/>
          </p:cNvSpPr>
          <p:nvPr/>
        </p:nvSpPr>
        <p:spPr bwMode="auto">
          <a:xfrm rot="1974343">
            <a:off x="9731859" y="72033"/>
            <a:ext cx="302545" cy="510168"/>
          </a:xfrm>
          <a:custGeom>
            <a:avLst/>
            <a:gdLst>
              <a:gd name="T0" fmla="*/ 117 w 274"/>
              <a:gd name="T1" fmla="*/ 370 h 561"/>
              <a:gd name="T2" fmla="*/ 121 w 274"/>
              <a:gd name="T3" fmla="*/ 386 h 561"/>
              <a:gd name="T4" fmla="*/ 145 w 274"/>
              <a:gd name="T5" fmla="*/ 505 h 561"/>
              <a:gd name="T6" fmla="*/ 255 w 274"/>
              <a:gd name="T7" fmla="*/ 268 h 561"/>
              <a:gd name="T8" fmla="*/ 201 w 274"/>
              <a:gd name="T9" fmla="*/ 313 h 561"/>
              <a:gd name="T10" fmla="*/ 96 w 274"/>
              <a:gd name="T11" fmla="*/ 329 h 561"/>
              <a:gd name="T12" fmla="*/ 8 w 274"/>
              <a:gd name="T13" fmla="*/ 281 h 561"/>
              <a:gd name="T14" fmla="*/ 64 w 274"/>
              <a:gd name="T15" fmla="*/ 341 h 561"/>
              <a:gd name="T16" fmla="*/ 114 w 274"/>
              <a:gd name="T17" fmla="*/ 349 h 561"/>
              <a:gd name="T18" fmla="*/ 154 w 274"/>
              <a:gd name="T19" fmla="*/ 348 h 561"/>
              <a:gd name="T20" fmla="*/ 231 w 274"/>
              <a:gd name="T21" fmla="*/ 322 h 561"/>
              <a:gd name="T22" fmla="*/ 258 w 274"/>
              <a:gd name="T23" fmla="*/ 260 h 561"/>
              <a:gd name="T24" fmla="*/ 189 w 274"/>
              <a:gd name="T25" fmla="*/ 240 h 561"/>
              <a:gd name="T26" fmla="*/ 181 w 274"/>
              <a:gd name="T27" fmla="*/ 244 h 561"/>
              <a:gd name="T28" fmla="*/ 132 w 274"/>
              <a:gd name="T29" fmla="*/ 261 h 561"/>
              <a:gd name="T30" fmla="*/ 77 w 274"/>
              <a:gd name="T31" fmla="*/ 245 h 561"/>
              <a:gd name="T32" fmla="*/ 74 w 274"/>
              <a:gd name="T33" fmla="*/ 207 h 561"/>
              <a:gd name="T34" fmla="*/ 20 w 274"/>
              <a:gd name="T35" fmla="*/ 255 h 561"/>
              <a:gd name="T36" fmla="*/ 63 w 274"/>
              <a:gd name="T37" fmla="*/ 301 h 561"/>
              <a:gd name="T38" fmla="*/ 164 w 274"/>
              <a:gd name="T39" fmla="*/ 308 h 561"/>
              <a:gd name="T40" fmla="*/ 239 w 274"/>
              <a:gd name="T41" fmla="*/ 261 h 561"/>
              <a:gd name="T42" fmla="*/ 209 w 274"/>
              <a:gd name="T43" fmla="*/ 213 h 561"/>
              <a:gd name="T44" fmla="*/ 100 w 274"/>
              <a:gd name="T45" fmla="*/ 130 h 561"/>
              <a:gd name="T46" fmla="*/ 133 w 274"/>
              <a:gd name="T47" fmla="*/ 245 h 561"/>
              <a:gd name="T48" fmla="*/ 170 w 274"/>
              <a:gd name="T49" fmla="*/ 210 h 561"/>
              <a:gd name="T50" fmla="*/ 199 w 274"/>
              <a:gd name="T51" fmla="*/ 63 h 561"/>
              <a:gd name="T52" fmla="*/ 129 w 274"/>
              <a:gd name="T53" fmla="*/ 98 h 561"/>
              <a:gd name="T54" fmla="*/ 58 w 274"/>
              <a:gd name="T55" fmla="*/ 82 h 561"/>
              <a:gd name="T56" fmla="*/ 60 w 274"/>
              <a:gd name="T57" fmla="*/ 106 h 561"/>
              <a:gd name="T58" fmla="*/ 135 w 274"/>
              <a:gd name="T59" fmla="*/ 114 h 561"/>
              <a:gd name="T60" fmla="*/ 193 w 274"/>
              <a:gd name="T61" fmla="*/ 88 h 561"/>
              <a:gd name="T62" fmla="*/ 95 w 274"/>
              <a:gd name="T63" fmla="*/ 21 h 561"/>
              <a:gd name="T64" fmla="*/ 63 w 274"/>
              <a:gd name="T65" fmla="*/ 61 h 561"/>
              <a:gd name="T66" fmla="*/ 135 w 274"/>
              <a:gd name="T67" fmla="*/ 79 h 561"/>
              <a:gd name="T68" fmla="*/ 185 w 274"/>
              <a:gd name="T69" fmla="*/ 35 h 561"/>
              <a:gd name="T70" fmla="*/ 114 w 274"/>
              <a:gd name="T71" fmla="*/ 18 h 561"/>
              <a:gd name="T72" fmla="*/ 183 w 274"/>
              <a:gd name="T73" fmla="*/ 13 h 561"/>
              <a:gd name="T74" fmla="*/ 202 w 274"/>
              <a:gd name="T75" fmla="*/ 29 h 561"/>
              <a:gd name="T76" fmla="*/ 212 w 274"/>
              <a:gd name="T77" fmla="*/ 56 h 561"/>
              <a:gd name="T78" fmla="*/ 186 w 274"/>
              <a:gd name="T79" fmla="*/ 111 h 561"/>
              <a:gd name="T80" fmla="*/ 185 w 274"/>
              <a:gd name="T81" fmla="*/ 186 h 561"/>
              <a:gd name="T82" fmla="*/ 210 w 274"/>
              <a:gd name="T83" fmla="*/ 194 h 561"/>
              <a:gd name="T84" fmla="*/ 263 w 274"/>
              <a:gd name="T85" fmla="*/ 240 h 561"/>
              <a:gd name="T86" fmla="*/ 274 w 274"/>
              <a:gd name="T87" fmla="*/ 285 h 561"/>
              <a:gd name="T88" fmla="*/ 218 w 274"/>
              <a:gd name="T89" fmla="*/ 346 h 561"/>
              <a:gd name="T90" fmla="*/ 151 w 274"/>
              <a:gd name="T91" fmla="*/ 556 h 561"/>
              <a:gd name="T92" fmla="*/ 141 w 274"/>
              <a:gd name="T93" fmla="*/ 561 h 561"/>
              <a:gd name="T94" fmla="*/ 119 w 274"/>
              <a:gd name="T95" fmla="*/ 467 h 561"/>
              <a:gd name="T96" fmla="*/ 77 w 274"/>
              <a:gd name="T97" fmla="*/ 362 h 561"/>
              <a:gd name="T98" fmla="*/ 5 w 274"/>
              <a:gd name="T99" fmla="*/ 306 h 561"/>
              <a:gd name="T100" fmla="*/ 5 w 274"/>
              <a:gd name="T101" fmla="*/ 234 h 561"/>
              <a:gd name="T102" fmla="*/ 60 w 274"/>
              <a:gd name="T103" fmla="*/ 199 h 561"/>
              <a:gd name="T104" fmla="*/ 68 w 274"/>
              <a:gd name="T105" fmla="*/ 125 h 561"/>
              <a:gd name="T106" fmla="*/ 36 w 274"/>
              <a:gd name="T107" fmla="*/ 66 h 561"/>
              <a:gd name="T108" fmla="*/ 42 w 274"/>
              <a:gd name="T109" fmla="*/ 40 h 561"/>
              <a:gd name="T110" fmla="*/ 101 w 274"/>
              <a:gd name="T111" fmla="*/ 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4" h="561">
                <a:moveTo>
                  <a:pt x="161" y="361"/>
                </a:moveTo>
                <a:lnTo>
                  <a:pt x="148" y="364"/>
                </a:lnTo>
                <a:lnTo>
                  <a:pt x="116" y="366"/>
                </a:lnTo>
                <a:lnTo>
                  <a:pt x="117" y="370"/>
                </a:lnTo>
                <a:lnTo>
                  <a:pt x="117" y="375"/>
                </a:lnTo>
                <a:lnTo>
                  <a:pt x="119" y="380"/>
                </a:lnTo>
                <a:lnTo>
                  <a:pt x="119" y="385"/>
                </a:lnTo>
                <a:lnTo>
                  <a:pt x="121" y="386"/>
                </a:lnTo>
                <a:lnTo>
                  <a:pt x="121" y="388"/>
                </a:lnTo>
                <a:lnTo>
                  <a:pt x="125" y="407"/>
                </a:lnTo>
                <a:lnTo>
                  <a:pt x="135" y="454"/>
                </a:lnTo>
                <a:lnTo>
                  <a:pt x="145" y="505"/>
                </a:lnTo>
                <a:lnTo>
                  <a:pt x="154" y="433"/>
                </a:lnTo>
                <a:lnTo>
                  <a:pt x="161" y="361"/>
                </a:lnTo>
                <a:close/>
                <a:moveTo>
                  <a:pt x="258" y="260"/>
                </a:moveTo>
                <a:lnTo>
                  <a:pt x="255" y="268"/>
                </a:lnTo>
                <a:lnTo>
                  <a:pt x="249" y="274"/>
                </a:lnTo>
                <a:lnTo>
                  <a:pt x="244" y="281"/>
                </a:lnTo>
                <a:lnTo>
                  <a:pt x="223" y="300"/>
                </a:lnTo>
                <a:lnTo>
                  <a:pt x="201" y="313"/>
                </a:lnTo>
                <a:lnTo>
                  <a:pt x="175" y="322"/>
                </a:lnTo>
                <a:lnTo>
                  <a:pt x="148" y="329"/>
                </a:lnTo>
                <a:lnTo>
                  <a:pt x="122" y="330"/>
                </a:lnTo>
                <a:lnTo>
                  <a:pt x="96" y="329"/>
                </a:lnTo>
                <a:lnTo>
                  <a:pt x="71" y="322"/>
                </a:lnTo>
                <a:lnTo>
                  <a:pt x="47" y="313"/>
                </a:lnTo>
                <a:lnTo>
                  <a:pt x="26" y="300"/>
                </a:lnTo>
                <a:lnTo>
                  <a:pt x="8" y="281"/>
                </a:lnTo>
                <a:lnTo>
                  <a:pt x="15" y="301"/>
                </a:lnTo>
                <a:lnTo>
                  <a:pt x="26" y="319"/>
                </a:lnTo>
                <a:lnTo>
                  <a:pt x="44" y="332"/>
                </a:lnTo>
                <a:lnTo>
                  <a:pt x="64" y="341"/>
                </a:lnTo>
                <a:lnTo>
                  <a:pt x="87" y="348"/>
                </a:lnTo>
                <a:lnTo>
                  <a:pt x="109" y="351"/>
                </a:lnTo>
                <a:lnTo>
                  <a:pt x="109" y="351"/>
                </a:lnTo>
                <a:lnTo>
                  <a:pt x="114" y="349"/>
                </a:lnTo>
                <a:lnTo>
                  <a:pt x="116" y="351"/>
                </a:lnTo>
                <a:lnTo>
                  <a:pt x="127" y="351"/>
                </a:lnTo>
                <a:lnTo>
                  <a:pt x="138" y="349"/>
                </a:lnTo>
                <a:lnTo>
                  <a:pt x="154" y="348"/>
                </a:lnTo>
                <a:lnTo>
                  <a:pt x="173" y="345"/>
                </a:lnTo>
                <a:lnTo>
                  <a:pt x="194" y="338"/>
                </a:lnTo>
                <a:lnTo>
                  <a:pt x="214" y="332"/>
                </a:lnTo>
                <a:lnTo>
                  <a:pt x="231" y="322"/>
                </a:lnTo>
                <a:lnTo>
                  <a:pt x="247" y="309"/>
                </a:lnTo>
                <a:lnTo>
                  <a:pt x="257" y="297"/>
                </a:lnTo>
                <a:lnTo>
                  <a:pt x="262" y="279"/>
                </a:lnTo>
                <a:lnTo>
                  <a:pt x="258" y="260"/>
                </a:lnTo>
                <a:close/>
                <a:moveTo>
                  <a:pt x="186" y="202"/>
                </a:moveTo>
                <a:lnTo>
                  <a:pt x="189" y="220"/>
                </a:lnTo>
                <a:lnTo>
                  <a:pt x="189" y="237"/>
                </a:lnTo>
                <a:lnTo>
                  <a:pt x="189" y="240"/>
                </a:lnTo>
                <a:lnTo>
                  <a:pt x="186" y="242"/>
                </a:lnTo>
                <a:lnTo>
                  <a:pt x="185" y="244"/>
                </a:lnTo>
                <a:lnTo>
                  <a:pt x="181" y="242"/>
                </a:lnTo>
                <a:lnTo>
                  <a:pt x="181" y="244"/>
                </a:lnTo>
                <a:lnTo>
                  <a:pt x="181" y="245"/>
                </a:lnTo>
                <a:lnTo>
                  <a:pt x="167" y="257"/>
                </a:lnTo>
                <a:lnTo>
                  <a:pt x="151" y="261"/>
                </a:lnTo>
                <a:lnTo>
                  <a:pt x="132" y="261"/>
                </a:lnTo>
                <a:lnTo>
                  <a:pt x="114" y="258"/>
                </a:lnTo>
                <a:lnTo>
                  <a:pt x="95" y="253"/>
                </a:lnTo>
                <a:lnTo>
                  <a:pt x="80" y="245"/>
                </a:lnTo>
                <a:lnTo>
                  <a:pt x="77" y="245"/>
                </a:lnTo>
                <a:lnTo>
                  <a:pt x="74" y="244"/>
                </a:lnTo>
                <a:lnTo>
                  <a:pt x="72" y="242"/>
                </a:lnTo>
                <a:lnTo>
                  <a:pt x="72" y="237"/>
                </a:lnTo>
                <a:lnTo>
                  <a:pt x="74" y="207"/>
                </a:lnTo>
                <a:lnTo>
                  <a:pt x="55" y="218"/>
                </a:lnTo>
                <a:lnTo>
                  <a:pt x="37" y="229"/>
                </a:lnTo>
                <a:lnTo>
                  <a:pt x="24" y="242"/>
                </a:lnTo>
                <a:lnTo>
                  <a:pt x="20" y="255"/>
                </a:lnTo>
                <a:lnTo>
                  <a:pt x="21" y="268"/>
                </a:lnTo>
                <a:lnTo>
                  <a:pt x="29" y="279"/>
                </a:lnTo>
                <a:lnTo>
                  <a:pt x="42" y="290"/>
                </a:lnTo>
                <a:lnTo>
                  <a:pt x="63" y="301"/>
                </a:lnTo>
                <a:lnTo>
                  <a:pt x="85" y="309"/>
                </a:lnTo>
                <a:lnTo>
                  <a:pt x="109" y="313"/>
                </a:lnTo>
                <a:lnTo>
                  <a:pt x="133" y="313"/>
                </a:lnTo>
                <a:lnTo>
                  <a:pt x="164" y="308"/>
                </a:lnTo>
                <a:lnTo>
                  <a:pt x="194" y="297"/>
                </a:lnTo>
                <a:lnTo>
                  <a:pt x="220" y="279"/>
                </a:lnTo>
                <a:lnTo>
                  <a:pt x="231" y="271"/>
                </a:lnTo>
                <a:lnTo>
                  <a:pt x="239" y="261"/>
                </a:lnTo>
                <a:lnTo>
                  <a:pt x="242" y="250"/>
                </a:lnTo>
                <a:lnTo>
                  <a:pt x="239" y="239"/>
                </a:lnTo>
                <a:lnTo>
                  <a:pt x="230" y="228"/>
                </a:lnTo>
                <a:lnTo>
                  <a:pt x="209" y="213"/>
                </a:lnTo>
                <a:lnTo>
                  <a:pt x="186" y="202"/>
                </a:lnTo>
                <a:close/>
                <a:moveTo>
                  <a:pt x="164" y="120"/>
                </a:moveTo>
                <a:lnTo>
                  <a:pt x="137" y="127"/>
                </a:lnTo>
                <a:lnTo>
                  <a:pt x="100" y="130"/>
                </a:lnTo>
                <a:lnTo>
                  <a:pt x="92" y="183"/>
                </a:lnTo>
                <a:lnTo>
                  <a:pt x="87" y="236"/>
                </a:lnTo>
                <a:lnTo>
                  <a:pt x="109" y="244"/>
                </a:lnTo>
                <a:lnTo>
                  <a:pt x="133" y="245"/>
                </a:lnTo>
                <a:lnTo>
                  <a:pt x="156" y="240"/>
                </a:lnTo>
                <a:lnTo>
                  <a:pt x="177" y="237"/>
                </a:lnTo>
                <a:lnTo>
                  <a:pt x="178" y="237"/>
                </a:lnTo>
                <a:lnTo>
                  <a:pt x="170" y="210"/>
                </a:lnTo>
                <a:lnTo>
                  <a:pt x="165" y="180"/>
                </a:lnTo>
                <a:lnTo>
                  <a:pt x="164" y="149"/>
                </a:lnTo>
                <a:lnTo>
                  <a:pt x="164" y="120"/>
                </a:lnTo>
                <a:close/>
                <a:moveTo>
                  <a:pt x="199" y="63"/>
                </a:moveTo>
                <a:lnTo>
                  <a:pt x="188" y="79"/>
                </a:lnTo>
                <a:lnTo>
                  <a:pt x="170" y="88"/>
                </a:lnTo>
                <a:lnTo>
                  <a:pt x="149" y="96"/>
                </a:lnTo>
                <a:lnTo>
                  <a:pt x="129" y="98"/>
                </a:lnTo>
                <a:lnTo>
                  <a:pt x="111" y="96"/>
                </a:lnTo>
                <a:lnTo>
                  <a:pt x="92" y="95"/>
                </a:lnTo>
                <a:lnTo>
                  <a:pt x="74" y="90"/>
                </a:lnTo>
                <a:lnTo>
                  <a:pt x="58" y="82"/>
                </a:lnTo>
                <a:lnTo>
                  <a:pt x="47" y="69"/>
                </a:lnTo>
                <a:lnTo>
                  <a:pt x="47" y="83"/>
                </a:lnTo>
                <a:lnTo>
                  <a:pt x="52" y="95"/>
                </a:lnTo>
                <a:lnTo>
                  <a:pt x="60" y="106"/>
                </a:lnTo>
                <a:lnTo>
                  <a:pt x="72" y="112"/>
                </a:lnTo>
                <a:lnTo>
                  <a:pt x="96" y="115"/>
                </a:lnTo>
                <a:lnTo>
                  <a:pt x="121" y="115"/>
                </a:lnTo>
                <a:lnTo>
                  <a:pt x="135" y="114"/>
                </a:lnTo>
                <a:lnTo>
                  <a:pt x="151" y="109"/>
                </a:lnTo>
                <a:lnTo>
                  <a:pt x="167" y="104"/>
                </a:lnTo>
                <a:lnTo>
                  <a:pt x="181" y="96"/>
                </a:lnTo>
                <a:lnTo>
                  <a:pt x="193" y="88"/>
                </a:lnTo>
                <a:lnTo>
                  <a:pt x="199" y="75"/>
                </a:lnTo>
                <a:lnTo>
                  <a:pt x="199" y="63"/>
                </a:lnTo>
                <a:close/>
                <a:moveTo>
                  <a:pt x="114" y="18"/>
                </a:moveTo>
                <a:lnTo>
                  <a:pt x="95" y="21"/>
                </a:lnTo>
                <a:lnTo>
                  <a:pt x="77" y="26"/>
                </a:lnTo>
                <a:lnTo>
                  <a:pt x="64" y="34"/>
                </a:lnTo>
                <a:lnTo>
                  <a:pt x="53" y="47"/>
                </a:lnTo>
                <a:lnTo>
                  <a:pt x="63" y="61"/>
                </a:lnTo>
                <a:lnTo>
                  <a:pt x="77" y="71"/>
                </a:lnTo>
                <a:lnTo>
                  <a:pt x="95" y="77"/>
                </a:lnTo>
                <a:lnTo>
                  <a:pt x="114" y="80"/>
                </a:lnTo>
                <a:lnTo>
                  <a:pt x="135" y="79"/>
                </a:lnTo>
                <a:lnTo>
                  <a:pt x="154" y="74"/>
                </a:lnTo>
                <a:lnTo>
                  <a:pt x="170" y="64"/>
                </a:lnTo>
                <a:lnTo>
                  <a:pt x="181" y="51"/>
                </a:lnTo>
                <a:lnTo>
                  <a:pt x="185" y="35"/>
                </a:lnTo>
                <a:lnTo>
                  <a:pt x="172" y="29"/>
                </a:lnTo>
                <a:lnTo>
                  <a:pt x="154" y="22"/>
                </a:lnTo>
                <a:lnTo>
                  <a:pt x="135" y="19"/>
                </a:lnTo>
                <a:lnTo>
                  <a:pt x="114" y="18"/>
                </a:lnTo>
                <a:close/>
                <a:moveTo>
                  <a:pt x="122" y="0"/>
                </a:moveTo>
                <a:lnTo>
                  <a:pt x="145" y="2"/>
                </a:lnTo>
                <a:lnTo>
                  <a:pt x="165" y="6"/>
                </a:lnTo>
                <a:lnTo>
                  <a:pt x="183" y="13"/>
                </a:lnTo>
                <a:lnTo>
                  <a:pt x="197" y="21"/>
                </a:lnTo>
                <a:lnTo>
                  <a:pt x="199" y="22"/>
                </a:lnTo>
                <a:lnTo>
                  <a:pt x="201" y="27"/>
                </a:lnTo>
                <a:lnTo>
                  <a:pt x="202" y="29"/>
                </a:lnTo>
                <a:lnTo>
                  <a:pt x="204" y="31"/>
                </a:lnTo>
                <a:lnTo>
                  <a:pt x="204" y="37"/>
                </a:lnTo>
                <a:lnTo>
                  <a:pt x="204" y="42"/>
                </a:lnTo>
                <a:lnTo>
                  <a:pt x="212" y="56"/>
                </a:lnTo>
                <a:lnTo>
                  <a:pt x="212" y="74"/>
                </a:lnTo>
                <a:lnTo>
                  <a:pt x="207" y="90"/>
                </a:lnTo>
                <a:lnTo>
                  <a:pt x="197" y="103"/>
                </a:lnTo>
                <a:lnTo>
                  <a:pt x="186" y="111"/>
                </a:lnTo>
                <a:lnTo>
                  <a:pt x="173" y="117"/>
                </a:lnTo>
                <a:lnTo>
                  <a:pt x="173" y="119"/>
                </a:lnTo>
                <a:lnTo>
                  <a:pt x="183" y="181"/>
                </a:lnTo>
                <a:lnTo>
                  <a:pt x="185" y="186"/>
                </a:lnTo>
                <a:lnTo>
                  <a:pt x="186" y="186"/>
                </a:lnTo>
                <a:lnTo>
                  <a:pt x="189" y="186"/>
                </a:lnTo>
                <a:lnTo>
                  <a:pt x="193" y="186"/>
                </a:lnTo>
                <a:lnTo>
                  <a:pt x="210" y="194"/>
                </a:lnTo>
                <a:lnTo>
                  <a:pt x="230" y="205"/>
                </a:lnTo>
                <a:lnTo>
                  <a:pt x="247" y="218"/>
                </a:lnTo>
                <a:lnTo>
                  <a:pt x="260" y="232"/>
                </a:lnTo>
                <a:lnTo>
                  <a:pt x="263" y="240"/>
                </a:lnTo>
                <a:lnTo>
                  <a:pt x="265" y="240"/>
                </a:lnTo>
                <a:lnTo>
                  <a:pt x="268" y="244"/>
                </a:lnTo>
                <a:lnTo>
                  <a:pt x="274" y="265"/>
                </a:lnTo>
                <a:lnTo>
                  <a:pt x="274" y="285"/>
                </a:lnTo>
                <a:lnTo>
                  <a:pt x="266" y="305"/>
                </a:lnTo>
                <a:lnTo>
                  <a:pt x="254" y="324"/>
                </a:lnTo>
                <a:lnTo>
                  <a:pt x="238" y="337"/>
                </a:lnTo>
                <a:lnTo>
                  <a:pt x="218" y="346"/>
                </a:lnTo>
                <a:lnTo>
                  <a:pt x="199" y="354"/>
                </a:lnTo>
                <a:lnTo>
                  <a:pt x="177" y="359"/>
                </a:lnTo>
                <a:lnTo>
                  <a:pt x="167" y="458"/>
                </a:lnTo>
                <a:lnTo>
                  <a:pt x="151" y="556"/>
                </a:lnTo>
                <a:lnTo>
                  <a:pt x="149" y="559"/>
                </a:lnTo>
                <a:lnTo>
                  <a:pt x="148" y="561"/>
                </a:lnTo>
                <a:lnTo>
                  <a:pt x="145" y="561"/>
                </a:lnTo>
                <a:lnTo>
                  <a:pt x="141" y="561"/>
                </a:lnTo>
                <a:lnTo>
                  <a:pt x="138" y="561"/>
                </a:lnTo>
                <a:lnTo>
                  <a:pt x="137" y="559"/>
                </a:lnTo>
                <a:lnTo>
                  <a:pt x="135" y="556"/>
                </a:lnTo>
                <a:lnTo>
                  <a:pt x="119" y="467"/>
                </a:lnTo>
                <a:lnTo>
                  <a:pt x="103" y="377"/>
                </a:lnTo>
                <a:lnTo>
                  <a:pt x="103" y="370"/>
                </a:lnTo>
                <a:lnTo>
                  <a:pt x="103" y="366"/>
                </a:lnTo>
                <a:lnTo>
                  <a:pt x="77" y="362"/>
                </a:lnTo>
                <a:lnTo>
                  <a:pt x="53" y="354"/>
                </a:lnTo>
                <a:lnTo>
                  <a:pt x="32" y="341"/>
                </a:lnTo>
                <a:lnTo>
                  <a:pt x="16" y="325"/>
                </a:lnTo>
                <a:lnTo>
                  <a:pt x="5" y="306"/>
                </a:lnTo>
                <a:lnTo>
                  <a:pt x="0" y="285"/>
                </a:lnTo>
                <a:lnTo>
                  <a:pt x="2" y="263"/>
                </a:lnTo>
                <a:lnTo>
                  <a:pt x="0" y="249"/>
                </a:lnTo>
                <a:lnTo>
                  <a:pt x="5" y="234"/>
                </a:lnTo>
                <a:lnTo>
                  <a:pt x="16" y="223"/>
                </a:lnTo>
                <a:lnTo>
                  <a:pt x="29" y="213"/>
                </a:lnTo>
                <a:lnTo>
                  <a:pt x="44" y="205"/>
                </a:lnTo>
                <a:lnTo>
                  <a:pt x="60" y="199"/>
                </a:lnTo>
                <a:lnTo>
                  <a:pt x="76" y="192"/>
                </a:lnTo>
                <a:lnTo>
                  <a:pt x="80" y="160"/>
                </a:lnTo>
                <a:lnTo>
                  <a:pt x="88" y="128"/>
                </a:lnTo>
                <a:lnTo>
                  <a:pt x="68" y="125"/>
                </a:lnTo>
                <a:lnTo>
                  <a:pt x="52" y="115"/>
                </a:lnTo>
                <a:lnTo>
                  <a:pt x="39" y="101"/>
                </a:lnTo>
                <a:lnTo>
                  <a:pt x="34" y="83"/>
                </a:lnTo>
                <a:lnTo>
                  <a:pt x="36" y="66"/>
                </a:lnTo>
                <a:lnTo>
                  <a:pt x="40" y="47"/>
                </a:lnTo>
                <a:lnTo>
                  <a:pt x="40" y="43"/>
                </a:lnTo>
                <a:lnTo>
                  <a:pt x="40" y="42"/>
                </a:lnTo>
                <a:lnTo>
                  <a:pt x="42" y="40"/>
                </a:lnTo>
                <a:lnTo>
                  <a:pt x="50" y="22"/>
                </a:lnTo>
                <a:lnTo>
                  <a:pt x="63" y="11"/>
                </a:lnTo>
                <a:lnTo>
                  <a:pt x="80" y="3"/>
                </a:lnTo>
                <a:lnTo>
                  <a:pt x="101" y="0"/>
                </a:lnTo>
                <a:lnTo>
                  <a:pt x="12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05250" y="921582"/>
            <a:ext cx="11381501" cy="5585262"/>
            <a:chOff x="539565" y="928762"/>
            <a:chExt cx="11381501" cy="5585262"/>
          </a:xfrm>
        </p:grpSpPr>
        <p:sp>
          <p:nvSpPr>
            <p:cNvPr id="70" name="Freeform 58"/>
            <p:cNvSpPr>
              <a:spLocks/>
            </p:cNvSpPr>
            <p:nvPr/>
          </p:nvSpPr>
          <p:spPr bwMode="auto">
            <a:xfrm rot="10800000" flipH="1" flipV="1">
              <a:off x="544423" y="928762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8"/>
            <p:cNvSpPr>
              <a:spLocks/>
            </p:cNvSpPr>
            <p:nvPr/>
          </p:nvSpPr>
          <p:spPr bwMode="auto">
            <a:xfrm rot="10800000" flipH="1" flipV="1">
              <a:off x="544423" y="6352538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8"/>
            <p:cNvSpPr>
              <a:spLocks/>
            </p:cNvSpPr>
            <p:nvPr/>
          </p:nvSpPr>
          <p:spPr bwMode="auto">
            <a:xfrm rot="5400000" flipH="1" flipV="1">
              <a:off x="-2197914" y="3723969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8"/>
            <p:cNvSpPr>
              <a:spLocks/>
            </p:cNvSpPr>
            <p:nvPr/>
          </p:nvSpPr>
          <p:spPr bwMode="auto">
            <a:xfrm rot="5400000" flipH="1" flipV="1">
              <a:off x="9130231" y="3666241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ED0F603-1A98-4DA5-84C3-EFDEE4DF7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90" y="2632791"/>
            <a:ext cx="2374645" cy="2374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06137E-0859-428A-9B99-F4B910C07E36}"/>
              </a:ext>
            </a:extLst>
          </p:cNvPr>
          <p:cNvSpPr txBox="1"/>
          <p:nvPr/>
        </p:nvSpPr>
        <p:spPr>
          <a:xfrm>
            <a:off x="4462898" y="4990592"/>
            <a:ext cx="2978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FF0000"/>
                </a:solidFill>
              </a:rPr>
              <a:t>62 X 62</a:t>
            </a:r>
            <a:endParaRPr lang="ko-KR" altLang="en-US" sz="60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2EB273-C0B0-4DBA-83BE-0CBE0EA10949}"/>
              </a:ext>
            </a:extLst>
          </p:cNvPr>
          <p:cNvSpPr txBox="1"/>
          <p:nvPr/>
        </p:nvSpPr>
        <p:spPr>
          <a:xfrm>
            <a:off x="4448698" y="1250867"/>
            <a:ext cx="2978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/>
              <a:t>28 X 28</a:t>
            </a:r>
            <a:endParaRPr lang="ko-KR" altLang="en-US" sz="6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D74518-0D61-472F-863F-D882064C32CC}"/>
              </a:ext>
            </a:extLst>
          </p:cNvPr>
          <p:cNvSpPr txBox="1"/>
          <p:nvPr/>
        </p:nvSpPr>
        <p:spPr>
          <a:xfrm>
            <a:off x="906723" y="1630039"/>
            <a:ext cx="281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Input 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5DDFE1-338C-4B04-81B9-53D46C81FCD4}"/>
              </a:ext>
            </a:extLst>
          </p:cNvPr>
          <p:cNvSpPr txBox="1"/>
          <p:nvPr/>
        </p:nvSpPr>
        <p:spPr>
          <a:xfrm>
            <a:off x="7995645" y="1250866"/>
            <a:ext cx="2978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약 </a:t>
            </a:r>
            <a:r>
              <a:rPr lang="en-US" altLang="ko-KR" sz="6000" dirty="0"/>
              <a:t>85%</a:t>
            </a:r>
            <a:endParaRPr lang="ko-KR" altLang="en-US" sz="6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C827FD-0CEB-46EF-816B-8E0FBDE14C78}"/>
              </a:ext>
            </a:extLst>
          </p:cNvPr>
          <p:cNvSpPr txBox="1"/>
          <p:nvPr/>
        </p:nvSpPr>
        <p:spPr>
          <a:xfrm>
            <a:off x="7932843" y="5007436"/>
            <a:ext cx="2978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FF0000"/>
                </a:solidFill>
              </a:rPr>
              <a:t>약 </a:t>
            </a:r>
            <a:r>
              <a:rPr lang="en-US" altLang="ko-KR" sz="6000" dirty="0">
                <a:solidFill>
                  <a:srgbClr val="FF0000"/>
                </a:solidFill>
              </a:rPr>
              <a:t>98%</a:t>
            </a:r>
            <a:endParaRPr lang="ko-KR" altLang="en-US" sz="6000" dirty="0">
              <a:solidFill>
                <a:srgbClr val="FF0000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1D0F4590-F5FD-4770-B9D8-A8975CE4E390}"/>
              </a:ext>
            </a:extLst>
          </p:cNvPr>
          <p:cNvSpPr/>
          <p:nvPr/>
        </p:nvSpPr>
        <p:spPr>
          <a:xfrm>
            <a:off x="6735149" y="2391322"/>
            <a:ext cx="1778162" cy="544048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98A405-CAF6-4AD1-AEAC-A553E5430454}"/>
              </a:ext>
            </a:extLst>
          </p:cNvPr>
          <p:cNvSpPr txBox="1"/>
          <p:nvPr/>
        </p:nvSpPr>
        <p:spPr>
          <a:xfrm>
            <a:off x="3878668" y="2957909"/>
            <a:ext cx="3738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70C0"/>
                </a:solidFill>
              </a:rPr>
              <a:t>Image Standardization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59E5E4-D236-4367-94E2-3FF0713250BD}"/>
              </a:ext>
            </a:extLst>
          </p:cNvPr>
          <p:cNvSpPr txBox="1"/>
          <p:nvPr/>
        </p:nvSpPr>
        <p:spPr>
          <a:xfrm>
            <a:off x="7939168" y="3104921"/>
            <a:ext cx="2978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0070C0"/>
                </a:solidFill>
              </a:rPr>
              <a:t>약 </a:t>
            </a:r>
            <a:r>
              <a:rPr lang="en-US" altLang="ko-KR" sz="6000" dirty="0">
                <a:solidFill>
                  <a:srgbClr val="0070C0"/>
                </a:solidFill>
              </a:rPr>
              <a:t>90%</a:t>
            </a:r>
            <a:endParaRPr lang="ko-KR" altLang="en-US" sz="6000" dirty="0">
              <a:solidFill>
                <a:srgbClr val="0070C0"/>
              </a:solidFill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4E47B7A2-F72C-475D-9844-61642C43F26B}"/>
              </a:ext>
            </a:extLst>
          </p:cNvPr>
          <p:cNvSpPr/>
          <p:nvPr/>
        </p:nvSpPr>
        <p:spPr>
          <a:xfrm>
            <a:off x="6728014" y="4353759"/>
            <a:ext cx="1778162" cy="544048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30E78A-E7C5-4FF9-8CA2-332023B50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878" y="2815335"/>
            <a:ext cx="3760444" cy="185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4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858"/>
          <p:cNvSpPr>
            <a:spLocks noEditPoints="1"/>
          </p:cNvSpPr>
          <p:nvPr/>
        </p:nvSpPr>
        <p:spPr bwMode="auto">
          <a:xfrm flipV="1">
            <a:off x="222690" y="109471"/>
            <a:ext cx="956018" cy="387788"/>
          </a:xfrm>
          <a:custGeom>
            <a:avLst/>
            <a:gdLst>
              <a:gd name="T0" fmla="*/ 183 w 270"/>
              <a:gd name="T1" fmla="*/ 27 h 146"/>
              <a:gd name="T2" fmla="*/ 182 w 270"/>
              <a:gd name="T3" fmla="*/ 44 h 146"/>
              <a:gd name="T4" fmla="*/ 181 w 270"/>
              <a:gd name="T5" fmla="*/ 46 h 146"/>
              <a:gd name="T6" fmla="*/ 123 w 270"/>
              <a:gd name="T7" fmla="*/ 48 h 146"/>
              <a:gd name="T8" fmla="*/ 10 w 270"/>
              <a:gd name="T9" fmla="*/ 45 h 146"/>
              <a:gd name="T10" fmla="*/ 22 w 270"/>
              <a:gd name="T11" fmla="*/ 78 h 146"/>
              <a:gd name="T12" fmla="*/ 21 w 270"/>
              <a:gd name="T13" fmla="*/ 112 h 146"/>
              <a:gd name="T14" fmla="*/ 186 w 270"/>
              <a:gd name="T15" fmla="*/ 105 h 146"/>
              <a:gd name="T16" fmla="*/ 188 w 270"/>
              <a:gd name="T17" fmla="*/ 107 h 146"/>
              <a:gd name="T18" fmla="*/ 188 w 270"/>
              <a:gd name="T19" fmla="*/ 108 h 146"/>
              <a:gd name="T20" fmla="*/ 225 w 270"/>
              <a:gd name="T21" fmla="*/ 104 h 146"/>
              <a:gd name="T22" fmla="*/ 242 w 270"/>
              <a:gd name="T23" fmla="*/ 54 h 146"/>
              <a:gd name="T24" fmla="*/ 183 w 270"/>
              <a:gd name="T25" fmla="*/ 11 h 146"/>
              <a:gd name="T26" fmla="*/ 183 w 270"/>
              <a:gd name="T27" fmla="*/ 0 h 146"/>
              <a:gd name="T28" fmla="*/ 247 w 270"/>
              <a:gd name="T29" fmla="*/ 50 h 146"/>
              <a:gd name="T30" fmla="*/ 270 w 270"/>
              <a:gd name="T31" fmla="*/ 71 h 146"/>
              <a:gd name="T32" fmla="*/ 268 w 270"/>
              <a:gd name="T33" fmla="*/ 75 h 146"/>
              <a:gd name="T34" fmla="*/ 190 w 270"/>
              <a:gd name="T35" fmla="*/ 144 h 146"/>
              <a:gd name="T36" fmla="*/ 187 w 270"/>
              <a:gd name="T37" fmla="*/ 146 h 146"/>
              <a:gd name="T38" fmla="*/ 183 w 270"/>
              <a:gd name="T39" fmla="*/ 144 h 146"/>
              <a:gd name="T40" fmla="*/ 182 w 270"/>
              <a:gd name="T41" fmla="*/ 142 h 146"/>
              <a:gd name="T42" fmla="*/ 99 w 270"/>
              <a:gd name="T43" fmla="*/ 116 h 146"/>
              <a:gd name="T44" fmla="*/ 16 w 270"/>
              <a:gd name="T45" fmla="*/ 118 h 146"/>
              <a:gd name="T46" fmla="*/ 13 w 270"/>
              <a:gd name="T47" fmla="*/ 116 h 146"/>
              <a:gd name="T48" fmla="*/ 17 w 270"/>
              <a:gd name="T49" fmla="*/ 96 h 146"/>
              <a:gd name="T50" fmla="*/ 10 w 270"/>
              <a:gd name="T51" fmla="*/ 59 h 146"/>
              <a:gd name="T52" fmla="*/ 0 w 270"/>
              <a:gd name="T53" fmla="*/ 42 h 146"/>
              <a:gd name="T54" fmla="*/ 0 w 270"/>
              <a:gd name="T55" fmla="*/ 38 h 146"/>
              <a:gd name="T56" fmla="*/ 4 w 270"/>
              <a:gd name="T57" fmla="*/ 37 h 146"/>
              <a:gd name="T58" fmla="*/ 89 w 270"/>
              <a:gd name="T59" fmla="*/ 41 h 146"/>
              <a:gd name="T60" fmla="*/ 175 w 270"/>
              <a:gd name="T61" fmla="*/ 40 h 146"/>
              <a:gd name="T62" fmla="*/ 177 w 270"/>
              <a:gd name="T63" fmla="*/ 4 h 146"/>
              <a:gd name="T64" fmla="*/ 178 w 270"/>
              <a:gd name="T65" fmla="*/ 2 h 146"/>
              <a:gd name="T66" fmla="*/ 181 w 270"/>
              <a:gd name="T6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0" h="146">
                <a:moveTo>
                  <a:pt x="183" y="11"/>
                </a:moveTo>
                <a:lnTo>
                  <a:pt x="183" y="27"/>
                </a:lnTo>
                <a:lnTo>
                  <a:pt x="182" y="42"/>
                </a:lnTo>
                <a:lnTo>
                  <a:pt x="182" y="44"/>
                </a:lnTo>
                <a:lnTo>
                  <a:pt x="181" y="45"/>
                </a:lnTo>
                <a:lnTo>
                  <a:pt x="181" y="46"/>
                </a:lnTo>
                <a:lnTo>
                  <a:pt x="178" y="46"/>
                </a:lnTo>
                <a:lnTo>
                  <a:pt x="123" y="48"/>
                </a:lnTo>
                <a:lnTo>
                  <a:pt x="67" y="49"/>
                </a:lnTo>
                <a:lnTo>
                  <a:pt x="10" y="45"/>
                </a:lnTo>
                <a:lnTo>
                  <a:pt x="18" y="61"/>
                </a:lnTo>
                <a:lnTo>
                  <a:pt x="22" y="78"/>
                </a:lnTo>
                <a:lnTo>
                  <a:pt x="24" y="95"/>
                </a:lnTo>
                <a:lnTo>
                  <a:pt x="21" y="112"/>
                </a:lnTo>
                <a:lnTo>
                  <a:pt x="103" y="108"/>
                </a:lnTo>
                <a:lnTo>
                  <a:pt x="186" y="105"/>
                </a:lnTo>
                <a:lnTo>
                  <a:pt x="187" y="105"/>
                </a:lnTo>
                <a:lnTo>
                  <a:pt x="188" y="107"/>
                </a:lnTo>
                <a:lnTo>
                  <a:pt x="188" y="107"/>
                </a:lnTo>
                <a:lnTo>
                  <a:pt x="188" y="108"/>
                </a:lnTo>
                <a:lnTo>
                  <a:pt x="188" y="137"/>
                </a:lnTo>
                <a:lnTo>
                  <a:pt x="225" y="104"/>
                </a:lnTo>
                <a:lnTo>
                  <a:pt x="262" y="72"/>
                </a:lnTo>
                <a:lnTo>
                  <a:pt x="242" y="54"/>
                </a:lnTo>
                <a:lnTo>
                  <a:pt x="221" y="38"/>
                </a:lnTo>
                <a:lnTo>
                  <a:pt x="183" y="11"/>
                </a:lnTo>
                <a:close/>
                <a:moveTo>
                  <a:pt x="181" y="0"/>
                </a:moveTo>
                <a:lnTo>
                  <a:pt x="183" y="0"/>
                </a:lnTo>
                <a:lnTo>
                  <a:pt x="224" y="32"/>
                </a:lnTo>
                <a:lnTo>
                  <a:pt x="247" y="50"/>
                </a:lnTo>
                <a:lnTo>
                  <a:pt x="268" y="70"/>
                </a:lnTo>
                <a:lnTo>
                  <a:pt x="270" y="71"/>
                </a:lnTo>
                <a:lnTo>
                  <a:pt x="270" y="72"/>
                </a:lnTo>
                <a:lnTo>
                  <a:pt x="268" y="75"/>
                </a:lnTo>
                <a:lnTo>
                  <a:pt x="229" y="109"/>
                </a:lnTo>
                <a:lnTo>
                  <a:pt x="190" y="144"/>
                </a:lnTo>
                <a:lnTo>
                  <a:pt x="188" y="146"/>
                </a:lnTo>
                <a:lnTo>
                  <a:pt x="187" y="146"/>
                </a:lnTo>
                <a:lnTo>
                  <a:pt x="185" y="146"/>
                </a:lnTo>
                <a:lnTo>
                  <a:pt x="183" y="144"/>
                </a:lnTo>
                <a:lnTo>
                  <a:pt x="182" y="144"/>
                </a:lnTo>
                <a:lnTo>
                  <a:pt x="182" y="142"/>
                </a:lnTo>
                <a:lnTo>
                  <a:pt x="182" y="112"/>
                </a:lnTo>
                <a:lnTo>
                  <a:pt x="99" y="116"/>
                </a:lnTo>
                <a:lnTo>
                  <a:pt x="17" y="118"/>
                </a:lnTo>
                <a:lnTo>
                  <a:pt x="16" y="118"/>
                </a:lnTo>
                <a:lnTo>
                  <a:pt x="14" y="117"/>
                </a:lnTo>
                <a:lnTo>
                  <a:pt x="13" y="116"/>
                </a:lnTo>
                <a:lnTo>
                  <a:pt x="13" y="114"/>
                </a:lnTo>
                <a:lnTo>
                  <a:pt x="17" y="96"/>
                </a:lnTo>
                <a:lnTo>
                  <a:pt x="16" y="78"/>
                </a:lnTo>
                <a:lnTo>
                  <a:pt x="10" y="59"/>
                </a:lnTo>
                <a:lnTo>
                  <a:pt x="1" y="44"/>
                </a:lnTo>
                <a:lnTo>
                  <a:pt x="0" y="42"/>
                </a:lnTo>
                <a:lnTo>
                  <a:pt x="0" y="40"/>
                </a:lnTo>
                <a:lnTo>
                  <a:pt x="0" y="38"/>
                </a:lnTo>
                <a:lnTo>
                  <a:pt x="3" y="37"/>
                </a:lnTo>
                <a:lnTo>
                  <a:pt x="4" y="37"/>
                </a:lnTo>
                <a:lnTo>
                  <a:pt x="47" y="41"/>
                </a:lnTo>
                <a:lnTo>
                  <a:pt x="89" y="41"/>
                </a:lnTo>
                <a:lnTo>
                  <a:pt x="132" y="40"/>
                </a:lnTo>
                <a:lnTo>
                  <a:pt x="175" y="40"/>
                </a:lnTo>
                <a:lnTo>
                  <a:pt x="177" y="21"/>
                </a:lnTo>
                <a:lnTo>
                  <a:pt x="177" y="4"/>
                </a:lnTo>
                <a:lnTo>
                  <a:pt x="177" y="3"/>
                </a:lnTo>
                <a:lnTo>
                  <a:pt x="178" y="2"/>
                </a:lnTo>
                <a:lnTo>
                  <a:pt x="179" y="0"/>
                </a:lnTo>
                <a:lnTo>
                  <a:pt x="18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457003" y="41755"/>
            <a:ext cx="3224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CNN Modeling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 rot="16200000">
            <a:off x="10273353" y="-18839"/>
            <a:ext cx="2230867" cy="1606426"/>
            <a:chOff x="9020334" y="4223834"/>
            <a:chExt cx="3720008" cy="2678742"/>
          </a:xfrm>
        </p:grpSpPr>
        <p:sp>
          <p:nvSpPr>
            <p:cNvPr id="59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 rot="16200000" flipH="1" flipV="1">
            <a:off x="-335545" y="5262210"/>
            <a:ext cx="2230867" cy="1606426"/>
            <a:chOff x="9020334" y="4223834"/>
            <a:chExt cx="3720008" cy="2678742"/>
          </a:xfrm>
        </p:grpSpPr>
        <p:sp>
          <p:nvSpPr>
            <p:cNvPr id="64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8" name="Freeform 58"/>
          <p:cNvSpPr>
            <a:spLocks/>
          </p:cNvSpPr>
          <p:nvPr/>
        </p:nvSpPr>
        <p:spPr bwMode="auto">
          <a:xfrm rot="10800000" flipH="1" flipV="1">
            <a:off x="1178708" y="577738"/>
            <a:ext cx="9235292" cy="45719"/>
          </a:xfrm>
          <a:custGeom>
            <a:avLst/>
            <a:gdLst>
              <a:gd name="T0" fmla="*/ 264 w 317"/>
              <a:gd name="T1" fmla="*/ 0 h 24"/>
              <a:gd name="T2" fmla="*/ 314 w 317"/>
              <a:gd name="T3" fmla="*/ 4 h 24"/>
              <a:gd name="T4" fmla="*/ 316 w 317"/>
              <a:gd name="T5" fmla="*/ 6 h 24"/>
              <a:gd name="T6" fmla="*/ 317 w 317"/>
              <a:gd name="T7" fmla="*/ 8 h 24"/>
              <a:gd name="T8" fmla="*/ 317 w 317"/>
              <a:gd name="T9" fmla="*/ 9 h 24"/>
              <a:gd name="T10" fmla="*/ 317 w 317"/>
              <a:gd name="T11" fmla="*/ 12 h 24"/>
              <a:gd name="T12" fmla="*/ 314 w 317"/>
              <a:gd name="T13" fmla="*/ 14 h 24"/>
              <a:gd name="T14" fmla="*/ 312 w 317"/>
              <a:gd name="T15" fmla="*/ 16 h 24"/>
              <a:gd name="T16" fmla="*/ 261 w 317"/>
              <a:gd name="T17" fmla="*/ 19 h 24"/>
              <a:gd name="T18" fmla="*/ 208 w 317"/>
              <a:gd name="T19" fmla="*/ 17 h 24"/>
              <a:gd name="T20" fmla="*/ 157 w 317"/>
              <a:gd name="T21" fmla="*/ 17 h 24"/>
              <a:gd name="T22" fmla="*/ 3 w 317"/>
              <a:gd name="T23" fmla="*/ 24 h 24"/>
              <a:gd name="T24" fmla="*/ 1 w 317"/>
              <a:gd name="T25" fmla="*/ 24 h 24"/>
              <a:gd name="T26" fmla="*/ 0 w 317"/>
              <a:gd name="T27" fmla="*/ 22 h 24"/>
              <a:gd name="T28" fmla="*/ 0 w 317"/>
              <a:gd name="T29" fmla="*/ 19 h 24"/>
              <a:gd name="T30" fmla="*/ 0 w 317"/>
              <a:gd name="T31" fmla="*/ 17 h 24"/>
              <a:gd name="T32" fmla="*/ 1 w 317"/>
              <a:gd name="T33" fmla="*/ 16 h 24"/>
              <a:gd name="T34" fmla="*/ 3 w 317"/>
              <a:gd name="T35" fmla="*/ 14 h 24"/>
              <a:gd name="T36" fmla="*/ 83 w 317"/>
              <a:gd name="T37" fmla="*/ 8 h 24"/>
              <a:gd name="T38" fmla="*/ 163 w 317"/>
              <a:gd name="T39" fmla="*/ 3 h 24"/>
              <a:gd name="T40" fmla="*/ 213 w 317"/>
              <a:gd name="T41" fmla="*/ 1 h 24"/>
              <a:gd name="T42" fmla="*/ 264 w 317"/>
              <a:gd name="T4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7" h="24">
                <a:moveTo>
                  <a:pt x="264" y="0"/>
                </a:moveTo>
                <a:lnTo>
                  <a:pt x="314" y="4"/>
                </a:lnTo>
                <a:lnTo>
                  <a:pt x="316" y="6"/>
                </a:lnTo>
                <a:lnTo>
                  <a:pt x="317" y="8"/>
                </a:lnTo>
                <a:lnTo>
                  <a:pt x="317" y="9"/>
                </a:lnTo>
                <a:lnTo>
                  <a:pt x="317" y="12"/>
                </a:lnTo>
                <a:lnTo>
                  <a:pt x="314" y="14"/>
                </a:lnTo>
                <a:lnTo>
                  <a:pt x="312" y="16"/>
                </a:lnTo>
                <a:lnTo>
                  <a:pt x="261" y="19"/>
                </a:lnTo>
                <a:lnTo>
                  <a:pt x="208" y="17"/>
                </a:lnTo>
                <a:lnTo>
                  <a:pt x="157" y="17"/>
                </a:lnTo>
                <a:lnTo>
                  <a:pt x="3" y="24"/>
                </a:lnTo>
                <a:lnTo>
                  <a:pt x="1" y="24"/>
                </a:lnTo>
                <a:lnTo>
                  <a:pt x="0" y="22"/>
                </a:lnTo>
                <a:lnTo>
                  <a:pt x="0" y="19"/>
                </a:lnTo>
                <a:lnTo>
                  <a:pt x="0" y="17"/>
                </a:lnTo>
                <a:lnTo>
                  <a:pt x="1" y="16"/>
                </a:lnTo>
                <a:lnTo>
                  <a:pt x="3" y="14"/>
                </a:lnTo>
                <a:lnTo>
                  <a:pt x="83" y="8"/>
                </a:lnTo>
                <a:lnTo>
                  <a:pt x="163" y="3"/>
                </a:lnTo>
                <a:lnTo>
                  <a:pt x="213" y="1"/>
                </a:lnTo>
                <a:lnTo>
                  <a:pt x="26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Freeform 41"/>
          <p:cNvSpPr>
            <a:spLocks noEditPoints="1"/>
          </p:cNvSpPr>
          <p:nvPr/>
        </p:nvSpPr>
        <p:spPr bwMode="auto">
          <a:xfrm rot="1974343">
            <a:off x="9731859" y="72033"/>
            <a:ext cx="302545" cy="510168"/>
          </a:xfrm>
          <a:custGeom>
            <a:avLst/>
            <a:gdLst>
              <a:gd name="T0" fmla="*/ 117 w 274"/>
              <a:gd name="T1" fmla="*/ 370 h 561"/>
              <a:gd name="T2" fmla="*/ 121 w 274"/>
              <a:gd name="T3" fmla="*/ 386 h 561"/>
              <a:gd name="T4" fmla="*/ 145 w 274"/>
              <a:gd name="T5" fmla="*/ 505 h 561"/>
              <a:gd name="T6" fmla="*/ 255 w 274"/>
              <a:gd name="T7" fmla="*/ 268 h 561"/>
              <a:gd name="T8" fmla="*/ 201 w 274"/>
              <a:gd name="T9" fmla="*/ 313 h 561"/>
              <a:gd name="T10" fmla="*/ 96 w 274"/>
              <a:gd name="T11" fmla="*/ 329 h 561"/>
              <a:gd name="T12" fmla="*/ 8 w 274"/>
              <a:gd name="T13" fmla="*/ 281 h 561"/>
              <a:gd name="T14" fmla="*/ 64 w 274"/>
              <a:gd name="T15" fmla="*/ 341 h 561"/>
              <a:gd name="T16" fmla="*/ 114 w 274"/>
              <a:gd name="T17" fmla="*/ 349 h 561"/>
              <a:gd name="T18" fmla="*/ 154 w 274"/>
              <a:gd name="T19" fmla="*/ 348 h 561"/>
              <a:gd name="T20" fmla="*/ 231 w 274"/>
              <a:gd name="T21" fmla="*/ 322 h 561"/>
              <a:gd name="T22" fmla="*/ 258 w 274"/>
              <a:gd name="T23" fmla="*/ 260 h 561"/>
              <a:gd name="T24" fmla="*/ 189 w 274"/>
              <a:gd name="T25" fmla="*/ 240 h 561"/>
              <a:gd name="T26" fmla="*/ 181 w 274"/>
              <a:gd name="T27" fmla="*/ 244 h 561"/>
              <a:gd name="T28" fmla="*/ 132 w 274"/>
              <a:gd name="T29" fmla="*/ 261 h 561"/>
              <a:gd name="T30" fmla="*/ 77 w 274"/>
              <a:gd name="T31" fmla="*/ 245 h 561"/>
              <a:gd name="T32" fmla="*/ 74 w 274"/>
              <a:gd name="T33" fmla="*/ 207 h 561"/>
              <a:gd name="T34" fmla="*/ 20 w 274"/>
              <a:gd name="T35" fmla="*/ 255 h 561"/>
              <a:gd name="T36" fmla="*/ 63 w 274"/>
              <a:gd name="T37" fmla="*/ 301 h 561"/>
              <a:gd name="T38" fmla="*/ 164 w 274"/>
              <a:gd name="T39" fmla="*/ 308 h 561"/>
              <a:gd name="T40" fmla="*/ 239 w 274"/>
              <a:gd name="T41" fmla="*/ 261 h 561"/>
              <a:gd name="T42" fmla="*/ 209 w 274"/>
              <a:gd name="T43" fmla="*/ 213 h 561"/>
              <a:gd name="T44" fmla="*/ 100 w 274"/>
              <a:gd name="T45" fmla="*/ 130 h 561"/>
              <a:gd name="T46" fmla="*/ 133 w 274"/>
              <a:gd name="T47" fmla="*/ 245 h 561"/>
              <a:gd name="T48" fmla="*/ 170 w 274"/>
              <a:gd name="T49" fmla="*/ 210 h 561"/>
              <a:gd name="T50" fmla="*/ 199 w 274"/>
              <a:gd name="T51" fmla="*/ 63 h 561"/>
              <a:gd name="T52" fmla="*/ 129 w 274"/>
              <a:gd name="T53" fmla="*/ 98 h 561"/>
              <a:gd name="T54" fmla="*/ 58 w 274"/>
              <a:gd name="T55" fmla="*/ 82 h 561"/>
              <a:gd name="T56" fmla="*/ 60 w 274"/>
              <a:gd name="T57" fmla="*/ 106 h 561"/>
              <a:gd name="T58" fmla="*/ 135 w 274"/>
              <a:gd name="T59" fmla="*/ 114 h 561"/>
              <a:gd name="T60" fmla="*/ 193 w 274"/>
              <a:gd name="T61" fmla="*/ 88 h 561"/>
              <a:gd name="T62" fmla="*/ 95 w 274"/>
              <a:gd name="T63" fmla="*/ 21 h 561"/>
              <a:gd name="T64" fmla="*/ 63 w 274"/>
              <a:gd name="T65" fmla="*/ 61 h 561"/>
              <a:gd name="T66" fmla="*/ 135 w 274"/>
              <a:gd name="T67" fmla="*/ 79 h 561"/>
              <a:gd name="T68" fmla="*/ 185 w 274"/>
              <a:gd name="T69" fmla="*/ 35 h 561"/>
              <a:gd name="T70" fmla="*/ 114 w 274"/>
              <a:gd name="T71" fmla="*/ 18 h 561"/>
              <a:gd name="T72" fmla="*/ 183 w 274"/>
              <a:gd name="T73" fmla="*/ 13 h 561"/>
              <a:gd name="T74" fmla="*/ 202 w 274"/>
              <a:gd name="T75" fmla="*/ 29 h 561"/>
              <a:gd name="T76" fmla="*/ 212 w 274"/>
              <a:gd name="T77" fmla="*/ 56 h 561"/>
              <a:gd name="T78" fmla="*/ 186 w 274"/>
              <a:gd name="T79" fmla="*/ 111 h 561"/>
              <a:gd name="T80" fmla="*/ 185 w 274"/>
              <a:gd name="T81" fmla="*/ 186 h 561"/>
              <a:gd name="T82" fmla="*/ 210 w 274"/>
              <a:gd name="T83" fmla="*/ 194 h 561"/>
              <a:gd name="T84" fmla="*/ 263 w 274"/>
              <a:gd name="T85" fmla="*/ 240 h 561"/>
              <a:gd name="T86" fmla="*/ 274 w 274"/>
              <a:gd name="T87" fmla="*/ 285 h 561"/>
              <a:gd name="T88" fmla="*/ 218 w 274"/>
              <a:gd name="T89" fmla="*/ 346 h 561"/>
              <a:gd name="T90" fmla="*/ 151 w 274"/>
              <a:gd name="T91" fmla="*/ 556 h 561"/>
              <a:gd name="T92" fmla="*/ 141 w 274"/>
              <a:gd name="T93" fmla="*/ 561 h 561"/>
              <a:gd name="T94" fmla="*/ 119 w 274"/>
              <a:gd name="T95" fmla="*/ 467 h 561"/>
              <a:gd name="T96" fmla="*/ 77 w 274"/>
              <a:gd name="T97" fmla="*/ 362 h 561"/>
              <a:gd name="T98" fmla="*/ 5 w 274"/>
              <a:gd name="T99" fmla="*/ 306 h 561"/>
              <a:gd name="T100" fmla="*/ 5 w 274"/>
              <a:gd name="T101" fmla="*/ 234 h 561"/>
              <a:gd name="T102" fmla="*/ 60 w 274"/>
              <a:gd name="T103" fmla="*/ 199 h 561"/>
              <a:gd name="T104" fmla="*/ 68 w 274"/>
              <a:gd name="T105" fmla="*/ 125 h 561"/>
              <a:gd name="T106" fmla="*/ 36 w 274"/>
              <a:gd name="T107" fmla="*/ 66 h 561"/>
              <a:gd name="T108" fmla="*/ 42 w 274"/>
              <a:gd name="T109" fmla="*/ 40 h 561"/>
              <a:gd name="T110" fmla="*/ 101 w 274"/>
              <a:gd name="T111" fmla="*/ 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4" h="561">
                <a:moveTo>
                  <a:pt x="161" y="361"/>
                </a:moveTo>
                <a:lnTo>
                  <a:pt x="148" y="364"/>
                </a:lnTo>
                <a:lnTo>
                  <a:pt x="116" y="366"/>
                </a:lnTo>
                <a:lnTo>
                  <a:pt x="117" y="370"/>
                </a:lnTo>
                <a:lnTo>
                  <a:pt x="117" y="375"/>
                </a:lnTo>
                <a:lnTo>
                  <a:pt x="119" y="380"/>
                </a:lnTo>
                <a:lnTo>
                  <a:pt x="119" y="385"/>
                </a:lnTo>
                <a:lnTo>
                  <a:pt x="121" y="386"/>
                </a:lnTo>
                <a:lnTo>
                  <a:pt x="121" y="388"/>
                </a:lnTo>
                <a:lnTo>
                  <a:pt x="125" y="407"/>
                </a:lnTo>
                <a:lnTo>
                  <a:pt x="135" y="454"/>
                </a:lnTo>
                <a:lnTo>
                  <a:pt x="145" y="505"/>
                </a:lnTo>
                <a:lnTo>
                  <a:pt x="154" y="433"/>
                </a:lnTo>
                <a:lnTo>
                  <a:pt x="161" y="361"/>
                </a:lnTo>
                <a:close/>
                <a:moveTo>
                  <a:pt x="258" y="260"/>
                </a:moveTo>
                <a:lnTo>
                  <a:pt x="255" y="268"/>
                </a:lnTo>
                <a:lnTo>
                  <a:pt x="249" y="274"/>
                </a:lnTo>
                <a:lnTo>
                  <a:pt x="244" y="281"/>
                </a:lnTo>
                <a:lnTo>
                  <a:pt x="223" y="300"/>
                </a:lnTo>
                <a:lnTo>
                  <a:pt x="201" y="313"/>
                </a:lnTo>
                <a:lnTo>
                  <a:pt x="175" y="322"/>
                </a:lnTo>
                <a:lnTo>
                  <a:pt x="148" y="329"/>
                </a:lnTo>
                <a:lnTo>
                  <a:pt x="122" y="330"/>
                </a:lnTo>
                <a:lnTo>
                  <a:pt x="96" y="329"/>
                </a:lnTo>
                <a:lnTo>
                  <a:pt x="71" y="322"/>
                </a:lnTo>
                <a:lnTo>
                  <a:pt x="47" y="313"/>
                </a:lnTo>
                <a:lnTo>
                  <a:pt x="26" y="300"/>
                </a:lnTo>
                <a:lnTo>
                  <a:pt x="8" y="281"/>
                </a:lnTo>
                <a:lnTo>
                  <a:pt x="15" y="301"/>
                </a:lnTo>
                <a:lnTo>
                  <a:pt x="26" y="319"/>
                </a:lnTo>
                <a:lnTo>
                  <a:pt x="44" y="332"/>
                </a:lnTo>
                <a:lnTo>
                  <a:pt x="64" y="341"/>
                </a:lnTo>
                <a:lnTo>
                  <a:pt x="87" y="348"/>
                </a:lnTo>
                <a:lnTo>
                  <a:pt x="109" y="351"/>
                </a:lnTo>
                <a:lnTo>
                  <a:pt x="109" y="351"/>
                </a:lnTo>
                <a:lnTo>
                  <a:pt x="114" y="349"/>
                </a:lnTo>
                <a:lnTo>
                  <a:pt x="116" y="351"/>
                </a:lnTo>
                <a:lnTo>
                  <a:pt x="127" y="351"/>
                </a:lnTo>
                <a:lnTo>
                  <a:pt x="138" y="349"/>
                </a:lnTo>
                <a:lnTo>
                  <a:pt x="154" y="348"/>
                </a:lnTo>
                <a:lnTo>
                  <a:pt x="173" y="345"/>
                </a:lnTo>
                <a:lnTo>
                  <a:pt x="194" y="338"/>
                </a:lnTo>
                <a:lnTo>
                  <a:pt x="214" y="332"/>
                </a:lnTo>
                <a:lnTo>
                  <a:pt x="231" y="322"/>
                </a:lnTo>
                <a:lnTo>
                  <a:pt x="247" y="309"/>
                </a:lnTo>
                <a:lnTo>
                  <a:pt x="257" y="297"/>
                </a:lnTo>
                <a:lnTo>
                  <a:pt x="262" y="279"/>
                </a:lnTo>
                <a:lnTo>
                  <a:pt x="258" y="260"/>
                </a:lnTo>
                <a:close/>
                <a:moveTo>
                  <a:pt x="186" y="202"/>
                </a:moveTo>
                <a:lnTo>
                  <a:pt x="189" y="220"/>
                </a:lnTo>
                <a:lnTo>
                  <a:pt x="189" y="237"/>
                </a:lnTo>
                <a:lnTo>
                  <a:pt x="189" y="240"/>
                </a:lnTo>
                <a:lnTo>
                  <a:pt x="186" y="242"/>
                </a:lnTo>
                <a:lnTo>
                  <a:pt x="185" y="244"/>
                </a:lnTo>
                <a:lnTo>
                  <a:pt x="181" y="242"/>
                </a:lnTo>
                <a:lnTo>
                  <a:pt x="181" y="244"/>
                </a:lnTo>
                <a:lnTo>
                  <a:pt x="181" y="245"/>
                </a:lnTo>
                <a:lnTo>
                  <a:pt x="167" y="257"/>
                </a:lnTo>
                <a:lnTo>
                  <a:pt x="151" y="261"/>
                </a:lnTo>
                <a:lnTo>
                  <a:pt x="132" y="261"/>
                </a:lnTo>
                <a:lnTo>
                  <a:pt x="114" y="258"/>
                </a:lnTo>
                <a:lnTo>
                  <a:pt x="95" y="253"/>
                </a:lnTo>
                <a:lnTo>
                  <a:pt x="80" y="245"/>
                </a:lnTo>
                <a:lnTo>
                  <a:pt x="77" y="245"/>
                </a:lnTo>
                <a:lnTo>
                  <a:pt x="74" y="244"/>
                </a:lnTo>
                <a:lnTo>
                  <a:pt x="72" y="242"/>
                </a:lnTo>
                <a:lnTo>
                  <a:pt x="72" y="237"/>
                </a:lnTo>
                <a:lnTo>
                  <a:pt x="74" y="207"/>
                </a:lnTo>
                <a:lnTo>
                  <a:pt x="55" y="218"/>
                </a:lnTo>
                <a:lnTo>
                  <a:pt x="37" y="229"/>
                </a:lnTo>
                <a:lnTo>
                  <a:pt x="24" y="242"/>
                </a:lnTo>
                <a:lnTo>
                  <a:pt x="20" y="255"/>
                </a:lnTo>
                <a:lnTo>
                  <a:pt x="21" y="268"/>
                </a:lnTo>
                <a:lnTo>
                  <a:pt x="29" y="279"/>
                </a:lnTo>
                <a:lnTo>
                  <a:pt x="42" y="290"/>
                </a:lnTo>
                <a:lnTo>
                  <a:pt x="63" y="301"/>
                </a:lnTo>
                <a:lnTo>
                  <a:pt x="85" y="309"/>
                </a:lnTo>
                <a:lnTo>
                  <a:pt x="109" y="313"/>
                </a:lnTo>
                <a:lnTo>
                  <a:pt x="133" y="313"/>
                </a:lnTo>
                <a:lnTo>
                  <a:pt x="164" y="308"/>
                </a:lnTo>
                <a:lnTo>
                  <a:pt x="194" y="297"/>
                </a:lnTo>
                <a:lnTo>
                  <a:pt x="220" y="279"/>
                </a:lnTo>
                <a:lnTo>
                  <a:pt x="231" y="271"/>
                </a:lnTo>
                <a:lnTo>
                  <a:pt x="239" y="261"/>
                </a:lnTo>
                <a:lnTo>
                  <a:pt x="242" y="250"/>
                </a:lnTo>
                <a:lnTo>
                  <a:pt x="239" y="239"/>
                </a:lnTo>
                <a:lnTo>
                  <a:pt x="230" y="228"/>
                </a:lnTo>
                <a:lnTo>
                  <a:pt x="209" y="213"/>
                </a:lnTo>
                <a:lnTo>
                  <a:pt x="186" y="202"/>
                </a:lnTo>
                <a:close/>
                <a:moveTo>
                  <a:pt x="164" y="120"/>
                </a:moveTo>
                <a:lnTo>
                  <a:pt x="137" y="127"/>
                </a:lnTo>
                <a:lnTo>
                  <a:pt x="100" y="130"/>
                </a:lnTo>
                <a:lnTo>
                  <a:pt x="92" y="183"/>
                </a:lnTo>
                <a:lnTo>
                  <a:pt x="87" y="236"/>
                </a:lnTo>
                <a:lnTo>
                  <a:pt x="109" y="244"/>
                </a:lnTo>
                <a:lnTo>
                  <a:pt x="133" y="245"/>
                </a:lnTo>
                <a:lnTo>
                  <a:pt x="156" y="240"/>
                </a:lnTo>
                <a:lnTo>
                  <a:pt x="177" y="237"/>
                </a:lnTo>
                <a:lnTo>
                  <a:pt x="178" y="237"/>
                </a:lnTo>
                <a:lnTo>
                  <a:pt x="170" y="210"/>
                </a:lnTo>
                <a:lnTo>
                  <a:pt x="165" y="180"/>
                </a:lnTo>
                <a:lnTo>
                  <a:pt x="164" y="149"/>
                </a:lnTo>
                <a:lnTo>
                  <a:pt x="164" y="120"/>
                </a:lnTo>
                <a:close/>
                <a:moveTo>
                  <a:pt x="199" y="63"/>
                </a:moveTo>
                <a:lnTo>
                  <a:pt x="188" y="79"/>
                </a:lnTo>
                <a:lnTo>
                  <a:pt x="170" y="88"/>
                </a:lnTo>
                <a:lnTo>
                  <a:pt x="149" y="96"/>
                </a:lnTo>
                <a:lnTo>
                  <a:pt x="129" y="98"/>
                </a:lnTo>
                <a:lnTo>
                  <a:pt x="111" y="96"/>
                </a:lnTo>
                <a:lnTo>
                  <a:pt x="92" y="95"/>
                </a:lnTo>
                <a:lnTo>
                  <a:pt x="74" y="90"/>
                </a:lnTo>
                <a:lnTo>
                  <a:pt x="58" y="82"/>
                </a:lnTo>
                <a:lnTo>
                  <a:pt x="47" y="69"/>
                </a:lnTo>
                <a:lnTo>
                  <a:pt x="47" y="83"/>
                </a:lnTo>
                <a:lnTo>
                  <a:pt x="52" y="95"/>
                </a:lnTo>
                <a:lnTo>
                  <a:pt x="60" y="106"/>
                </a:lnTo>
                <a:lnTo>
                  <a:pt x="72" y="112"/>
                </a:lnTo>
                <a:lnTo>
                  <a:pt x="96" y="115"/>
                </a:lnTo>
                <a:lnTo>
                  <a:pt x="121" y="115"/>
                </a:lnTo>
                <a:lnTo>
                  <a:pt x="135" y="114"/>
                </a:lnTo>
                <a:lnTo>
                  <a:pt x="151" y="109"/>
                </a:lnTo>
                <a:lnTo>
                  <a:pt x="167" y="104"/>
                </a:lnTo>
                <a:lnTo>
                  <a:pt x="181" y="96"/>
                </a:lnTo>
                <a:lnTo>
                  <a:pt x="193" y="88"/>
                </a:lnTo>
                <a:lnTo>
                  <a:pt x="199" y="75"/>
                </a:lnTo>
                <a:lnTo>
                  <a:pt x="199" y="63"/>
                </a:lnTo>
                <a:close/>
                <a:moveTo>
                  <a:pt x="114" y="18"/>
                </a:moveTo>
                <a:lnTo>
                  <a:pt x="95" y="21"/>
                </a:lnTo>
                <a:lnTo>
                  <a:pt x="77" y="26"/>
                </a:lnTo>
                <a:lnTo>
                  <a:pt x="64" y="34"/>
                </a:lnTo>
                <a:lnTo>
                  <a:pt x="53" y="47"/>
                </a:lnTo>
                <a:lnTo>
                  <a:pt x="63" y="61"/>
                </a:lnTo>
                <a:lnTo>
                  <a:pt x="77" y="71"/>
                </a:lnTo>
                <a:lnTo>
                  <a:pt x="95" y="77"/>
                </a:lnTo>
                <a:lnTo>
                  <a:pt x="114" y="80"/>
                </a:lnTo>
                <a:lnTo>
                  <a:pt x="135" y="79"/>
                </a:lnTo>
                <a:lnTo>
                  <a:pt x="154" y="74"/>
                </a:lnTo>
                <a:lnTo>
                  <a:pt x="170" y="64"/>
                </a:lnTo>
                <a:lnTo>
                  <a:pt x="181" y="51"/>
                </a:lnTo>
                <a:lnTo>
                  <a:pt x="185" y="35"/>
                </a:lnTo>
                <a:lnTo>
                  <a:pt x="172" y="29"/>
                </a:lnTo>
                <a:lnTo>
                  <a:pt x="154" y="22"/>
                </a:lnTo>
                <a:lnTo>
                  <a:pt x="135" y="19"/>
                </a:lnTo>
                <a:lnTo>
                  <a:pt x="114" y="18"/>
                </a:lnTo>
                <a:close/>
                <a:moveTo>
                  <a:pt x="122" y="0"/>
                </a:moveTo>
                <a:lnTo>
                  <a:pt x="145" y="2"/>
                </a:lnTo>
                <a:lnTo>
                  <a:pt x="165" y="6"/>
                </a:lnTo>
                <a:lnTo>
                  <a:pt x="183" y="13"/>
                </a:lnTo>
                <a:lnTo>
                  <a:pt x="197" y="21"/>
                </a:lnTo>
                <a:lnTo>
                  <a:pt x="199" y="22"/>
                </a:lnTo>
                <a:lnTo>
                  <a:pt x="201" y="27"/>
                </a:lnTo>
                <a:lnTo>
                  <a:pt x="202" y="29"/>
                </a:lnTo>
                <a:lnTo>
                  <a:pt x="204" y="31"/>
                </a:lnTo>
                <a:lnTo>
                  <a:pt x="204" y="37"/>
                </a:lnTo>
                <a:lnTo>
                  <a:pt x="204" y="42"/>
                </a:lnTo>
                <a:lnTo>
                  <a:pt x="212" y="56"/>
                </a:lnTo>
                <a:lnTo>
                  <a:pt x="212" y="74"/>
                </a:lnTo>
                <a:lnTo>
                  <a:pt x="207" y="90"/>
                </a:lnTo>
                <a:lnTo>
                  <a:pt x="197" y="103"/>
                </a:lnTo>
                <a:lnTo>
                  <a:pt x="186" y="111"/>
                </a:lnTo>
                <a:lnTo>
                  <a:pt x="173" y="117"/>
                </a:lnTo>
                <a:lnTo>
                  <a:pt x="173" y="119"/>
                </a:lnTo>
                <a:lnTo>
                  <a:pt x="183" y="181"/>
                </a:lnTo>
                <a:lnTo>
                  <a:pt x="185" y="186"/>
                </a:lnTo>
                <a:lnTo>
                  <a:pt x="186" y="186"/>
                </a:lnTo>
                <a:lnTo>
                  <a:pt x="189" y="186"/>
                </a:lnTo>
                <a:lnTo>
                  <a:pt x="193" y="186"/>
                </a:lnTo>
                <a:lnTo>
                  <a:pt x="210" y="194"/>
                </a:lnTo>
                <a:lnTo>
                  <a:pt x="230" y="205"/>
                </a:lnTo>
                <a:lnTo>
                  <a:pt x="247" y="218"/>
                </a:lnTo>
                <a:lnTo>
                  <a:pt x="260" y="232"/>
                </a:lnTo>
                <a:lnTo>
                  <a:pt x="263" y="240"/>
                </a:lnTo>
                <a:lnTo>
                  <a:pt x="265" y="240"/>
                </a:lnTo>
                <a:lnTo>
                  <a:pt x="268" y="244"/>
                </a:lnTo>
                <a:lnTo>
                  <a:pt x="274" y="265"/>
                </a:lnTo>
                <a:lnTo>
                  <a:pt x="274" y="285"/>
                </a:lnTo>
                <a:lnTo>
                  <a:pt x="266" y="305"/>
                </a:lnTo>
                <a:lnTo>
                  <a:pt x="254" y="324"/>
                </a:lnTo>
                <a:lnTo>
                  <a:pt x="238" y="337"/>
                </a:lnTo>
                <a:lnTo>
                  <a:pt x="218" y="346"/>
                </a:lnTo>
                <a:lnTo>
                  <a:pt x="199" y="354"/>
                </a:lnTo>
                <a:lnTo>
                  <a:pt x="177" y="359"/>
                </a:lnTo>
                <a:lnTo>
                  <a:pt x="167" y="458"/>
                </a:lnTo>
                <a:lnTo>
                  <a:pt x="151" y="556"/>
                </a:lnTo>
                <a:lnTo>
                  <a:pt x="149" y="559"/>
                </a:lnTo>
                <a:lnTo>
                  <a:pt x="148" y="561"/>
                </a:lnTo>
                <a:lnTo>
                  <a:pt x="145" y="561"/>
                </a:lnTo>
                <a:lnTo>
                  <a:pt x="141" y="561"/>
                </a:lnTo>
                <a:lnTo>
                  <a:pt x="138" y="561"/>
                </a:lnTo>
                <a:lnTo>
                  <a:pt x="137" y="559"/>
                </a:lnTo>
                <a:lnTo>
                  <a:pt x="135" y="556"/>
                </a:lnTo>
                <a:lnTo>
                  <a:pt x="119" y="467"/>
                </a:lnTo>
                <a:lnTo>
                  <a:pt x="103" y="377"/>
                </a:lnTo>
                <a:lnTo>
                  <a:pt x="103" y="370"/>
                </a:lnTo>
                <a:lnTo>
                  <a:pt x="103" y="366"/>
                </a:lnTo>
                <a:lnTo>
                  <a:pt x="77" y="362"/>
                </a:lnTo>
                <a:lnTo>
                  <a:pt x="53" y="354"/>
                </a:lnTo>
                <a:lnTo>
                  <a:pt x="32" y="341"/>
                </a:lnTo>
                <a:lnTo>
                  <a:pt x="16" y="325"/>
                </a:lnTo>
                <a:lnTo>
                  <a:pt x="5" y="306"/>
                </a:lnTo>
                <a:lnTo>
                  <a:pt x="0" y="285"/>
                </a:lnTo>
                <a:lnTo>
                  <a:pt x="2" y="263"/>
                </a:lnTo>
                <a:lnTo>
                  <a:pt x="0" y="249"/>
                </a:lnTo>
                <a:lnTo>
                  <a:pt x="5" y="234"/>
                </a:lnTo>
                <a:lnTo>
                  <a:pt x="16" y="223"/>
                </a:lnTo>
                <a:lnTo>
                  <a:pt x="29" y="213"/>
                </a:lnTo>
                <a:lnTo>
                  <a:pt x="44" y="205"/>
                </a:lnTo>
                <a:lnTo>
                  <a:pt x="60" y="199"/>
                </a:lnTo>
                <a:lnTo>
                  <a:pt x="76" y="192"/>
                </a:lnTo>
                <a:lnTo>
                  <a:pt x="80" y="160"/>
                </a:lnTo>
                <a:lnTo>
                  <a:pt x="88" y="128"/>
                </a:lnTo>
                <a:lnTo>
                  <a:pt x="68" y="125"/>
                </a:lnTo>
                <a:lnTo>
                  <a:pt x="52" y="115"/>
                </a:lnTo>
                <a:lnTo>
                  <a:pt x="39" y="101"/>
                </a:lnTo>
                <a:lnTo>
                  <a:pt x="34" y="83"/>
                </a:lnTo>
                <a:lnTo>
                  <a:pt x="36" y="66"/>
                </a:lnTo>
                <a:lnTo>
                  <a:pt x="40" y="47"/>
                </a:lnTo>
                <a:lnTo>
                  <a:pt x="40" y="43"/>
                </a:lnTo>
                <a:lnTo>
                  <a:pt x="40" y="42"/>
                </a:lnTo>
                <a:lnTo>
                  <a:pt x="42" y="40"/>
                </a:lnTo>
                <a:lnTo>
                  <a:pt x="50" y="22"/>
                </a:lnTo>
                <a:lnTo>
                  <a:pt x="63" y="11"/>
                </a:lnTo>
                <a:lnTo>
                  <a:pt x="80" y="3"/>
                </a:lnTo>
                <a:lnTo>
                  <a:pt x="101" y="0"/>
                </a:lnTo>
                <a:lnTo>
                  <a:pt x="12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05250" y="921582"/>
            <a:ext cx="11381501" cy="5585262"/>
            <a:chOff x="539565" y="928762"/>
            <a:chExt cx="11381501" cy="5585262"/>
          </a:xfrm>
        </p:grpSpPr>
        <p:sp>
          <p:nvSpPr>
            <p:cNvPr id="70" name="Freeform 58"/>
            <p:cNvSpPr>
              <a:spLocks/>
            </p:cNvSpPr>
            <p:nvPr/>
          </p:nvSpPr>
          <p:spPr bwMode="auto">
            <a:xfrm rot="10800000" flipH="1" flipV="1">
              <a:off x="544423" y="928762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8"/>
            <p:cNvSpPr>
              <a:spLocks/>
            </p:cNvSpPr>
            <p:nvPr/>
          </p:nvSpPr>
          <p:spPr bwMode="auto">
            <a:xfrm rot="10800000" flipH="1" flipV="1">
              <a:off x="544423" y="6352538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8"/>
            <p:cNvSpPr>
              <a:spLocks/>
            </p:cNvSpPr>
            <p:nvPr/>
          </p:nvSpPr>
          <p:spPr bwMode="auto">
            <a:xfrm rot="5400000" flipH="1" flipV="1">
              <a:off x="-2197914" y="3723969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8"/>
            <p:cNvSpPr>
              <a:spLocks/>
            </p:cNvSpPr>
            <p:nvPr/>
          </p:nvSpPr>
          <p:spPr bwMode="auto">
            <a:xfrm rot="5400000" flipH="1" flipV="1">
              <a:off x="9130231" y="3666241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A22E0C3-217A-4DE7-AE3B-EEFEC8B4E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592051"/>
              </p:ext>
            </p:extLst>
          </p:nvPr>
        </p:nvGraphicFramePr>
        <p:xfrm>
          <a:off x="1178708" y="1274888"/>
          <a:ext cx="10140006" cy="4815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90001">
                  <a:extLst>
                    <a:ext uri="{9D8B030D-6E8A-4147-A177-3AD203B41FA5}">
                      <a16:colId xmlns:a16="http://schemas.microsoft.com/office/drawing/2014/main" val="1944881585"/>
                    </a:ext>
                  </a:extLst>
                </a:gridCol>
                <a:gridCol w="1690001">
                  <a:extLst>
                    <a:ext uri="{9D8B030D-6E8A-4147-A177-3AD203B41FA5}">
                      <a16:colId xmlns:a16="http://schemas.microsoft.com/office/drawing/2014/main" val="3967250316"/>
                    </a:ext>
                  </a:extLst>
                </a:gridCol>
                <a:gridCol w="1690001">
                  <a:extLst>
                    <a:ext uri="{9D8B030D-6E8A-4147-A177-3AD203B41FA5}">
                      <a16:colId xmlns:a16="http://schemas.microsoft.com/office/drawing/2014/main" val="3613875078"/>
                    </a:ext>
                  </a:extLst>
                </a:gridCol>
                <a:gridCol w="1690001">
                  <a:extLst>
                    <a:ext uri="{9D8B030D-6E8A-4147-A177-3AD203B41FA5}">
                      <a16:colId xmlns:a16="http://schemas.microsoft.com/office/drawing/2014/main" val="2902578176"/>
                    </a:ext>
                  </a:extLst>
                </a:gridCol>
                <a:gridCol w="1690001">
                  <a:extLst>
                    <a:ext uri="{9D8B030D-6E8A-4147-A177-3AD203B41FA5}">
                      <a16:colId xmlns:a16="http://schemas.microsoft.com/office/drawing/2014/main" val="328802248"/>
                    </a:ext>
                  </a:extLst>
                </a:gridCol>
                <a:gridCol w="1690001">
                  <a:extLst>
                    <a:ext uri="{9D8B030D-6E8A-4147-A177-3AD203B41FA5}">
                      <a16:colId xmlns:a16="http://schemas.microsoft.com/office/drawing/2014/main" val="3099297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Layer#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layer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Filter/strides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Layer#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layer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Filter/strides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698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Conv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4</a:t>
                      </a:r>
                      <a:r>
                        <a:rPr lang="en-US" altLang="ko-KR" dirty="0"/>
                        <a:t> 3x3 / 1x1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Conv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256</a:t>
                      </a:r>
                      <a:r>
                        <a:rPr lang="en-US" altLang="ko-KR" dirty="0"/>
                        <a:t> 3x3 / 1x1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302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Relu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Conv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512</a:t>
                      </a:r>
                      <a:r>
                        <a:rPr lang="en-US" altLang="ko-KR" dirty="0"/>
                        <a:t> 3x3 / 1x1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6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Max_pool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2x2 / 2x2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Relu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14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Dropout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Max_pool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2x2 / 2x2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563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Conv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16</a:t>
                      </a:r>
                      <a:r>
                        <a:rPr lang="en-US" altLang="ko-KR" dirty="0"/>
                        <a:t> 3x3 / 1x1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dropout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25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Relu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256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65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Max_pool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2x2 / 2x2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Relu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61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Dropout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dropout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595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Conv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64</a:t>
                      </a:r>
                      <a:r>
                        <a:rPr lang="en-US" altLang="ko-KR" dirty="0"/>
                        <a:t> 3x3 / 1x1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906333"/>
                  </a:ext>
                </a:extLst>
              </a:tr>
              <a:tr h="336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Relu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Relu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506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Max_pool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2x2 / 2x2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Dropout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60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Dropout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34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9230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858"/>
          <p:cNvSpPr>
            <a:spLocks noEditPoints="1"/>
          </p:cNvSpPr>
          <p:nvPr/>
        </p:nvSpPr>
        <p:spPr bwMode="auto">
          <a:xfrm flipV="1">
            <a:off x="222690" y="109471"/>
            <a:ext cx="956018" cy="387788"/>
          </a:xfrm>
          <a:custGeom>
            <a:avLst/>
            <a:gdLst>
              <a:gd name="T0" fmla="*/ 183 w 270"/>
              <a:gd name="T1" fmla="*/ 27 h 146"/>
              <a:gd name="T2" fmla="*/ 182 w 270"/>
              <a:gd name="T3" fmla="*/ 44 h 146"/>
              <a:gd name="T4" fmla="*/ 181 w 270"/>
              <a:gd name="T5" fmla="*/ 46 h 146"/>
              <a:gd name="T6" fmla="*/ 123 w 270"/>
              <a:gd name="T7" fmla="*/ 48 h 146"/>
              <a:gd name="T8" fmla="*/ 10 w 270"/>
              <a:gd name="T9" fmla="*/ 45 h 146"/>
              <a:gd name="T10" fmla="*/ 22 w 270"/>
              <a:gd name="T11" fmla="*/ 78 h 146"/>
              <a:gd name="T12" fmla="*/ 21 w 270"/>
              <a:gd name="T13" fmla="*/ 112 h 146"/>
              <a:gd name="T14" fmla="*/ 186 w 270"/>
              <a:gd name="T15" fmla="*/ 105 h 146"/>
              <a:gd name="T16" fmla="*/ 188 w 270"/>
              <a:gd name="T17" fmla="*/ 107 h 146"/>
              <a:gd name="T18" fmla="*/ 188 w 270"/>
              <a:gd name="T19" fmla="*/ 108 h 146"/>
              <a:gd name="T20" fmla="*/ 225 w 270"/>
              <a:gd name="T21" fmla="*/ 104 h 146"/>
              <a:gd name="T22" fmla="*/ 242 w 270"/>
              <a:gd name="T23" fmla="*/ 54 h 146"/>
              <a:gd name="T24" fmla="*/ 183 w 270"/>
              <a:gd name="T25" fmla="*/ 11 h 146"/>
              <a:gd name="T26" fmla="*/ 183 w 270"/>
              <a:gd name="T27" fmla="*/ 0 h 146"/>
              <a:gd name="T28" fmla="*/ 247 w 270"/>
              <a:gd name="T29" fmla="*/ 50 h 146"/>
              <a:gd name="T30" fmla="*/ 270 w 270"/>
              <a:gd name="T31" fmla="*/ 71 h 146"/>
              <a:gd name="T32" fmla="*/ 268 w 270"/>
              <a:gd name="T33" fmla="*/ 75 h 146"/>
              <a:gd name="T34" fmla="*/ 190 w 270"/>
              <a:gd name="T35" fmla="*/ 144 h 146"/>
              <a:gd name="T36" fmla="*/ 187 w 270"/>
              <a:gd name="T37" fmla="*/ 146 h 146"/>
              <a:gd name="T38" fmla="*/ 183 w 270"/>
              <a:gd name="T39" fmla="*/ 144 h 146"/>
              <a:gd name="T40" fmla="*/ 182 w 270"/>
              <a:gd name="T41" fmla="*/ 142 h 146"/>
              <a:gd name="T42" fmla="*/ 99 w 270"/>
              <a:gd name="T43" fmla="*/ 116 h 146"/>
              <a:gd name="T44" fmla="*/ 16 w 270"/>
              <a:gd name="T45" fmla="*/ 118 h 146"/>
              <a:gd name="T46" fmla="*/ 13 w 270"/>
              <a:gd name="T47" fmla="*/ 116 h 146"/>
              <a:gd name="T48" fmla="*/ 17 w 270"/>
              <a:gd name="T49" fmla="*/ 96 h 146"/>
              <a:gd name="T50" fmla="*/ 10 w 270"/>
              <a:gd name="T51" fmla="*/ 59 h 146"/>
              <a:gd name="T52" fmla="*/ 0 w 270"/>
              <a:gd name="T53" fmla="*/ 42 h 146"/>
              <a:gd name="T54" fmla="*/ 0 w 270"/>
              <a:gd name="T55" fmla="*/ 38 h 146"/>
              <a:gd name="T56" fmla="*/ 4 w 270"/>
              <a:gd name="T57" fmla="*/ 37 h 146"/>
              <a:gd name="T58" fmla="*/ 89 w 270"/>
              <a:gd name="T59" fmla="*/ 41 h 146"/>
              <a:gd name="T60" fmla="*/ 175 w 270"/>
              <a:gd name="T61" fmla="*/ 40 h 146"/>
              <a:gd name="T62" fmla="*/ 177 w 270"/>
              <a:gd name="T63" fmla="*/ 4 h 146"/>
              <a:gd name="T64" fmla="*/ 178 w 270"/>
              <a:gd name="T65" fmla="*/ 2 h 146"/>
              <a:gd name="T66" fmla="*/ 181 w 270"/>
              <a:gd name="T6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0" h="146">
                <a:moveTo>
                  <a:pt x="183" y="11"/>
                </a:moveTo>
                <a:lnTo>
                  <a:pt x="183" y="27"/>
                </a:lnTo>
                <a:lnTo>
                  <a:pt x="182" y="42"/>
                </a:lnTo>
                <a:lnTo>
                  <a:pt x="182" y="44"/>
                </a:lnTo>
                <a:lnTo>
                  <a:pt x="181" y="45"/>
                </a:lnTo>
                <a:lnTo>
                  <a:pt x="181" y="46"/>
                </a:lnTo>
                <a:lnTo>
                  <a:pt x="178" y="46"/>
                </a:lnTo>
                <a:lnTo>
                  <a:pt x="123" y="48"/>
                </a:lnTo>
                <a:lnTo>
                  <a:pt x="67" y="49"/>
                </a:lnTo>
                <a:lnTo>
                  <a:pt x="10" y="45"/>
                </a:lnTo>
                <a:lnTo>
                  <a:pt x="18" y="61"/>
                </a:lnTo>
                <a:lnTo>
                  <a:pt x="22" y="78"/>
                </a:lnTo>
                <a:lnTo>
                  <a:pt x="24" y="95"/>
                </a:lnTo>
                <a:lnTo>
                  <a:pt x="21" y="112"/>
                </a:lnTo>
                <a:lnTo>
                  <a:pt x="103" y="108"/>
                </a:lnTo>
                <a:lnTo>
                  <a:pt x="186" y="105"/>
                </a:lnTo>
                <a:lnTo>
                  <a:pt x="187" y="105"/>
                </a:lnTo>
                <a:lnTo>
                  <a:pt x="188" y="107"/>
                </a:lnTo>
                <a:lnTo>
                  <a:pt x="188" y="107"/>
                </a:lnTo>
                <a:lnTo>
                  <a:pt x="188" y="108"/>
                </a:lnTo>
                <a:lnTo>
                  <a:pt x="188" y="137"/>
                </a:lnTo>
                <a:lnTo>
                  <a:pt x="225" y="104"/>
                </a:lnTo>
                <a:lnTo>
                  <a:pt x="262" y="72"/>
                </a:lnTo>
                <a:lnTo>
                  <a:pt x="242" y="54"/>
                </a:lnTo>
                <a:lnTo>
                  <a:pt x="221" y="38"/>
                </a:lnTo>
                <a:lnTo>
                  <a:pt x="183" y="11"/>
                </a:lnTo>
                <a:close/>
                <a:moveTo>
                  <a:pt x="181" y="0"/>
                </a:moveTo>
                <a:lnTo>
                  <a:pt x="183" y="0"/>
                </a:lnTo>
                <a:lnTo>
                  <a:pt x="224" y="32"/>
                </a:lnTo>
                <a:lnTo>
                  <a:pt x="247" y="50"/>
                </a:lnTo>
                <a:lnTo>
                  <a:pt x="268" y="70"/>
                </a:lnTo>
                <a:lnTo>
                  <a:pt x="270" y="71"/>
                </a:lnTo>
                <a:lnTo>
                  <a:pt x="270" y="72"/>
                </a:lnTo>
                <a:lnTo>
                  <a:pt x="268" y="75"/>
                </a:lnTo>
                <a:lnTo>
                  <a:pt x="229" y="109"/>
                </a:lnTo>
                <a:lnTo>
                  <a:pt x="190" y="144"/>
                </a:lnTo>
                <a:lnTo>
                  <a:pt x="188" y="146"/>
                </a:lnTo>
                <a:lnTo>
                  <a:pt x="187" y="146"/>
                </a:lnTo>
                <a:lnTo>
                  <a:pt x="185" y="146"/>
                </a:lnTo>
                <a:lnTo>
                  <a:pt x="183" y="144"/>
                </a:lnTo>
                <a:lnTo>
                  <a:pt x="182" y="144"/>
                </a:lnTo>
                <a:lnTo>
                  <a:pt x="182" y="142"/>
                </a:lnTo>
                <a:lnTo>
                  <a:pt x="182" y="112"/>
                </a:lnTo>
                <a:lnTo>
                  <a:pt x="99" y="116"/>
                </a:lnTo>
                <a:lnTo>
                  <a:pt x="17" y="118"/>
                </a:lnTo>
                <a:lnTo>
                  <a:pt x="16" y="118"/>
                </a:lnTo>
                <a:lnTo>
                  <a:pt x="14" y="117"/>
                </a:lnTo>
                <a:lnTo>
                  <a:pt x="13" y="116"/>
                </a:lnTo>
                <a:lnTo>
                  <a:pt x="13" y="114"/>
                </a:lnTo>
                <a:lnTo>
                  <a:pt x="17" y="96"/>
                </a:lnTo>
                <a:lnTo>
                  <a:pt x="16" y="78"/>
                </a:lnTo>
                <a:lnTo>
                  <a:pt x="10" y="59"/>
                </a:lnTo>
                <a:lnTo>
                  <a:pt x="1" y="44"/>
                </a:lnTo>
                <a:lnTo>
                  <a:pt x="0" y="42"/>
                </a:lnTo>
                <a:lnTo>
                  <a:pt x="0" y="40"/>
                </a:lnTo>
                <a:lnTo>
                  <a:pt x="0" y="38"/>
                </a:lnTo>
                <a:lnTo>
                  <a:pt x="3" y="37"/>
                </a:lnTo>
                <a:lnTo>
                  <a:pt x="4" y="37"/>
                </a:lnTo>
                <a:lnTo>
                  <a:pt x="47" y="41"/>
                </a:lnTo>
                <a:lnTo>
                  <a:pt x="89" y="41"/>
                </a:lnTo>
                <a:lnTo>
                  <a:pt x="132" y="40"/>
                </a:lnTo>
                <a:lnTo>
                  <a:pt x="175" y="40"/>
                </a:lnTo>
                <a:lnTo>
                  <a:pt x="177" y="21"/>
                </a:lnTo>
                <a:lnTo>
                  <a:pt x="177" y="4"/>
                </a:lnTo>
                <a:lnTo>
                  <a:pt x="177" y="3"/>
                </a:lnTo>
                <a:lnTo>
                  <a:pt x="178" y="2"/>
                </a:lnTo>
                <a:lnTo>
                  <a:pt x="179" y="0"/>
                </a:lnTo>
                <a:lnTo>
                  <a:pt x="18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457003" y="41755"/>
            <a:ext cx="3406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Training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Model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 rot="16200000">
            <a:off x="10273353" y="-18839"/>
            <a:ext cx="2230867" cy="1606426"/>
            <a:chOff x="9020334" y="4223834"/>
            <a:chExt cx="3720008" cy="2678742"/>
          </a:xfrm>
        </p:grpSpPr>
        <p:sp>
          <p:nvSpPr>
            <p:cNvPr id="59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 rot="16200000" flipH="1" flipV="1">
            <a:off x="-335545" y="5262210"/>
            <a:ext cx="2230867" cy="1606426"/>
            <a:chOff x="9020334" y="4223834"/>
            <a:chExt cx="3720008" cy="2678742"/>
          </a:xfrm>
        </p:grpSpPr>
        <p:sp>
          <p:nvSpPr>
            <p:cNvPr id="64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8" name="Freeform 58"/>
          <p:cNvSpPr>
            <a:spLocks/>
          </p:cNvSpPr>
          <p:nvPr/>
        </p:nvSpPr>
        <p:spPr bwMode="auto">
          <a:xfrm rot="10800000" flipH="1" flipV="1">
            <a:off x="1178708" y="577738"/>
            <a:ext cx="9235292" cy="45719"/>
          </a:xfrm>
          <a:custGeom>
            <a:avLst/>
            <a:gdLst>
              <a:gd name="T0" fmla="*/ 264 w 317"/>
              <a:gd name="T1" fmla="*/ 0 h 24"/>
              <a:gd name="T2" fmla="*/ 314 w 317"/>
              <a:gd name="T3" fmla="*/ 4 h 24"/>
              <a:gd name="T4" fmla="*/ 316 w 317"/>
              <a:gd name="T5" fmla="*/ 6 h 24"/>
              <a:gd name="T6" fmla="*/ 317 w 317"/>
              <a:gd name="T7" fmla="*/ 8 h 24"/>
              <a:gd name="T8" fmla="*/ 317 w 317"/>
              <a:gd name="T9" fmla="*/ 9 h 24"/>
              <a:gd name="T10" fmla="*/ 317 w 317"/>
              <a:gd name="T11" fmla="*/ 12 h 24"/>
              <a:gd name="T12" fmla="*/ 314 w 317"/>
              <a:gd name="T13" fmla="*/ 14 h 24"/>
              <a:gd name="T14" fmla="*/ 312 w 317"/>
              <a:gd name="T15" fmla="*/ 16 h 24"/>
              <a:gd name="T16" fmla="*/ 261 w 317"/>
              <a:gd name="T17" fmla="*/ 19 h 24"/>
              <a:gd name="T18" fmla="*/ 208 w 317"/>
              <a:gd name="T19" fmla="*/ 17 h 24"/>
              <a:gd name="T20" fmla="*/ 157 w 317"/>
              <a:gd name="T21" fmla="*/ 17 h 24"/>
              <a:gd name="T22" fmla="*/ 3 w 317"/>
              <a:gd name="T23" fmla="*/ 24 h 24"/>
              <a:gd name="T24" fmla="*/ 1 w 317"/>
              <a:gd name="T25" fmla="*/ 24 h 24"/>
              <a:gd name="T26" fmla="*/ 0 w 317"/>
              <a:gd name="T27" fmla="*/ 22 h 24"/>
              <a:gd name="T28" fmla="*/ 0 w 317"/>
              <a:gd name="T29" fmla="*/ 19 h 24"/>
              <a:gd name="T30" fmla="*/ 0 w 317"/>
              <a:gd name="T31" fmla="*/ 17 h 24"/>
              <a:gd name="T32" fmla="*/ 1 w 317"/>
              <a:gd name="T33" fmla="*/ 16 h 24"/>
              <a:gd name="T34" fmla="*/ 3 w 317"/>
              <a:gd name="T35" fmla="*/ 14 h 24"/>
              <a:gd name="T36" fmla="*/ 83 w 317"/>
              <a:gd name="T37" fmla="*/ 8 h 24"/>
              <a:gd name="T38" fmla="*/ 163 w 317"/>
              <a:gd name="T39" fmla="*/ 3 h 24"/>
              <a:gd name="T40" fmla="*/ 213 w 317"/>
              <a:gd name="T41" fmla="*/ 1 h 24"/>
              <a:gd name="T42" fmla="*/ 264 w 317"/>
              <a:gd name="T4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7" h="24">
                <a:moveTo>
                  <a:pt x="264" y="0"/>
                </a:moveTo>
                <a:lnTo>
                  <a:pt x="314" y="4"/>
                </a:lnTo>
                <a:lnTo>
                  <a:pt x="316" y="6"/>
                </a:lnTo>
                <a:lnTo>
                  <a:pt x="317" y="8"/>
                </a:lnTo>
                <a:lnTo>
                  <a:pt x="317" y="9"/>
                </a:lnTo>
                <a:lnTo>
                  <a:pt x="317" y="12"/>
                </a:lnTo>
                <a:lnTo>
                  <a:pt x="314" y="14"/>
                </a:lnTo>
                <a:lnTo>
                  <a:pt x="312" y="16"/>
                </a:lnTo>
                <a:lnTo>
                  <a:pt x="261" y="19"/>
                </a:lnTo>
                <a:lnTo>
                  <a:pt x="208" y="17"/>
                </a:lnTo>
                <a:lnTo>
                  <a:pt x="157" y="17"/>
                </a:lnTo>
                <a:lnTo>
                  <a:pt x="3" y="24"/>
                </a:lnTo>
                <a:lnTo>
                  <a:pt x="1" y="24"/>
                </a:lnTo>
                <a:lnTo>
                  <a:pt x="0" y="22"/>
                </a:lnTo>
                <a:lnTo>
                  <a:pt x="0" y="19"/>
                </a:lnTo>
                <a:lnTo>
                  <a:pt x="0" y="17"/>
                </a:lnTo>
                <a:lnTo>
                  <a:pt x="1" y="16"/>
                </a:lnTo>
                <a:lnTo>
                  <a:pt x="3" y="14"/>
                </a:lnTo>
                <a:lnTo>
                  <a:pt x="83" y="8"/>
                </a:lnTo>
                <a:lnTo>
                  <a:pt x="163" y="3"/>
                </a:lnTo>
                <a:lnTo>
                  <a:pt x="213" y="1"/>
                </a:lnTo>
                <a:lnTo>
                  <a:pt x="26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Freeform 41"/>
          <p:cNvSpPr>
            <a:spLocks noEditPoints="1"/>
          </p:cNvSpPr>
          <p:nvPr/>
        </p:nvSpPr>
        <p:spPr bwMode="auto">
          <a:xfrm rot="1974343">
            <a:off x="9731859" y="72033"/>
            <a:ext cx="302545" cy="510168"/>
          </a:xfrm>
          <a:custGeom>
            <a:avLst/>
            <a:gdLst>
              <a:gd name="T0" fmla="*/ 117 w 274"/>
              <a:gd name="T1" fmla="*/ 370 h 561"/>
              <a:gd name="T2" fmla="*/ 121 w 274"/>
              <a:gd name="T3" fmla="*/ 386 h 561"/>
              <a:gd name="T4" fmla="*/ 145 w 274"/>
              <a:gd name="T5" fmla="*/ 505 h 561"/>
              <a:gd name="T6" fmla="*/ 255 w 274"/>
              <a:gd name="T7" fmla="*/ 268 h 561"/>
              <a:gd name="T8" fmla="*/ 201 w 274"/>
              <a:gd name="T9" fmla="*/ 313 h 561"/>
              <a:gd name="T10" fmla="*/ 96 w 274"/>
              <a:gd name="T11" fmla="*/ 329 h 561"/>
              <a:gd name="T12" fmla="*/ 8 w 274"/>
              <a:gd name="T13" fmla="*/ 281 h 561"/>
              <a:gd name="T14" fmla="*/ 64 w 274"/>
              <a:gd name="T15" fmla="*/ 341 h 561"/>
              <a:gd name="T16" fmla="*/ 114 w 274"/>
              <a:gd name="T17" fmla="*/ 349 h 561"/>
              <a:gd name="T18" fmla="*/ 154 w 274"/>
              <a:gd name="T19" fmla="*/ 348 h 561"/>
              <a:gd name="T20" fmla="*/ 231 w 274"/>
              <a:gd name="T21" fmla="*/ 322 h 561"/>
              <a:gd name="T22" fmla="*/ 258 w 274"/>
              <a:gd name="T23" fmla="*/ 260 h 561"/>
              <a:gd name="T24" fmla="*/ 189 w 274"/>
              <a:gd name="T25" fmla="*/ 240 h 561"/>
              <a:gd name="T26" fmla="*/ 181 w 274"/>
              <a:gd name="T27" fmla="*/ 244 h 561"/>
              <a:gd name="T28" fmla="*/ 132 w 274"/>
              <a:gd name="T29" fmla="*/ 261 h 561"/>
              <a:gd name="T30" fmla="*/ 77 w 274"/>
              <a:gd name="T31" fmla="*/ 245 h 561"/>
              <a:gd name="T32" fmla="*/ 74 w 274"/>
              <a:gd name="T33" fmla="*/ 207 h 561"/>
              <a:gd name="T34" fmla="*/ 20 w 274"/>
              <a:gd name="T35" fmla="*/ 255 h 561"/>
              <a:gd name="T36" fmla="*/ 63 w 274"/>
              <a:gd name="T37" fmla="*/ 301 h 561"/>
              <a:gd name="T38" fmla="*/ 164 w 274"/>
              <a:gd name="T39" fmla="*/ 308 h 561"/>
              <a:gd name="T40" fmla="*/ 239 w 274"/>
              <a:gd name="T41" fmla="*/ 261 h 561"/>
              <a:gd name="T42" fmla="*/ 209 w 274"/>
              <a:gd name="T43" fmla="*/ 213 h 561"/>
              <a:gd name="T44" fmla="*/ 100 w 274"/>
              <a:gd name="T45" fmla="*/ 130 h 561"/>
              <a:gd name="T46" fmla="*/ 133 w 274"/>
              <a:gd name="T47" fmla="*/ 245 h 561"/>
              <a:gd name="T48" fmla="*/ 170 w 274"/>
              <a:gd name="T49" fmla="*/ 210 h 561"/>
              <a:gd name="T50" fmla="*/ 199 w 274"/>
              <a:gd name="T51" fmla="*/ 63 h 561"/>
              <a:gd name="T52" fmla="*/ 129 w 274"/>
              <a:gd name="T53" fmla="*/ 98 h 561"/>
              <a:gd name="T54" fmla="*/ 58 w 274"/>
              <a:gd name="T55" fmla="*/ 82 h 561"/>
              <a:gd name="T56" fmla="*/ 60 w 274"/>
              <a:gd name="T57" fmla="*/ 106 h 561"/>
              <a:gd name="T58" fmla="*/ 135 w 274"/>
              <a:gd name="T59" fmla="*/ 114 h 561"/>
              <a:gd name="T60" fmla="*/ 193 w 274"/>
              <a:gd name="T61" fmla="*/ 88 h 561"/>
              <a:gd name="T62" fmla="*/ 95 w 274"/>
              <a:gd name="T63" fmla="*/ 21 h 561"/>
              <a:gd name="T64" fmla="*/ 63 w 274"/>
              <a:gd name="T65" fmla="*/ 61 h 561"/>
              <a:gd name="T66" fmla="*/ 135 w 274"/>
              <a:gd name="T67" fmla="*/ 79 h 561"/>
              <a:gd name="T68" fmla="*/ 185 w 274"/>
              <a:gd name="T69" fmla="*/ 35 h 561"/>
              <a:gd name="T70" fmla="*/ 114 w 274"/>
              <a:gd name="T71" fmla="*/ 18 h 561"/>
              <a:gd name="T72" fmla="*/ 183 w 274"/>
              <a:gd name="T73" fmla="*/ 13 h 561"/>
              <a:gd name="T74" fmla="*/ 202 w 274"/>
              <a:gd name="T75" fmla="*/ 29 h 561"/>
              <a:gd name="T76" fmla="*/ 212 w 274"/>
              <a:gd name="T77" fmla="*/ 56 h 561"/>
              <a:gd name="T78" fmla="*/ 186 w 274"/>
              <a:gd name="T79" fmla="*/ 111 h 561"/>
              <a:gd name="T80" fmla="*/ 185 w 274"/>
              <a:gd name="T81" fmla="*/ 186 h 561"/>
              <a:gd name="T82" fmla="*/ 210 w 274"/>
              <a:gd name="T83" fmla="*/ 194 h 561"/>
              <a:gd name="T84" fmla="*/ 263 w 274"/>
              <a:gd name="T85" fmla="*/ 240 h 561"/>
              <a:gd name="T86" fmla="*/ 274 w 274"/>
              <a:gd name="T87" fmla="*/ 285 h 561"/>
              <a:gd name="T88" fmla="*/ 218 w 274"/>
              <a:gd name="T89" fmla="*/ 346 h 561"/>
              <a:gd name="T90" fmla="*/ 151 w 274"/>
              <a:gd name="T91" fmla="*/ 556 h 561"/>
              <a:gd name="T92" fmla="*/ 141 w 274"/>
              <a:gd name="T93" fmla="*/ 561 h 561"/>
              <a:gd name="T94" fmla="*/ 119 w 274"/>
              <a:gd name="T95" fmla="*/ 467 h 561"/>
              <a:gd name="T96" fmla="*/ 77 w 274"/>
              <a:gd name="T97" fmla="*/ 362 h 561"/>
              <a:gd name="T98" fmla="*/ 5 w 274"/>
              <a:gd name="T99" fmla="*/ 306 h 561"/>
              <a:gd name="T100" fmla="*/ 5 w 274"/>
              <a:gd name="T101" fmla="*/ 234 h 561"/>
              <a:gd name="T102" fmla="*/ 60 w 274"/>
              <a:gd name="T103" fmla="*/ 199 h 561"/>
              <a:gd name="T104" fmla="*/ 68 w 274"/>
              <a:gd name="T105" fmla="*/ 125 h 561"/>
              <a:gd name="T106" fmla="*/ 36 w 274"/>
              <a:gd name="T107" fmla="*/ 66 h 561"/>
              <a:gd name="T108" fmla="*/ 42 w 274"/>
              <a:gd name="T109" fmla="*/ 40 h 561"/>
              <a:gd name="T110" fmla="*/ 101 w 274"/>
              <a:gd name="T111" fmla="*/ 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4" h="561">
                <a:moveTo>
                  <a:pt x="161" y="361"/>
                </a:moveTo>
                <a:lnTo>
                  <a:pt x="148" y="364"/>
                </a:lnTo>
                <a:lnTo>
                  <a:pt x="116" y="366"/>
                </a:lnTo>
                <a:lnTo>
                  <a:pt x="117" y="370"/>
                </a:lnTo>
                <a:lnTo>
                  <a:pt x="117" y="375"/>
                </a:lnTo>
                <a:lnTo>
                  <a:pt x="119" y="380"/>
                </a:lnTo>
                <a:lnTo>
                  <a:pt x="119" y="385"/>
                </a:lnTo>
                <a:lnTo>
                  <a:pt x="121" y="386"/>
                </a:lnTo>
                <a:lnTo>
                  <a:pt x="121" y="388"/>
                </a:lnTo>
                <a:lnTo>
                  <a:pt x="125" y="407"/>
                </a:lnTo>
                <a:lnTo>
                  <a:pt x="135" y="454"/>
                </a:lnTo>
                <a:lnTo>
                  <a:pt x="145" y="505"/>
                </a:lnTo>
                <a:lnTo>
                  <a:pt x="154" y="433"/>
                </a:lnTo>
                <a:lnTo>
                  <a:pt x="161" y="361"/>
                </a:lnTo>
                <a:close/>
                <a:moveTo>
                  <a:pt x="258" y="260"/>
                </a:moveTo>
                <a:lnTo>
                  <a:pt x="255" y="268"/>
                </a:lnTo>
                <a:lnTo>
                  <a:pt x="249" y="274"/>
                </a:lnTo>
                <a:lnTo>
                  <a:pt x="244" y="281"/>
                </a:lnTo>
                <a:lnTo>
                  <a:pt x="223" y="300"/>
                </a:lnTo>
                <a:lnTo>
                  <a:pt x="201" y="313"/>
                </a:lnTo>
                <a:lnTo>
                  <a:pt x="175" y="322"/>
                </a:lnTo>
                <a:lnTo>
                  <a:pt x="148" y="329"/>
                </a:lnTo>
                <a:lnTo>
                  <a:pt x="122" y="330"/>
                </a:lnTo>
                <a:lnTo>
                  <a:pt x="96" y="329"/>
                </a:lnTo>
                <a:lnTo>
                  <a:pt x="71" y="322"/>
                </a:lnTo>
                <a:lnTo>
                  <a:pt x="47" y="313"/>
                </a:lnTo>
                <a:lnTo>
                  <a:pt x="26" y="300"/>
                </a:lnTo>
                <a:lnTo>
                  <a:pt x="8" y="281"/>
                </a:lnTo>
                <a:lnTo>
                  <a:pt x="15" y="301"/>
                </a:lnTo>
                <a:lnTo>
                  <a:pt x="26" y="319"/>
                </a:lnTo>
                <a:lnTo>
                  <a:pt x="44" y="332"/>
                </a:lnTo>
                <a:lnTo>
                  <a:pt x="64" y="341"/>
                </a:lnTo>
                <a:lnTo>
                  <a:pt x="87" y="348"/>
                </a:lnTo>
                <a:lnTo>
                  <a:pt x="109" y="351"/>
                </a:lnTo>
                <a:lnTo>
                  <a:pt x="109" y="351"/>
                </a:lnTo>
                <a:lnTo>
                  <a:pt x="114" y="349"/>
                </a:lnTo>
                <a:lnTo>
                  <a:pt x="116" y="351"/>
                </a:lnTo>
                <a:lnTo>
                  <a:pt x="127" y="351"/>
                </a:lnTo>
                <a:lnTo>
                  <a:pt x="138" y="349"/>
                </a:lnTo>
                <a:lnTo>
                  <a:pt x="154" y="348"/>
                </a:lnTo>
                <a:lnTo>
                  <a:pt x="173" y="345"/>
                </a:lnTo>
                <a:lnTo>
                  <a:pt x="194" y="338"/>
                </a:lnTo>
                <a:lnTo>
                  <a:pt x="214" y="332"/>
                </a:lnTo>
                <a:lnTo>
                  <a:pt x="231" y="322"/>
                </a:lnTo>
                <a:lnTo>
                  <a:pt x="247" y="309"/>
                </a:lnTo>
                <a:lnTo>
                  <a:pt x="257" y="297"/>
                </a:lnTo>
                <a:lnTo>
                  <a:pt x="262" y="279"/>
                </a:lnTo>
                <a:lnTo>
                  <a:pt x="258" y="260"/>
                </a:lnTo>
                <a:close/>
                <a:moveTo>
                  <a:pt x="186" y="202"/>
                </a:moveTo>
                <a:lnTo>
                  <a:pt x="189" y="220"/>
                </a:lnTo>
                <a:lnTo>
                  <a:pt x="189" y="237"/>
                </a:lnTo>
                <a:lnTo>
                  <a:pt x="189" y="240"/>
                </a:lnTo>
                <a:lnTo>
                  <a:pt x="186" y="242"/>
                </a:lnTo>
                <a:lnTo>
                  <a:pt x="185" y="244"/>
                </a:lnTo>
                <a:lnTo>
                  <a:pt x="181" y="242"/>
                </a:lnTo>
                <a:lnTo>
                  <a:pt x="181" y="244"/>
                </a:lnTo>
                <a:lnTo>
                  <a:pt x="181" y="245"/>
                </a:lnTo>
                <a:lnTo>
                  <a:pt x="167" y="257"/>
                </a:lnTo>
                <a:lnTo>
                  <a:pt x="151" y="261"/>
                </a:lnTo>
                <a:lnTo>
                  <a:pt x="132" y="261"/>
                </a:lnTo>
                <a:lnTo>
                  <a:pt x="114" y="258"/>
                </a:lnTo>
                <a:lnTo>
                  <a:pt x="95" y="253"/>
                </a:lnTo>
                <a:lnTo>
                  <a:pt x="80" y="245"/>
                </a:lnTo>
                <a:lnTo>
                  <a:pt x="77" y="245"/>
                </a:lnTo>
                <a:lnTo>
                  <a:pt x="74" y="244"/>
                </a:lnTo>
                <a:lnTo>
                  <a:pt x="72" y="242"/>
                </a:lnTo>
                <a:lnTo>
                  <a:pt x="72" y="237"/>
                </a:lnTo>
                <a:lnTo>
                  <a:pt x="74" y="207"/>
                </a:lnTo>
                <a:lnTo>
                  <a:pt x="55" y="218"/>
                </a:lnTo>
                <a:lnTo>
                  <a:pt x="37" y="229"/>
                </a:lnTo>
                <a:lnTo>
                  <a:pt x="24" y="242"/>
                </a:lnTo>
                <a:lnTo>
                  <a:pt x="20" y="255"/>
                </a:lnTo>
                <a:lnTo>
                  <a:pt x="21" y="268"/>
                </a:lnTo>
                <a:lnTo>
                  <a:pt x="29" y="279"/>
                </a:lnTo>
                <a:lnTo>
                  <a:pt x="42" y="290"/>
                </a:lnTo>
                <a:lnTo>
                  <a:pt x="63" y="301"/>
                </a:lnTo>
                <a:lnTo>
                  <a:pt x="85" y="309"/>
                </a:lnTo>
                <a:lnTo>
                  <a:pt x="109" y="313"/>
                </a:lnTo>
                <a:lnTo>
                  <a:pt x="133" y="313"/>
                </a:lnTo>
                <a:lnTo>
                  <a:pt x="164" y="308"/>
                </a:lnTo>
                <a:lnTo>
                  <a:pt x="194" y="297"/>
                </a:lnTo>
                <a:lnTo>
                  <a:pt x="220" y="279"/>
                </a:lnTo>
                <a:lnTo>
                  <a:pt x="231" y="271"/>
                </a:lnTo>
                <a:lnTo>
                  <a:pt x="239" y="261"/>
                </a:lnTo>
                <a:lnTo>
                  <a:pt x="242" y="250"/>
                </a:lnTo>
                <a:lnTo>
                  <a:pt x="239" y="239"/>
                </a:lnTo>
                <a:lnTo>
                  <a:pt x="230" y="228"/>
                </a:lnTo>
                <a:lnTo>
                  <a:pt x="209" y="213"/>
                </a:lnTo>
                <a:lnTo>
                  <a:pt x="186" y="202"/>
                </a:lnTo>
                <a:close/>
                <a:moveTo>
                  <a:pt x="164" y="120"/>
                </a:moveTo>
                <a:lnTo>
                  <a:pt x="137" y="127"/>
                </a:lnTo>
                <a:lnTo>
                  <a:pt x="100" y="130"/>
                </a:lnTo>
                <a:lnTo>
                  <a:pt x="92" y="183"/>
                </a:lnTo>
                <a:lnTo>
                  <a:pt x="87" y="236"/>
                </a:lnTo>
                <a:lnTo>
                  <a:pt x="109" y="244"/>
                </a:lnTo>
                <a:lnTo>
                  <a:pt x="133" y="245"/>
                </a:lnTo>
                <a:lnTo>
                  <a:pt x="156" y="240"/>
                </a:lnTo>
                <a:lnTo>
                  <a:pt x="177" y="237"/>
                </a:lnTo>
                <a:lnTo>
                  <a:pt x="178" y="237"/>
                </a:lnTo>
                <a:lnTo>
                  <a:pt x="170" y="210"/>
                </a:lnTo>
                <a:lnTo>
                  <a:pt x="165" y="180"/>
                </a:lnTo>
                <a:lnTo>
                  <a:pt x="164" y="149"/>
                </a:lnTo>
                <a:lnTo>
                  <a:pt x="164" y="120"/>
                </a:lnTo>
                <a:close/>
                <a:moveTo>
                  <a:pt x="199" y="63"/>
                </a:moveTo>
                <a:lnTo>
                  <a:pt x="188" y="79"/>
                </a:lnTo>
                <a:lnTo>
                  <a:pt x="170" y="88"/>
                </a:lnTo>
                <a:lnTo>
                  <a:pt x="149" y="96"/>
                </a:lnTo>
                <a:lnTo>
                  <a:pt x="129" y="98"/>
                </a:lnTo>
                <a:lnTo>
                  <a:pt x="111" y="96"/>
                </a:lnTo>
                <a:lnTo>
                  <a:pt x="92" y="95"/>
                </a:lnTo>
                <a:lnTo>
                  <a:pt x="74" y="90"/>
                </a:lnTo>
                <a:lnTo>
                  <a:pt x="58" y="82"/>
                </a:lnTo>
                <a:lnTo>
                  <a:pt x="47" y="69"/>
                </a:lnTo>
                <a:lnTo>
                  <a:pt x="47" y="83"/>
                </a:lnTo>
                <a:lnTo>
                  <a:pt x="52" y="95"/>
                </a:lnTo>
                <a:lnTo>
                  <a:pt x="60" y="106"/>
                </a:lnTo>
                <a:lnTo>
                  <a:pt x="72" y="112"/>
                </a:lnTo>
                <a:lnTo>
                  <a:pt x="96" y="115"/>
                </a:lnTo>
                <a:lnTo>
                  <a:pt x="121" y="115"/>
                </a:lnTo>
                <a:lnTo>
                  <a:pt x="135" y="114"/>
                </a:lnTo>
                <a:lnTo>
                  <a:pt x="151" y="109"/>
                </a:lnTo>
                <a:lnTo>
                  <a:pt x="167" y="104"/>
                </a:lnTo>
                <a:lnTo>
                  <a:pt x="181" y="96"/>
                </a:lnTo>
                <a:lnTo>
                  <a:pt x="193" y="88"/>
                </a:lnTo>
                <a:lnTo>
                  <a:pt x="199" y="75"/>
                </a:lnTo>
                <a:lnTo>
                  <a:pt x="199" y="63"/>
                </a:lnTo>
                <a:close/>
                <a:moveTo>
                  <a:pt x="114" y="18"/>
                </a:moveTo>
                <a:lnTo>
                  <a:pt x="95" y="21"/>
                </a:lnTo>
                <a:lnTo>
                  <a:pt x="77" y="26"/>
                </a:lnTo>
                <a:lnTo>
                  <a:pt x="64" y="34"/>
                </a:lnTo>
                <a:lnTo>
                  <a:pt x="53" y="47"/>
                </a:lnTo>
                <a:lnTo>
                  <a:pt x="63" y="61"/>
                </a:lnTo>
                <a:lnTo>
                  <a:pt x="77" y="71"/>
                </a:lnTo>
                <a:lnTo>
                  <a:pt x="95" y="77"/>
                </a:lnTo>
                <a:lnTo>
                  <a:pt x="114" y="80"/>
                </a:lnTo>
                <a:lnTo>
                  <a:pt x="135" y="79"/>
                </a:lnTo>
                <a:lnTo>
                  <a:pt x="154" y="74"/>
                </a:lnTo>
                <a:lnTo>
                  <a:pt x="170" y="64"/>
                </a:lnTo>
                <a:lnTo>
                  <a:pt x="181" y="51"/>
                </a:lnTo>
                <a:lnTo>
                  <a:pt x="185" y="35"/>
                </a:lnTo>
                <a:lnTo>
                  <a:pt x="172" y="29"/>
                </a:lnTo>
                <a:lnTo>
                  <a:pt x="154" y="22"/>
                </a:lnTo>
                <a:lnTo>
                  <a:pt x="135" y="19"/>
                </a:lnTo>
                <a:lnTo>
                  <a:pt x="114" y="18"/>
                </a:lnTo>
                <a:close/>
                <a:moveTo>
                  <a:pt x="122" y="0"/>
                </a:moveTo>
                <a:lnTo>
                  <a:pt x="145" y="2"/>
                </a:lnTo>
                <a:lnTo>
                  <a:pt x="165" y="6"/>
                </a:lnTo>
                <a:lnTo>
                  <a:pt x="183" y="13"/>
                </a:lnTo>
                <a:lnTo>
                  <a:pt x="197" y="21"/>
                </a:lnTo>
                <a:lnTo>
                  <a:pt x="199" y="22"/>
                </a:lnTo>
                <a:lnTo>
                  <a:pt x="201" y="27"/>
                </a:lnTo>
                <a:lnTo>
                  <a:pt x="202" y="29"/>
                </a:lnTo>
                <a:lnTo>
                  <a:pt x="204" y="31"/>
                </a:lnTo>
                <a:lnTo>
                  <a:pt x="204" y="37"/>
                </a:lnTo>
                <a:lnTo>
                  <a:pt x="204" y="42"/>
                </a:lnTo>
                <a:lnTo>
                  <a:pt x="212" y="56"/>
                </a:lnTo>
                <a:lnTo>
                  <a:pt x="212" y="74"/>
                </a:lnTo>
                <a:lnTo>
                  <a:pt x="207" y="90"/>
                </a:lnTo>
                <a:lnTo>
                  <a:pt x="197" y="103"/>
                </a:lnTo>
                <a:lnTo>
                  <a:pt x="186" y="111"/>
                </a:lnTo>
                <a:lnTo>
                  <a:pt x="173" y="117"/>
                </a:lnTo>
                <a:lnTo>
                  <a:pt x="173" y="119"/>
                </a:lnTo>
                <a:lnTo>
                  <a:pt x="183" y="181"/>
                </a:lnTo>
                <a:lnTo>
                  <a:pt x="185" y="186"/>
                </a:lnTo>
                <a:lnTo>
                  <a:pt x="186" y="186"/>
                </a:lnTo>
                <a:lnTo>
                  <a:pt x="189" y="186"/>
                </a:lnTo>
                <a:lnTo>
                  <a:pt x="193" y="186"/>
                </a:lnTo>
                <a:lnTo>
                  <a:pt x="210" y="194"/>
                </a:lnTo>
                <a:lnTo>
                  <a:pt x="230" y="205"/>
                </a:lnTo>
                <a:lnTo>
                  <a:pt x="247" y="218"/>
                </a:lnTo>
                <a:lnTo>
                  <a:pt x="260" y="232"/>
                </a:lnTo>
                <a:lnTo>
                  <a:pt x="263" y="240"/>
                </a:lnTo>
                <a:lnTo>
                  <a:pt x="265" y="240"/>
                </a:lnTo>
                <a:lnTo>
                  <a:pt x="268" y="244"/>
                </a:lnTo>
                <a:lnTo>
                  <a:pt x="274" y="265"/>
                </a:lnTo>
                <a:lnTo>
                  <a:pt x="274" y="285"/>
                </a:lnTo>
                <a:lnTo>
                  <a:pt x="266" y="305"/>
                </a:lnTo>
                <a:lnTo>
                  <a:pt x="254" y="324"/>
                </a:lnTo>
                <a:lnTo>
                  <a:pt x="238" y="337"/>
                </a:lnTo>
                <a:lnTo>
                  <a:pt x="218" y="346"/>
                </a:lnTo>
                <a:lnTo>
                  <a:pt x="199" y="354"/>
                </a:lnTo>
                <a:lnTo>
                  <a:pt x="177" y="359"/>
                </a:lnTo>
                <a:lnTo>
                  <a:pt x="167" y="458"/>
                </a:lnTo>
                <a:lnTo>
                  <a:pt x="151" y="556"/>
                </a:lnTo>
                <a:lnTo>
                  <a:pt x="149" y="559"/>
                </a:lnTo>
                <a:lnTo>
                  <a:pt x="148" y="561"/>
                </a:lnTo>
                <a:lnTo>
                  <a:pt x="145" y="561"/>
                </a:lnTo>
                <a:lnTo>
                  <a:pt x="141" y="561"/>
                </a:lnTo>
                <a:lnTo>
                  <a:pt x="138" y="561"/>
                </a:lnTo>
                <a:lnTo>
                  <a:pt x="137" y="559"/>
                </a:lnTo>
                <a:lnTo>
                  <a:pt x="135" y="556"/>
                </a:lnTo>
                <a:lnTo>
                  <a:pt x="119" y="467"/>
                </a:lnTo>
                <a:lnTo>
                  <a:pt x="103" y="377"/>
                </a:lnTo>
                <a:lnTo>
                  <a:pt x="103" y="370"/>
                </a:lnTo>
                <a:lnTo>
                  <a:pt x="103" y="366"/>
                </a:lnTo>
                <a:lnTo>
                  <a:pt x="77" y="362"/>
                </a:lnTo>
                <a:lnTo>
                  <a:pt x="53" y="354"/>
                </a:lnTo>
                <a:lnTo>
                  <a:pt x="32" y="341"/>
                </a:lnTo>
                <a:lnTo>
                  <a:pt x="16" y="325"/>
                </a:lnTo>
                <a:lnTo>
                  <a:pt x="5" y="306"/>
                </a:lnTo>
                <a:lnTo>
                  <a:pt x="0" y="285"/>
                </a:lnTo>
                <a:lnTo>
                  <a:pt x="2" y="263"/>
                </a:lnTo>
                <a:lnTo>
                  <a:pt x="0" y="249"/>
                </a:lnTo>
                <a:lnTo>
                  <a:pt x="5" y="234"/>
                </a:lnTo>
                <a:lnTo>
                  <a:pt x="16" y="223"/>
                </a:lnTo>
                <a:lnTo>
                  <a:pt x="29" y="213"/>
                </a:lnTo>
                <a:lnTo>
                  <a:pt x="44" y="205"/>
                </a:lnTo>
                <a:lnTo>
                  <a:pt x="60" y="199"/>
                </a:lnTo>
                <a:lnTo>
                  <a:pt x="76" y="192"/>
                </a:lnTo>
                <a:lnTo>
                  <a:pt x="80" y="160"/>
                </a:lnTo>
                <a:lnTo>
                  <a:pt x="88" y="128"/>
                </a:lnTo>
                <a:lnTo>
                  <a:pt x="68" y="125"/>
                </a:lnTo>
                <a:lnTo>
                  <a:pt x="52" y="115"/>
                </a:lnTo>
                <a:lnTo>
                  <a:pt x="39" y="101"/>
                </a:lnTo>
                <a:lnTo>
                  <a:pt x="34" y="83"/>
                </a:lnTo>
                <a:lnTo>
                  <a:pt x="36" y="66"/>
                </a:lnTo>
                <a:lnTo>
                  <a:pt x="40" y="47"/>
                </a:lnTo>
                <a:lnTo>
                  <a:pt x="40" y="43"/>
                </a:lnTo>
                <a:lnTo>
                  <a:pt x="40" y="42"/>
                </a:lnTo>
                <a:lnTo>
                  <a:pt x="42" y="40"/>
                </a:lnTo>
                <a:lnTo>
                  <a:pt x="50" y="22"/>
                </a:lnTo>
                <a:lnTo>
                  <a:pt x="63" y="11"/>
                </a:lnTo>
                <a:lnTo>
                  <a:pt x="80" y="3"/>
                </a:lnTo>
                <a:lnTo>
                  <a:pt x="101" y="0"/>
                </a:lnTo>
                <a:lnTo>
                  <a:pt x="12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05250" y="921582"/>
            <a:ext cx="11381501" cy="5585262"/>
            <a:chOff x="539565" y="928762"/>
            <a:chExt cx="11381501" cy="5585262"/>
          </a:xfrm>
        </p:grpSpPr>
        <p:sp>
          <p:nvSpPr>
            <p:cNvPr id="70" name="Freeform 58"/>
            <p:cNvSpPr>
              <a:spLocks/>
            </p:cNvSpPr>
            <p:nvPr/>
          </p:nvSpPr>
          <p:spPr bwMode="auto">
            <a:xfrm rot="10800000" flipH="1" flipV="1">
              <a:off x="544423" y="928762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8"/>
            <p:cNvSpPr>
              <a:spLocks/>
            </p:cNvSpPr>
            <p:nvPr/>
          </p:nvSpPr>
          <p:spPr bwMode="auto">
            <a:xfrm rot="10800000" flipH="1" flipV="1">
              <a:off x="544423" y="6352538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8"/>
            <p:cNvSpPr>
              <a:spLocks/>
            </p:cNvSpPr>
            <p:nvPr/>
          </p:nvSpPr>
          <p:spPr bwMode="auto">
            <a:xfrm rot="5400000" flipH="1" flipV="1">
              <a:off x="-2197914" y="3723969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8"/>
            <p:cNvSpPr>
              <a:spLocks/>
            </p:cNvSpPr>
            <p:nvPr/>
          </p:nvSpPr>
          <p:spPr bwMode="auto">
            <a:xfrm rot="5400000" flipH="1" flipV="1">
              <a:off x="9130231" y="3666241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22" name="Picture 2" descr="colabì ëí ì´ë¯¸ì§ ê²ìê²°ê³¼">
            <a:extLst>
              <a:ext uri="{FF2B5EF4-FFF2-40B4-BE49-F238E27FC236}">
                <a16:creationId xmlns:a16="http://schemas.microsoft.com/office/drawing/2014/main" id="{22F8DAFF-2D69-4C50-99BE-E1030D563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72" y="162065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EC3795-928A-42A4-9BA1-64EDB2938481}"/>
              </a:ext>
            </a:extLst>
          </p:cNvPr>
          <p:cNvSpPr txBox="1"/>
          <p:nvPr/>
        </p:nvSpPr>
        <p:spPr>
          <a:xfrm>
            <a:off x="1018113" y="1435992"/>
            <a:ext cx="384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처음 </a:t>
            </a:r>
            <a:r>
              <a:rPr lang="en-US" altLang="ko-KR" b="1" dirty="0"/>
              <a:t>85%</a:t>
            </a:r>
            <a:r>
              <a:rPr lang="ko-KR" altLang="en-US" b="1" dirty="0"/>
              <a:t>모델 학습시간 </a:t>
            </a:r>
            <a:r>
              <a:rPr lang="en-US" altLang="ko-KR" b="1" dirty="0"/>
              <a:t>&gt; 10</a:t>
            </a:r>
            <a:r>
              <a:rPr lang="ko-KR" altLang="en-US" b="1" dirty="0"/>
              <a:t>시간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4FF78BA3-9E88-4899-9B8E-A7156CC6350D}"/>
              </a:ext>
            </a:extLst>
          </p:cNvPr>
          <p:cNvSpPr/>
          <p:nvPr/>
        </p:nvSpPr>
        <p:spPr>
          <a:xfrm>
            <a:off x="2563679" y="1978938"/>
            <a:ext cx="592317" cy="3861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346BF3-3FC1-401B-A385-C3BB041D2773}"/>
              </a:ext>
            </a:extLst>
          </p:cNvPr>
          <p:cNvSpPr txBox="1"/>
          <p:nvPr/>
        </p:nvSpPr>
        <p:spPr>
          <a:xfrm>
            <a:off x="1018113" y="2609508"/>
            <a:ext cx="3845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85%, 90%</a:t>
            </a:r>
            <a:r>
              <a:rPr lang="ko-KR" altLang="en-US" b="1" dirty="0"/>
              <a:t> 모델로는 만족할 만한 수준의 인식률을 보이지 못함 </a:t>
            </a:r>
            <a:endParaRPr lang="en-US" altLang="ko-KR" b="1" dirty="0"/>
          </a:p>
          <a:p>
            <a:r>
              <a:rPr lang="ko-KR" altLang="en-US" b="1" dirty="0"/>
              <a:t>특히</a:t>
            </a:r>
            <a:r>
              <a:rPr lang="en-US" altLang="ko-KR" b="1" dirty="0"/>
              <a:t>, 2</a:t>
            </a:r>
            <a:r>
              <a:rPr lang="ko-KR" altLang="en-US" b="1" dirty="0"/>
              <a:t>와 </a:t>
            </a:r>
            <a:r>
              <a:rPr lang="en-US" altLang="ko-KR" b="1" dirty="0"/>
              <a:t>3, x, y</a:t>
            </a:r>
            <a:r>
              <a:rPr lang="ko-KR" altLang="en-US" b="1" dirty="0"/>
              <a:t>등을 제대로 구분하지 못하는 문제</a:t>
            </a: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DA3A765B-4155-40C7-96C0-A15ECFD2F365}"/>
              </a:ext>
            </a:extLst>
          </p:cNvPr>
          <p:cNvSpPr/>
          <p:nvPr/>
        </p:nvSpPr>
        <p:spPr>
          <a:xfrm>
            <a:off x="2568069" y="3983451"/>
            <a:ext cx="592317" cy="3861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71B9D7-808C-4800-A30C-829A38A45F1A}"/>
              </a:ext>
            </a:extLst>
          </p:cNvPr>
          <p:cNvSpPr txBox="1"/>
          <p:nvPr/>
        </p:nvSpPr>
        <p:spPr>
          <a:xfrm>
            <a:off x="1018113" y="4585255"/>
            <a:ext cx="3845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모델의 정확도 향상을 위해 </a:t>
            </a:r>
            <a:r>
              <a:rPr lang="en-US" altLang="ko-KR" b="1" dirty="0"/>
              <a:t>layer </a:t>
            </a:r>
            <a:r>
              <a:rPr lang="ko-KR" altLang="en-US" b="1" dirty="0"/>
              <a:t>수를 늘려보았지만 메모리 부족으로 학습을 시키기 전에 프로그램이 죽는 문제 발생</a:t>
            </a:r>
            <a:endParaRPr lang="en-US" altLang="ko-KR" b="1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37145DB-B3F2-4715-AED7-D4EFE66F2DEB}"/>
              </a:ext>
            </a:extLst>
          </p:cNvPr>
          <p:cNvSpPr/>
          <p:nvPr/>
        </p:nvSpPr>
        <p:spPr>
          <a:xfrm>
            <a:off x="5517971" y="3209672"/>
            <a:ext cx="1456041" cy="87589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F08BE-710F-4749-B88E-D4D1D2F42BB0}"/>
              </a:ext>
            </a:extLst>
          </p:cNvPr>
          <p:cNvSpPr txBox="1"/>
          <p:nvPr/>
        </p:nvSpPr>
        <p:spPr>
          <a:xfrm>
            <a:off x="7612322" y="4345686"/>
            <a:ext cx="3719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Colab</a:t>
            </a:r>
            <a:r>
              <a:rPr lang="ko-KR" altLang="en-US" b="1" dirty="0"/>
              <a:t>을 이용해 학습을 시키고 </a:t>
            </a:r>
            <a:endParaRPr lang="en-US" altLang="ko-KR" b="1" dirty="0"/>
          </a:p>
          <a:p>
            <a:r>
              <a:rPr lang="ko-KR" altLang="en-US" b="1" dirty="0"/>
              <a:t>학습시킨 모델의 </a:t>
            </a:r>
            <a:r>
              <a:rPr lang="en-US" altLang="ko-KR" b="1" dirty="0"/>
              <a:t>graph</a:t>
            </a:r>
            <a:r>
              <a:rPr lang="ko-KR" altLang="en-US" b="1" dirty="0"/>
              <a:t>와 </a:t>
            </a:r>
            <a:r>
              <a:rPr lang="en-US" altLang="ko-KR" b="1" dirty="0"/>
              <a:t>parameter</a:t>
            </a:r>
            <a:r>
              <a:rPr lang="ko-KR" altLang="en-US" b="1" dirty="0"/>
              <a:t>를 </a:t>
            </a:r>
            <a:r>
              <a:rPr lang="en-US" altLang="ko-KR" b="1" dirty="0" err="1"/>
              <a:t>save&amp;load</a:t>
            </a:r>
            <a:r>
              <a:rPr lang="en-US" altLang="ko-KR" b="1" dirty="0"/>
              <a:t> </a:t>
            </a:r>
            <a:r>
              <a:rPr lang="ko-KR" altLang="en-US" b="1" dirty="0"/>
              <a:t>하는 방식으로 해결 </a:t>
            </a:r>
          </a:p>
        </p:txBody>
      </p:sp>
    </p:spTree>
    <p:extLst>
      <p:ext uri="{BB962C8B-B14F-4D97-AF65-F5344CB8AC3E}">
        <p14:creationId xmlns:p14="http://schemas.microsoft.com/office/powerpoint/2010/main" val="2759450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858"/>
          <p:cNvSpPr>
            <a:spLocks noEditPoints="1"/>
          </p:cNvSpPr>
          <p:nvPr/>
        </p:nvSpPr>
        <p:spPr bwMode="auto">
          <a:xfrm flipV="1">
            <a:off x="222690" y="109471"/>
            <a:ext cx="956018" cy="387788"/>
          </a:xfrm>
          <a:custGeom>
            <a:avLst/>
            <a:gdLst>
              <a:gd name="T0" fmla="*/ 183 w 270"/>
              <a:gd name="T1" fmla="*/ 27 h 146"/>
              <a:gd name="T2" fmla="*/ 182 w 270"/>
              <a:gd name="T3" fmla="*/ 44 h 146"/>
              <a:gd name="T4" fmla="*/ 181 w 270"/>
              <a:gd name="T5" fmla="*/ 46 h 146"/>
              <a:gd name="T6" fmla="*/ 123 w 270"/>
              <a:gd name="T7" fmla="*/ 48 h 146"/>
              <a:gd name="T8" fmla="*/ 10 w 270"/>
              <a:gd name="T9" fmla="*/ 45 h 146"/>
              <a:gd name="T10" fmla="*/ 22 w 270"/>
              <a:gd name="T11" fmla="*/ 78 h 146"/>
              <a:gd name="T12" fmla="*/ 21 w 270"/>
              <a:gd name="T13" fmla="*/ 112 h 146"/>
              <a:gd name="T14" fmla="*/ 186 w 270"/>
              <a:gd name="T15" fmla="*/ 105 h 146"/>
              <a:gd name="T16" fmla="*/ 188 w 270"/>
              <a:gd name="T17" fmla="*/ 107 h 146"/>
              <a:gd name="T18" fmla="*/ 188 w 270"/>
              <a:gd name="T19" fmla="*/ 108 h 146"/>
              <a:gd name="T20" fmla="*/ 225 w 270"/>
              <a:gd name="T21" fmla="*/ 104 h 146"/>
              <a:gd name="T22" fmla="*/ 242 w 270"/>
              <a:gd name="T23" fmla="*/ 54 h 146"/>
              <a:gd name="T24" fmla="*/ 183 w 270"/>
              <a:gd name="T25" fmla="*/ 11 h 146"/>
              <a:gd name="T26" fmla="*/ 183 w 270"/>
              <a:gd name="T27" fmla="*/ 0 h 146"/>
              <a:gd name="T28" fmla="*/ 247 w 270"/>
              <a:gd name="T29" fmla="*/ 50 h 146"/>
              <a:gd name="T30" fmla="*/ 270 w 270"/>
              <a:gd name="T31" fmla="*/ 71 h 146"/>
              <a:gd name="T32" fmla="*/ 268 w 270"/>
              <a:gd name="T33" fmla="*/ 75 h 146"/>
              <a:gd name="T34" fmla="*/ 190 w 270"/>
              <a:gd name="T35" fmla="*/ 144 h 146"/>
              <a:gd name="T36" fmla="*/ 187 w 270"/>
              <a:gd name="T37" fmla="*/ 146 h 146"/>
              <a:gd name="T38" fmla="*/ 183 w 270"/>
              <a:gd name="T39" fmla="*/ 144 h 146"/>
              <a:gd name="T40" fmla="*/ 182 w 270"/>
              <a:gd name="T41" fmla="*/ 142 h 146"/>
              <a:gd name="T42" fmla="*/ 99 w 270"/>
              <a:gd name="T43" fmla="*/ 116 h 146"/>
              <a:gd name="T44" fmla="*/ 16 w 270"/>
              <a:gd name="T45" fmla="*/ 118 h 146"/>
              <a:gd name="T46" fmla="*/ 13 w 270"/>
              <a:gd name="T47" fmla="*/ 116 h 146"/>
              <a:gd name="T48" fmla="*/ 17 w 270"/>
              <a:gd name="T49" fmla="*/ 96 h 146"/>
              <a:gd name="T50" fmla="*/ 10 w 270"/>
              <a:gd name="T51" fmla="*/ 59 h 146"/>
              <a:gd name="T52" fmla="*/ 0 w 270"/>
              <a:gd name="T53" fmla="*/ 42 h 146"/>
              <a:gd name="T54" fmla="*/ 0 w 270"/>
              <a:gd name="T55" fmla="*/ 38 h 146"/>
              <a:gd name="T56" fmla="*/ 4 w 270"/>
              <a:gd name="T57" fmla="*/ 37 h 146"/>
              <a:gd name="T58" fmla="*/ 89 w 270"/>
              <a:gd name="T59" fmla="*/ 41 h 146"/>
              <a:gd name="T60" fmla="*/ 175 w 270"/>
              <a:gd name="T61" fmla="*/ 40 h 146"/>
              <a:gd name="T62" fmla="*/ 177 w 270"/>
              <a:gd name="T63" fmla="*/ 4 h 146"/>
              <a:gd name="T64" fmla="*/ 178 w 270"/>
              <a:gd name="T65" fmla="*/ 2 h 146"/>
              <a:gd name="T66" fmla="*/ 181 w 270"/>
              <a:gd name="T6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0" h="146">
                <a:moveTo>
                  <a:pt x="183" y="11"/>
                </a:moveTo>
                <a:lnTo>
                  <a:pt x="183" y="27"/>
                </a:lnTo>
                <a:lnTo>
                  <a:pt x="182" y="42"/>
                </a:lnTo>
                <a:lnTo>
                  <a:pt x="182" y="44"/>
                </a:lnTo>
                <a:lnTo>
                  <a:pt x="181" y="45"/>
                </a:lnTo>
                <a:lnTo>
                  <a:pt x="181" y="46"/>
                </a:lnTo>
                <a:lnTo>
                  <a:pt x="178" y="46"/>
                </a:lnTo>
                <a:lnTo>
                  <a:pt x="123" y="48"/>
                </a:lnTo>
                <a:lnTo>
                  <a:pt x="67" y="49"/>
                </a:lnTo>
                <a:lnTo>
                  <a:pt x="10" y="45"/>
                </a:lnTo>
                <a:lnTo>
                  <a:pt x="18" y="61"/>
                </a:lnTo>
                <a:lnTo>
                  <a:pt x="22" y="78"/>
                </a:lnTo>
                <a:lnTo>
                  <a:pt x="24" y="95"/>
                </a:lnTo>
                <a:lnTo>
                  <a:pt x="21" y="112"/>
                </a:lnTo>
                <a:lnTo>
                  <a:pt x="103" y="108"/>
                </a:lnTo>
                <a:lnTo>
                  <a:pt x="186" y="105"/>
                </a:lnTo>
                <a:lnTo>
                  <a:pt x="187" y="105"/>
                </a:lnTo>
                <a:lnTo>
                  <a:pt x="188" y="107"/>
                </a:lnTo>
                <a:lnTo>
                  <a:pt x="188" y="107"/>
                </a:lnTo>
                <a:lnTo>
                  <a:pt x="188" y="108"/>
                </a:lnTo>
                <a:lnTo>
                  <a:pt x="188" y="137"/>
                </a:lnTo>
                <a:lnTo>
                  <a:pt x="225" y="104"/>
                </a:lnTo>
                <a:lnTo>
                  <a:pt x="262" y="72"/>
                </a:lnTo>
                <a:lnTo>
                  <a:pt x="242" y="54"/>
                </a:lnTo>
                <a:lnTo>
                  <a:pt x="221" y="38"/>
                </a:lnTo>
                <a:lnTo>
                  <a:pt x="183" y="11"/>
                </a:lnTo>
                <a:close/>
                <a:moveTo>
                  <a:pt x="181" y="0"/>
                </a:moveTo>
                <a:lnTo>
                  <a:pt x="183" y="0"/>
                </a:lnTo>
                <a:lnTo>
                  <a:pt x="224" y="32"/>
                </a:lnTo>
                <a:lnTo>
                  <a:pt x="247" y="50"/>
                </a:lnTo>
                <a:lnTo>
                  <a:pt x="268" y="70"/>
                </a:lnTo>
                <a:lnTo>
                  <a:pt x="270" y="71"/>
                </a:lnTo>
                <a:lnTo>
                  <a:pt x="270" y="72"/>
                </a:lnTo>
                <a:lnTo>
                  <a:pt x="268" y="75"/>
                </a:lnTo>
                <a:lnTo>
                  <a:pt x="229" y="109"/>
                </a:lnTo>
                <a:lnTo>
                  <a:pt x="190" y="144"/>
                </a:lnTo>
                <a:lnTo>
                  <a:pt x="188" y="146"/>
                </a:lnTo>
                <a:lnTo>
                  <a:pt x="187" y="146"/>
                </a:lnTo>
                <a:lnTo>
                  <a:pt x="185" y="146"/>
                </a:lnTo>
                <a:lnTo>
                  <a:pt x="183" y="144"/>
                </a:lnTo>
                <a:lnTo>
                  <a:pt x="182" y="144"/>
                </a:lnTo>
                <a:lnTo>
                  <a:pt x="182" y="142"/>
                </a:lnTo>
                <a:lnTo>
                  <a:pt x="182" y="112"/>
                </a:lnTo>
                <a:lnTo>
                  <a:pt x="99" y="116"/>
                </a:lnTo>
                <a:lnTo>
                  <a:pt x="17" y="118"/>
                </a:lnTo>
                <a:lnTo>
                  <a:pt x="16" y="118"/>
                </a:lnTo>
                <a:lnTo>
                  <a:pt x="14" y="117"/>
                </a:lnTo>
                <a:lnTo>
                  <a:pt x="13" y="116"/>
                </a:lnTo>
                <a:lnTo>
                  <a:pt x="13" y="114"/>
                </a:lnTo>
                <a:lnTo>
                  <a:pt x="17" y="96"/>
                </a:lnTo>
                <a:lnTo>
                  <a:pt x="16" y="78"/>
                </a:lnTo>
                <a:lnTo>
                  <a:pt x="10" y="59"/>
                </a:lnTo>
                <a:lnTo>
                  <a:pt x="1" y="44"/>
                </a:lnTo>
                <a:lnTo>
                  <a:pt x="0" y="42"/>
                </a:lnTo>
                <a:lnTo>
                  <a:pt x="0" y="40"/>
                </a:lnTo>
                <a:lnTo>
                  <a:pt x="0" y="38"/>
                </a:lnTo>
                <a:lnTo>
                  <a:pt x="3" y="37"/>
                </a:lnTo>
                <a:lnTo>
                  <a:pt x="4" y="37"/>
                </a:lnTo>
                <a:lnTo>
                  <a:pt x="47" y="41"/>
                </a:lnTo>
                <a:lnTo>
                  <a:pt x="89" y="41"/>
                </a:lnTo>
                <a:lnTo>
                  <a:pt x="132" y="40"/>
                </a:lnTo>
                <a:lnTo>
                  <a:pt x="175" y="40"/>
                </a:lnTo>
                <a:lnTo>
                  <a:pt x="177" y="21"/>
                </a:lnTo>
                <a:lnTo>
                  <a:pt x="177" y="4"/>
                </a:lnTo>
                <a:lnTo>
                  <a:pt x="177" y="3"/>
                </a:lnTo>
                <a:lnTo>
                  <a:pt x="178" y="2"/>
                </a:lnTo>
                <a:lnTo>
                  <a:pt x="179" y="0"/>
                </a:lnTo>
                <a:lnTo>
                  <a:pt x="18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457003" y="41755"/>
            <a:ext cx="2859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Test Model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 rot="16200000">
            <a:off x="10273353" y="-18839"/>
            <a:ext cx="2230867" cy="1606426"/>
            <a:chOff x="9020334" y="4223834"/>
            <a:chExt cx="3720008" cy="2678742"/>
          </a:xfrm>
        </p:grpSpPr>
        <p:sp>
          <p:nvSpPr>
            <p:cNvPr id="59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 rot="16200000" flipH="1" flipV="1">
            <a:off x="-335545" y="5262210"/>
            <a:ext cx="2230867" cy="1606426"/>
            <a:chOff x="9020334" y="4223834"/>
            <a:chExt cx="3720008" cy="2678742"/>
          </a:xfrm>
        </p:grpSpPr>
        <p:sp>
          <p:nvSpPr>
            <p:cNvPr id="64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8" name="Freeform 58"/>
          <p:cNvSpPr>
            <a:spLocks/>
          </p:cNvSpPr>
          <p:nvPr/>
        </p:nvSpPr>
        <p:spPr bwMode="auto">
          <a:xfrm rot="10800000" flipH="1" flipV="1">
            <a:off x="1178708" y="577738"/>
            <a:ext cx="9235292" cy="45719"/>
          </a:xfrm>
          <a:custGeom>
            <a:avLst/>
            <a:gdLst>
              <a:gd name="T0" fmla="*/ 264 w 317"/>
              <a:gd name="T1" fmla="*/ 0 h 24"/>
              <a:gd name="T2" fmla="*/ 314 w 317"/>
              <a:gd name="T3" fmla="*/ 4 h 24"/>
              <a:gd name="T4" fmla="*/ 316 w 317"/>
              <a:gd name="T5" fmla="*/ 6 h 24"/>
              <a:gd name="T6" fmla="*/ 317 w 317"/>
              <a:gd name="T7" fmla="*/ 8 h 24"/>
              <a:gd name="T8" fmla="*/ 317 w 317"/>
              <a:gd name="T9" fmla="*/ 9 h 24"/>
              <a:gd name="T10" fmla="*/ 317 w 317"/>
              <a:gd name="T11" fmla="*/ 12 h 24"/>
              <a:gd name="T12" fmla="*/ 314 w 317"/>
              <a:gd name="T13" fmla="*/ 14 h 24"/>
              <a:gd name="T14" fmla="*/ 312 w 317"/>
              <a:gd name="T15" fmla="*/ 16 h 24"/>
              <a:gd name="T16" fmla="*/ 261 w 317"/>
              <a:gd name="T17" fmla="*/ 19 h 24"/>
              <a:gd name="T18" fmla="*/ 208 w 317"/>
              <a:gd name="T19" fmla="*/ 17 h 24"/>
              <a:gd name="T20" fmla="*/ 157 w 317"/>
              <a:gd name="T21" fmla="*/ 17 h 24"/>
              <a:gd name="T22" fmla="*/ 3 w 317"/>
              <a:gd name="T23" fmla="*/ 24 h 24"/>
              <a:gd name="T24" fmla="*/ 1 w 317"/>
              <a:gd name="T25" fmla="*/ 24 h 24"/>
              <a:gd name="T26" fmla="*/ 0 w 317"/>
              <a:gd name="T27" fmla="*/ 22 h 24"/>
              <a:gd name="T28" fmla="*/ 0 w 317"/>
              <a:gd name="T29" fmla="*/ 19 h 24"/>
              <a:gd name="T30" fmla="*/ 0 w 317"/>
              <a:gd name="T31" fmla="*/ 17 h 24"/>
              <a:gd name="T32" fmla="*/ 1 w 317"/>
              <a:gd name="T33" fmla="*/ 16 h 24"/>
              <a:gd name="T34" fmla="*/ 3 w 317"/>
              <a:gd name="T35" fmla="*/ 14 h 24"/>
              <a:gd name="T36" fmla="*/ 83 w 317"/>
              <a:gd name="T37" fmla="*/ 8 h 24"/>
              <a:gd name="T38" fmla="*/ 163 w 317"/>
              <a:gd name="T39" fmla="*/ 3 h 24"/>
              <a:gd name="T40" fmla="*/ 213 w 317"/>
              <a:gd name="T41" fmla="*/ 1 h 24"/>
              <a:gd name="T42" fmla="*/ 264 w 317"/>
              <a:gd name="T4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7" h="24">
                <a:moveTo>
                  <a:pt x="264" y="0"/>
                </a:moveTo>
                <a:lnTo>
                  <a:pt x="314" y="4"/>
                </a:lnTo>
                <a:lnTo>
                  <a:pt x="316" y="6"/>
                </a:lnTo>
                <a:lnTo>
                  <a:pt x="317" y="8"/>
                </a:lnTo>
                <a:lnTo>
                  <a:pt x="317" y="9"/>
                </a:lnTo>
                <a:lnTo>
                  <a:pt x="317" y="12"/>
                </a:lnTo>
                <a:lnTo>
                  <a:pt x="314" y="14"/>
                </a:lnTo>
                <a:lnTo>
                  <a:pt x="312" y="16"/>
                </a:lnTo>
                <a:lnTo>
                  <a:pt x="261" y="19"/>
                </a:lnTo>
                <a:lnTo>
                  <a:pt x="208" y="17"/>
                </a:lnTo>
                <a:lnTo>
                  <a:pt x="157" y="17"/>
                </a:lnTo>
                <a:lnTo>
                  <a:pt x="3" y="24"/>
                </a:lnTo>
                <a:lnTo>
                  <a:pt x="1" y="24"/>
                </a:lnTo>
                <a:lnTo>
                  <a:pt x="0" y="22"/>
                </a:lnTo>
                <a:lnTo>
                  <a:pt x="0" y="19"/>
                </a:lnTo>
                <a:lnTo>
                  <a:pt x="0" y="17"/>
                </a:lnTo>
                <a:lnTo>
                  <a:pt x="1" y="16"/>
                </a:lnTo>
                <a:lnTo>
                  <a:pt x="3" y="14"/>
                </a:lnTo>
                <a:lnTo>
                  <a:pt x="83" y="8"/>
                </a:lnTo>
                <a:lnTo>
                  <a:pt x="163" y="3"/>
                </a:lnTo>
                <a:lnTo>
                  <a:pt x="213" y="1"/>
                </a:lnTo>
                <a:lnTo>
                  <a:pt x="26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Freeform 41"/>
          <p:cNvSpPr>
            <a:spLocks noEditPoints="1"/>
          </p:cNvSpPr>
          <p:nvPr/>
        </p:nvSpPr>
        <p:spPr bwMode="auto">
          <a:xfrm rot="1974343">
            <a:off x="9731859" y="72033"/>
            <a:ext cx="302545" cy="510168"/>
          </a:xfrm>
          <a:custGeom>
            <a:avLst/>
            <a:gdLst>
              <a:gd name="T0" fmla="*/ 117 w 274"/>
              <a:gd name="T1" fmla="*/ 370 h 561"/>
              <a:gd name="T2" fmla="*/ 121 w 274"/>
              <a:gd name="T3" fmla="*/ 386 h 561"/>
              <a:gd name="T4" fmla="*/ 145 w 274"/>
              <a:gd name="T5" fmla="*/ 505 h 561"/>
              <a:gd name="T6" fmla="*/ 255 w 274"/>
              <a:gd name="T7" fmla="*/ 268 h 561"/>
              <a:gd name="T8" fmla="*/ 201 w 274"/>
              <a:gd name="T9" fmla="*/ 313 h 561"/>
              <a:gd name="T10" fmla="*/ 96 w 274"/>
              <a:gd name="T11" fmla="*/ 329 h 561"/>
              <a:gd name="T12" fmla="*/ 8 w 274"/>
              <a:gd name="T13" fmla="*/ 281 h 561"/>
              <a:gd name="T14" fmla="*/ 64 w 274"/>
              <a:gd name="T15" fmla="*/ 341 h 561"/>
              <a:gd name="T16" fmla="*/ 114 w 274"/>
              <a:gd name="T17" fmla="*/ 349 h 561"/>
              <a:gd name="T18" fmla="*/ 154 w 274"/>
              <a:gd name="T19" fmla="*/ 348 h 561"/>
              <a:gd name="T20" fmla="*/ 231 w 274"/>
              <a:gd name="T21" fmla="*/ 322 h 561"/>
              <a:gd name="T22" fmla="*/ 258 w 274"/>
              <a:gd name="T23" fmla="*/ 260 h 561"/>
              <a:gd name="T24" fmla="*/ 189 w 274"/>
              <a:gd name="T25" fmla="*/ 240 h 561"/>
              <a:gd name="T26" fmla="*/ 181 w 274"/>
              <a:gd name="T27" fmla="*/ 244 h 561"/>
              <a:gd name="T28" fmla="*/ 132 w 274"/>
              <a:gd name="T29" fmla="*/ 261 h 561"/>
              <a:gd name="T30" fmla="*/ 77 w 274"/>
              <a:gd name="T31" fmla="*/ 245 h 561"/>
              <a:gd name="T32" fmla="*/ 74 w 274"/>
              <a:gd name="T33" fmla="*/ 207 h 561"/>
              <a:gd name="T34" fmla="*/ 20 w 274"/>
              <a:gd name="T35" fmla="*/ 255 h 561"/>
              <a:gd name="T36" fmla="*/ 63 w 274"/>
              <a:gd name="T37" fmla="*/ 301 h 561"/>
              <a:gd name="T38" fmla="*/ 164 w 274"/>
              <a:gd name="T39" fmla="*/ 308 h 561"/>
              <a:gd name="T40" fmla="*/ 239 w 274"/>
              <a:gd name="T41" fmla="*/ 261 h 561"/>
              <a:gd name="T42" fmla="*/ 209 w 274"/>
              <a:gd name="T43" fmla="*/ 213 h 561"/>
              <a:gd name="T44" fmla="*/ 100 w 274"/>
              <a:gd name="T45" fmla="*/ 130 h 561"/>
              <a:gd name="T46" fmla="*/ 133 w 274"/>
              <a:gd name="T47" fmla="*/ 245 h 561"/>
              <a:gd name="T48" fmla="*/ 170 w 274"/>
              <a:gd name="T49" fmla="*/ 210 h 561"/>
              <a:gd name="T50" fmla="*/ 199 w 274"/>
              <a:gd name="T51" fmla="*/ 63 h 561"/>
              <a:gd name="T52" fmla="*/ 129 w 274"/>
              <a:gd name="T53" fmla="*/ 98 h 561"/>
              <a:gd name="T54" fmla="*/ 58 w 274"/>
              <a:gd name="T55" fmla="*/ 82 h 561"/>
              <a:gd name="T56" fmla="*/ 60 w 274"/>
              <a:gd name="T57" fmla="*/ 106 h 561"/>
              <a:gd name="T58" fmla="*/ 135 w 274"/>
              <a:gd name="T59" fmla="*/ 114 h 561"/>
              <a:gd name="T60" fmla="*/ 193 w 274"/>
              <a:gd name="T61" fmla="*/ 88 h 561"/>
              <a:gd name="T62" fmla="*/ 95 w 274"/>
              <a:gd name="T63" fmla="*/ 21 h 561"/>
              <a:gd name="T64" fmla="*/ 63 w 274"/>
              <a:gd name="T65" fmla="*/ 61 h 561"/>
              <a:gd name="T66" fmla="*/ 135 w 274"/>
              <a:gd name="T67" fmla="*/ 79 h 561"/>
              <a:gd name="T68" fmla="*/ 185 w 274"/>
              <a:gd name="T69" fmla="*/ 35 h 561"/>
              <a:gd name="T70" fmla="*/ 114 w 274"/>
              <a:gd name="T71" fmla="*/ 18 h 561"/>
              <a:gd name="T72" fmla="*/ 183 w 274"/>
              <a:gd name="T73" fmla="*/ 13 h 561"/>
              <a:gd name="T74" fmla="*/ 202 w 274"/>
              <a:gd name="T75" fmla="*/ 29 h 561"/>
              <a:gd name="T76" fmla="*/ 212 w 274"/>
              <a:gd name="T77" fmla="*/ 56 h 561"/>
              <a:gd name="T78" fmla="*/ 186 w 274"/>
              <a:gd name="T79" fmla="*/ 111 h 561"/>
              <a:gd name="T80" fmla="*/ 185 w 274"/>
              <a:gd name="T81" fmla="*/ 186 h 561"/>
              <a:gd name="T82" fmla="*/ 210 w 274"/>
              <a:gd name="T83" fmla="*/ 194 h 561"/>
              <a:gd name="T84" fmla="*/ 263 w 274"/>
              <a:gd name="T85" fmla="*/ 240 h 561"/>
              <a:gd name="T86" fmla="*/ 274 w 274"/>
              <a:gd name="T87" fmla="*/ 285 h 561"/>
              <a:gd name="T88" fmla="*/ 218 w 274"/>
              <a:gd name="T89" fmla="*/ 346 h 561"/>
              <a:gd name="T90" fmla="*/ 151 w 274"/>
              <a:gd name="T91" fmla="*/ 556 h 561"/>
              <a:gd name="T92" fmla="*/ 141 w 274"/>
              <a:gd name="T93" fmla="*/ 561 h 561"/>
              <a:gd name="T94" fmla="*/ 119 w 274"/>
              <a:gd name="T95" fmla="*/ 467 h 561"/>
              <a:gd name="T96" fmla="*/ 77 w 274"/>
              <a:gd name="T97" fmla="*/ 362 h 561"/>
              <a:gd name="T98" fmla="*/ 5 w 274"/>
              <a:gd name="T99" fmla="*/ 306 h 561"/>
              <a:gd name="T100" fmla="*/ 5 w 274"/>
              <a:gd name="T101" fmla="*/ 234 h 561"/>
              <a:gd name="T102" fmla="*/ 60 w 274"/>
              <a:gd name="T103" fmla="*/ 199 h 561"/>
              <a:gd name="T104" fmla="*/ 68 w 274"/>
              <a:gd name="T105" fmla="*/ 125 h 561"/>
              <a:gd name="T106" fmla="*/ 36 w 274"/>
              <a:gd name="T107" fmla="*/ 66 h 561"/>
              <a:gd name="T108" fmla="*/ 42 w 274"/>
              <a:gd name="T109" fmla="*/ 40 h 561"/>
              <a:gd name="T110" fmla="*/ 101 w 274"/>
              <a:gd name="T111" fmla="*/ 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4" h="561">
                <a:moveTo>
                  <a:pt x="161" y="361"/>
                </a:moveTo>
                <a:lnTo>
                  <a:pt x="148" y="364"/>
                </a:lnTo>
                <a:lnTo>
                  <a:pt x="116" y="366"/>
                </a:lnTo>
                <a:lnTo>
                  <a:pt x="117" y="370"/>
                </a:lnTo>
                <a:lnTo>
                  <a:pt x="117" y="375"/>
                </a:lnTo>
                <a:lnTo>
                  <a:pt x="119" y="380"/>
                </a:lnTo>
                <a:lnTo>
                  <a:pt x="119" y="385"/>
                </a:lnTo>
                <a:lnTo>
                  <a:pt x="121" y="386"/>
                </a:lnTo>
                <a:lnTo>
                  <a:pt x="121" y="388"/>
                </a:lnTo>
                <a:lnTo>
                  <a:pt x="125" y="407"/>
                </a:lnTo>
                <a:lnTo>
                  <a:pt x="135" y="454"/>
                </a:lnTo>
                <a:lnTo>
                  <a:pt x="145" y="505"/>
                </a:lnTo>
                <a:lnTo>
                  <a:pt x="154" y="433"/>
                </a:lnTo>
                <a:lnTo>
                  <a:pt x="161" y="361"/>
                </a:lnTo>
                <a:close/>
                <a:moveTo>
                  <a:pt x="258" y="260"/>
                </a:moveTo>
                <a:lnTo>
                  <a:pt x="255" y="268"/>
                </a:lnTo>
                <a:lnTo>
                  <a:pt x="249" y="274"/>
                </a:lnTo>
                <a:lnTo>
                  <a:pt x="244" y="281"/>
                </a:lnTo>
                <a:lnTo>
                  <a:pt x="223" y="300"/>
                </a:lnTo>
                <a:lnTo>
                  <a:pt x="201" y="313"/>
                </a:lnTo>
                <a:lnTo>
                  <a:pt x="175" y="322"/>
                </a:lnTo>
                <a:lnTo>
                  <a:pt x="148" y="329"/>
                </a:lnTo>
                <a:lnTo>
                  <a:pt x="122" y="330"/>
                </a:lnTo>
                <a:lnTo>
                  <a:pt x="96" y="329"/>
                </a:lnTo>
                <a:lnTo>
                  <a:pt x="71" y="322"/>
                </a:lnTo>
                <a:lnTo>
                  <a:pt x="47" y="313"/>
                </a:lnTo>
                <a:lnTo>
                  <a:pt x="26" y="300"/>
                </a:lnTo>
                <a:lnTo>
                  <a:pt x="8" y="281"/>
                </a:lnTo>
                <a:lnTo>
                  <a:pt x="15" y="301"/>
                </a:lnTo>
                <a:lnTo>
                  <a:pt x="26" y="319"/>
                </a:lnTo>
                <a:lnTo>
                  <a:pt x="44" y="332"/>
                </a:lnTo>
                <a:lnTo>
                  <a:pt x="64" y="341"/>
                </a:lnTo>
                <a:lnTo>
                  <a:pt x="87" y="348"/>
                </a:lnTo>
                <a:lnTo>
                  <a:pt x="109" y="351"/>
                </a:lnTo>
                <a:lnTo>
                  <a:pt x="109" y="351"/>
                </a:lnTo>
                <a:lnTo>
                  <a:pt x="114" y="349"/>
                </a:lnTo>
                <a:lnTo>
                  <a:pt x="116" y="351"/>
                </a:lnTo>
                <a:lnTo>
                  <a:pt x="127" y="351"/>
                </a:lnTo>
                <a:lnTo>
                  <a:pt x="138" y="349"/>
                </a:lnTo>
                <a:lnTo>
                  <a:pt x="154" y="348"/>
                </a:lnTo>
                <a:lnTo>
                  <a:pt x="173" y="345"/>
                </a:lnTo>
                <a:lnTo>
                  <a:pt x="194" y="338"/>
                </a:lnTo>
                <a:lnTo>
                  <a:pt x="214" y="332"/>
                </a:lnTo>
                <a:lnTo>
                  <a:pt x="231" y="322"/>
                </a:lnTo>
                <a:lnTo>
                  <a:pt x="247" y="309"/>
                </a:lnTo>
                <a:lnTo>
                  <a:pt x="257" y="297"/>
                </a:lnTo>
                <a:lnTo>
                  <a:pt x="262" y="279"/>
                </a:lnTo>
                <a:lnTo>
                  <a:pt x="258" y="260"/>
                </a:lnTo>
                <a:close/>
                <a:moveTo>
                  <a:pt x="186" y="202"/>
                </a:moveTo>
                <a:lnTo>
                  <a:pt x="189" y="220"/>
                </a:lnTo>
                <a:lnTo>
                  <a:pt x="189" y="237"/>
                </a:lnTo>
                <a:lnTo>
                  <a:pt x="189" y="240"/>
                </a:lnTo>
                <a:lnTo>
                  <a:pt x="186" y="242"/>
                </a:lnTo>
                <a:lnTo>
                  <a:pt x="185" y="244"/>
                </a:lnTo>
                <a:lnTo>
                  <a:pt x="181" y="242"/>
                </a:lnTo>
                <a:lnTo>
                  <a:pt x="181" y="244"/>
                </a:lnTo>
                <a:lnTo>
                  <a:pt x="181" y="245"/>
                </a:lnTo>
                <a:lnTo>
                  <a:pt x="167" y="257"/>
                </a:lnTo>
                <a:lnTo>
                  <a:pt x="151" y="261"/>
                </a:lnTo>
                <a:lnTo>
                  <a:pt x="132" y="261"/>
                </a:lnTo>
                <a:lnTo>
                  <a:pt x="114" y="258"/>
                </a:lnTo>
                <a:lnTo>
                  <a:pt x="95" y="253"/>
                </a:lnTo>
                <a:lnTo>
                  <a:pt x="80" y="245"/>
                </a:lnTo>
                <a:lnTo>
                  <a:pt x="77" y="245"/>
                </a:lnTo>
                <a:lnTo>
                  <a:pt x="74" y="244"/>
                </a:lnTo>
                <a:lnTo>
                  <a:pt x="72" y="242"/>
                </a:lnTo>
                <a:lnTo>
                  <a:pt x="72" y="237"/>
                </a:lnTo>
                <a:lnTo>
                  <a:pt x="74" y="207"/>
                </a:lnTo>
                <a:lnTo>
                  <a:pt x="55" y="218"/>
                </a:lnTo>
                <a:lnTo>
                  <a:pt x="37" y="229"/>
                </a:lnTo>
                <a:lnTo>
                  <a:pt x="24" y="242"/>
                </a:lnTo>
                <a:lnTo>
                  <a:pt x="20" y="255"/>
                </a:lnTo>
                <a:lnTo>
                  <a:pt x="21" y="268"/>
                </a:lnTo>
                <a:lnTo>
                  <a:pt x="29" y="279"/>
                </a:lnTo>
                <a:lnTo>
                  <a:pt x="42" y="290"/>
                </a:lnTo>
                <a:lnTo>
                  <a:pt x="63" y="301"/>
                </a:lnTo>
                <a:lnTo>
                  <a:pt x="85" y="309"/>
                </a:lnTo>
                <a:lnTo>
                  <a:pt x="109" y="313"/>
                </a:lnTo>
                <a:lnTo>
                  <a:pt x="133" y="313"/>
                </a:lnTo>
                <a:lnTo>
                  <a:pt x="164" y="308"/>
                </a:lnTo>
                <a:lnTo>
                  <a:pt x="194" y="297"/>
                </a:lnTo>
                <a:lnTo>
                  <a:pt x="220" y="279"/>
                </a:lnTo>
                <a:lnTo>
                  <a:pt x="231" y="271"/>
                </a:lnTo>
                <a:lnTo>
                  <a:pt x="239" y="261"/>
                </a:lnTo>
                <a:lnTo>
                  <a:pt x="242" y="250"/>
                </a:lnTo>
                <a:lnTo>
                  <a:pt x="239" y="239"/>
                </a:lnTo>
                <a:lnTo>
                  <a:pt x="230" y="228"/>
                </a:lnTo>
                <a:lnTo>
                  <a:pt x="209" y="213"/>
                </a:lnTo>
                <a:lnTo>
                  <a:pt x="186" y="202"/>
                </a:lnTo>
                <a:close/>
                <a:moveTo>
                  <a:pt x="164" y="120"/>
                </a:moveTo>
                <a:lnTo>
                  <a:pt x="137" y="127"/>
                </a:lnTo>
                <a:lnTo>
                  <a:pt x="100" y="130"/>
                </a:lnTo>
                <a:lnTo>
                  <a:pt x="92" y="183"/>
                </a:lnTo>
                <a:lnTo>
                  <a:pt x="87" y="236"/>
                </a:lnTo>
                <a:lnTo>
                  <a:pt x="109" y="244"/>
                </a:lnTo>
                <a:lnTo>
                  <a:pt x="133" y="245"/>
                </a:lnTo>
                <a:lnTo>
                  <a:pt x="156" y="240"/>
                </a:lnTo>
                <a:lnTo>
                  <a:pt x="177" y="237"/>
                </a:lnTo>
                <a:lnTo>
                  <a:pt x="178" y="237"/>
                </a:lnTo>
                <a:lnTo>
                  <a:pt x="170" y="210"/>
                </a:lnTo>
                <a:lnTo>
                  <a:pt x="165" y="180"/>
                </a:lnTo>
                <a:lnTo>
                  <a:pt x="164" y="149"/>
                </a:lnTo>
                <a:lnTo>
                  <a:pt x="164" y="120"/>
                </a:lnTo>
                <a:close/>
                <a:moveTo>
                  <a:pt x="199" y="63"/>
                </a:moveTo>
                <a:lnTo>
                  <a:pt x="188" y="79"/>
                </a:lnTo>
                <a:lnTo>
                  <a:pt x="170" y="88"/>
                </a:lnTo>
                <a:lnTo>
                  <a:pt x="149" y="96"/>
                </a:lnTo>
                <a:lnTo>
                  <a:pt x="129" y="98"/>
                </a:lnTo>
                <a:lnTo>
                  <a:pt x="111" y="96"/>
                </a:lnTo>
                <a:lnTo>
                  <a:pt x="92" y="95"/>
                </a:lnTo>
                <a:lnTo>
                  <a:pt x="74" y="90"/>
                </a:lnTo>
                <a:lnTo>
                  <a:pt x="58" y="82"/>
                </a:lnTo>
                <a:lnTo>
                  <a:pt x="47" y="69"/>
                </a:lnTo>
                <a:lnTo>
                  <a:pt x="47" y="83"/>
                </a:lnTo>
                <a:lnTo>
                  <a:pt x="52" y="95"/>
                </a:lnTo>
                <a:lnTo>
                  <a:pt x="60" y="106"/>
                </a:lnTo>
                <a:lnTo>
                  <a:pt x="72" y="112"/>
                </a:lnTo>
                <a:lnTo>
                  <a:pt x="96" y="115"/>
                </a:lnTo>
                <a:lnTo>
                  <a:pt x="121" y="115"/>
                </a:lnTo>
                <a:lnTo>
                  <a:pt x="135" y="114"/>
                </a:lnTo>
                <a:lnTo>
                  <a:pt x="151" y="109"/>
                </a:lnTo>
                <a:lnTo>
                  <a:pt x="167" y="104"/>
                </a:lnTo>
                <a:lnTo>
                  <a:pt x="181" y="96"/>
                </a:lnTo>
                <a:lnTo>
                  <a:pt x="193" y="88"/>
                </a:lnTo>
                <a:lnTo>
                  <a:pt x="199" y="75"/>
                </a:lnTo>
                <a:lnTo>
                  <a:pt x="199" y="63"/>
                </a:lnTo>
                <a:close/>
                <a:moveTo>
                  <a:pt x="114" y="18"/>
                </a:moveTo>
                <a:lnTo>
                  <a:pt x="95" y="21"/>
                </a:lnTo>
                <a:lnTo>
                  <a:pt x="77" y="26"/>
                </a:lnTo>
                <a:lnTo>
                  <a:pt x="64" y="34"/>
                </a:lnTo>
                <a:lnTo>
                  <a:pt x="53" y="47"/>
                </a:lnTo>
                <a:lnTo>
                  <a:pt x="63" y="61"/>
                </a:lnTo>
                <a:lnTo>
                  <a:pt x="77" y="71"/>
                </a:lnTo>
                <a:lnTo>
                  <a:pt x="95" y="77"/>
                </a:lnTo>
                <a:lnTo>
                  <a:pt x="114" y="80"/>
                </a:lnTo>
                <a:lnTo>
                  <a:pt x="135" y="79"/>
                </a:lnTo>
                <a:lnTo>
                  <a:pt x="154" y="74"/>
                </a:lnTo>
                <a:lnTo>
                  <a:pt x="170" y="64"/>
                </a:lnTo>
                <a:lnTo>
                  <a:pt x="181" y="51"/>
                </a:lnTo>
                <a:lnTo>
                  <a:pt x="185" y="35"/>
                </a:lnTo>
                <a:lnTo>
                  <a:pt x="172" y="29"/>
                </a:lnTo>
                <a:lnTo>
                  <a:pt x="154" y="22"/>
                </a:lnTo>
                <a:lnTo>
                  <a:pt x="135" y="19"/>
                </a:lnTo>
                <a:lnTo>
                  <a:pt x="114" y="18"/>
                </a:lnTo>
                <a:close/>
                <a:moveTo>
                  <a:pt x="122" y="0"/>
                </a:moveTo>
                <a:lnTo>
                  <a:pt x="145" y="2"/>
                </a:lnTo>
                <a:lnTo>
                  <a:pt x="165" y="6"/>
                </a:lnTo>
                <a:lnTo>
                  <a:pt x="183" y="13"/>
                </a:lnTo>
                <a:lnTo>
                  <a:pt x="197" y="21"/>
                </a:lnTo>
                <a:lnTo>
                  <a:pt x="199" y="22"/>
                </a:lnTo>
                <a:lnTo>
                  <a:pt x="201" y="27"/>
                </a:lnTo>
                <a:lnTo>
                  <a:pt x="202" y="29"/>
                </a:lnTo>
                <a:lnTo>
                  <a:pt x="204" y="31"/>
                </a:lnTo>
                <a:lnTo>
                  <a:pt x="204" y="37"/>
                </a:lnTo>
                <a:lnTo>
                  <a:pt x="204" y="42"/>
                </a:lnTo>
                <a:lnTo>
                  <a:pt x="212" y="56"/>
                </a:lnTo>
                <a:lnTo>
                  <a:pt x="212" y="74"/>
                </a:lnTo>
                <a:lnTo>
                  <a:pt x="207" y="90"/>
                </a:lnTo>
                <a:lnTo>
                  <a:pt x="197" y="103"/>
                </a:lnTo>
                <a:lnTo>
                  <a:pt x="186" y="111"/>
                </a:lnTo>
                <a:lnTo>
                  <a:pt x="173" y="117"/>
                </a:lnTo>
                <a:lnTo>
                  <a:pt x="173" y="119"/>
                </a:lnTo>
                <a:lnTo>
                  <a:pt x="183" y="181"/>
                </a:lnTo>
                <a:lnTo>
                  <a:pt x="185" y="186"/>
                </a:lnTo>
                <a:lnTo>
                  <a:pt x="186" y="186"/>
                </a:lnTo>
                <a:lnTo>
                  <a:pt x="189" y="186"/>
                </a:lnTo>
                <a:lnTo>
                  <a:pt x="193" y="186"/>
                </a:lnTo>
                <a:lnTo>
                  <a:pt x="210" y="194"/>
                </a:lnTo>
                <a:lnTo>
                  <a:pt x="230" y="205"/>
                </a:lnTo>
                <a:lnTo>
                  <a:pt x="247" y="218"/>
                </a:lnTo>
                <a:lnTo>
                  <a:pt x="260" y="232"/>
                </a:lnTo>
                <a:lnTo>
                  <a:pt x="263" y="240"/>
                </a:lnTo>
                <a:lnTo>
                  <a:pt x="265" y="240"/>
                </a:lnTo>
                <a:lnTo>
                  <a:pt x="268" y="244"/>
                </a:lnTo>
                <a:lnTo>
                  <a:pt x="274" y="265"/>
                </a:lnTo>
                <a:lnTo>
                  <a:pt x="274" y="285"/>
                </a:lnTo>
                <a:lnTo>
                  <a:pt x="266" y="305"/>
                </a:lnTo>
                <a:lnTo>
                  <a:pt x="254" y="324"/>
                </a:lnTo>
                <a:lnTo>
                  <a:pt x="238" y="337"/>
                </a:lnTo>
                <a:lnTo>
                  <a:pt x="218" y="346"/>
                </a:lnTo>
                <a:lnTo>
                  <a:pt x="199" y="354"/>
                </a:lnTo>
                <a:lnTo>
                  <a:pt x="177" y="359"/>
                </a:lnTo>
                <a:lnTo>
                  <a:pt x="167" y="458"/>
                </a:lnTo>
                <a:lnTo>
                  <a:pt x="151" y="556"/>
                </a:lnTo>
                <a:lnTo>
                  <a:pt x="149" y="559"/>
                </a:lnTo>
                <a:lnTo>
                  <a:pt x="148" y="561"/>
                </a:lnTo>
                <a:lnTo>
                  <a:pt x="145" y="561"/>
                </a:lnTo>
                <a:lnTo>
                  <a:pt x="141" y="561"/>
                </a:lnTo>
                <a:lnTo>
                  <a:pt x="138" y="561"/>
                </a:lnTo>
                <a:lnTo>
                  <a:pt x="137" y="559"/>
                </a:lnTo>
                <a:lnTo>
                  <a:pt x="135" y="556"/>
                </a:lnTo>
                <a:lnTo>
                  <a:pt x="119" y="467"/>
                </a:lnTo>
                <a:lnTo>
                  <a:pt x="103" y="377"/>
                </a:lnTo>
                <a:lnTo>
                  <a:pt x="103" y="370"/>
                </a:lnTo>
                <a:lnTo>
                  <a:pt x="103" y="366"/>
                </a:lnTo>
                <a:lnTo>
                  <a:pt x="77" y="362"/>
                </a:lnTo>
                <a:lnTo>
                  <a:pt x="53" y="354"/>
                </a:lnTo>
                <a:lnTo>
                  <a:pt x="32" y="341"/>
                </a:lnTo>
                <a:lnTo>
                  <a:pt x="16" y="325"/>
                </a:lnTo>
                <a:lnTo>
                  <a:pt x="5" y="306"/>
                </a:lnTo>
                <a:lnTo>
                  <a:pt x="0" y="285"/>
                </a:lnTo>
                <a:lnTo>
                  <a:pt x="2" y="263"/>
                </a:lnTo>
                <a:lnTo>
                  <a:pt x="0" y="249"/>
                </a:lnTo>
                <a:lnTo>
                  <a:pt x="5" y="234"/>
                </a:lnTo>
                <a:lnTo>
                  <a:pt x="16" y="223"/>
                </a:lnTo>
                <a:lnTo>
                  <a:pt x="29" y="213"/>
                </a:lnTo>
                <a:lnTo>
                  <a:pt x="44" y="205"/>
                </a:lnTo>
                <a:lnTo>
                  <a:pt x="60" y="199"/>
                </a:lnTo>
                <a:lnTo>
                  <a:pt x="76" y="192"/>
                </a:lnTo>
                <a:lnTo>
                  <a:pt x="80" y="160"/>
                </a:lnTo>
                <a:lnTo>
                  <a:pt x="88" y="128"/>
                </a:lnTo>
                <a:lnTo>
                  <a:pt x="68" y="125"/>
                </a:lnTo>
                <a:lnTo>
                  <a:pt x="52" y="115"/>
                </a:lnTo>
                <a:lnTo>
                  <a:pt x="39" y="101"/>
                </a:lnTo>
                <a:lnTo>
                  <a:pt x="34" y="83"/>
                </a:lnTo>
                <a:lnTo>
                  <a:pt x="36" y="66"/>
                </a:lnTo>
                <a:lnTo>
                  <a:pt x="40" y="47"/>
                </a:lnTo>
                <a:lnTo>
                  <a:pt x="40" y="43"/>
                </a:lnTo>
                <a:lnTo>
                  <a:pt x="40" y="42"/>
                </a:lnTo>
                <a:lnTo>
                  <a:pt x="42" y="40"/>
                </a:lnTo>
                <a:lnTo>
                  <a:pt x="50" y="22"/>
                </a:lnTo>
                <a:lnTo>
                  <a:pt x="63" y="11"/>
                </a:lnTo>
                <a:lnTo>
                  <a:pt x="80" y="3"/>
                </a:lnTo>
                <a:lnTo>
                  <a:pt x="101" y="0"/>
                </a:lnTo>
                <a:lnTo>
                  <a:pt x="12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05250" y="921582"/>
            <a:ext cx="11381501" cy="5585262"/>
            <a:chOff x="539565" y="928762"/>
            <a:chExt cx="11381501" cy="5585262"/>
          </a:xfrm>
        </p:grpSpPr>
        <p:sp>
          <p:nvSpPr>
            <p:cNvPr id="70" name="Freeform 58"/>
            <p:cNvSpPr>
              <a:spLocks/>
            </p:cNvSpPr>
            <p:nvPr/>
          </p:nvSpPr>
          <p:spPr bwMode="auto">
            <a:xfrm rot="10800000" flipH="1" flipV="1">
              <a:off x="544423" y="928762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8"/>
            <p:cNvSpPr>
              <a:spLocks/>
            </p:cNvSpPr>
            <p:nvPr/>
          </p:nvSpPr>
          <p:spPr bwMode="auto">
            <a:xfrm rot="10800000" flipH="1" flipV="1">
              <a:off x="544423" y="6352538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8"/>
            <p:cNvSpPr>
              <a:spLocks/>
            </p:cNvSpPr>
            <p:nvPr/>
          </p:nvSpPr>
          <p:spPr bwMode="auto">
            <a:xfrm rot="5400000" flipH="1" flipV="1">
              <a:off x="-2197914" y="3723969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8"/>
            <p:cNvSpPr>
              <a:spLocks/>
            </p:cNvSpPr>
            <p:nvPr/>
          </p:nvSpPr>
          <p:spPr bwMode="auto">
            <a:xfrm rot="5400000" flipH="1" flipV="1">
              <a:off x="9130231" y="3666241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75398CA9-06A9-439F-B50A-99A0EA9A9A42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89188" y="1580781"/>
            <a:ext cx="1260000" cy="12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77E0D3D-09CD-48C2-998A-363FF79FA2E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21886" y="1580781"/>
            <a:ext cx="1260000" cy="126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969B7D8-5A07-4AC9-BD46-E268EBF5C5B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44288" y="1596949"/>
            <a:ext cx="1260000" cy="126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AE51096-519F-4894-81BE-D8CDD1E4A8B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76986" y="1603370"/>
            <a:ext cx="1260000" cy="126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D62359B-1C4E-43D7-9432-D850465A9EA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80363" y="1603370"/>
            <a:ext cx="1260000" cy="126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8B047EE-4D40-4B65-99C1-431060356B33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203810" y="1603370"/>
            <a:ext cx="1260000" cy="126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D3B4150-3F5A-4281-9257-AE0164B58CF1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516695" y="1598002"/>
            <a:ext cx="1260000" cy="1260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3FB9F30-9DF6-4419-8312-C345EE6B4126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860244" y="1623064"/>
            <a:ext cx="1260000" cy="126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D65DD4-C300-4101-8198-ED5487CC0AE7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0247774" y="3014817"/>
            <a:ext cx="1260000" cy="1260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F460502-3337-4E1C-B8F9-C7E82E26313F}"/>
              </a:ext>
            </a:extLst>
          </p:cNvPr>
          <p:cNvGrpSpPr/>
          <p:nvPr/>
        </p:nvGrpSpPr>
        <p:grpSpPr>
          <a:xfrm>
            <a:off x="4785769" y="623457"/>
            <a:ext cx="2438400" cy="3697084"/>
            <a:chOff x="4785769" y="623457"/>
            <a:chExt cx="2438400" cy="3697084"/>
          </a:xfrm>
        </p:grpSpPr>
        <p:pic>
          <p:nvPicPr>
            <p:cNvPr id="1026" name="Picture 2" descr="colabì ëí ì´ë¯¸ì§ ê²ìê²°ê³¼">
              <a:extLst>
                <a:ext uri="{FF2B5EF4-FFF2-40B4-BE49-F238E27FC236}">
                  <a16:creationId xmlns:a16="http://schemas.microsoft.com/office/drawing/2014/main" id="{C0B14B55-2ACA-405D-9C46-EA01ECE5E5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769" y="623457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화살표: 아래쪽 12">
              <a:extLst>
                <a:ext uri="{FF2B5EF4-FFF2-40B4-BE49-F238E27FC236}">
                  <a16:creationId xmlns:a16="http://schemas.microsoft.com/office/drawing/2014/main" id="{025D3502-D64A-4229-B971-AAAD5ECE54C5}"/>
                </a:ext>
              </a:extLst>
            </p:cNvPr>
            <p:cNvSpPr/>
            <p:nvPr/>
          </p:nvSpPr>
          <p:spPr>
            <a:xfrm>
              <a:off x="5707781" y="2646947"/>
              <a:ext cx="647235" cy="587141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E47073-55AF-4222-B12B-53C538D508D3}"/>
                </a:ext>
              </a:extLst>
            </p:cNvPr>
            <p:cNvSpPr/>
            <p:nvPr/>
          </p:nvSpPr>
          <p:spPr>
            <a:xfrm>
              <a:off x="5138586" y="3429000"/>
              <a:ext cx="1858980" cy="891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Pre-trained</a:t>
              </a:r>
            </a:p>
            <a:p>
              <a:pPr algn="ctr"/>
              <a:r>
                <a:rPr lang="en-US" altLang="ko-KR" dirty="0"/>
                <a:t>Model</a:t>
              </a:r>
              <a:endParaRPr lang="ko-KR" altLang="en-US" dirty="0"/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E784757-5B63-4489-9525-3BD7DCD67B1E}"/>
              </a:ext>
            </a:extLst>
          </p:cNvPr>
          <p:cNvSpPr/>
          <p:nvPr/>
        </p:nvSpPr>
        <p:spPr>
          <a:xfrm>
            <a:off x="4032259" y="3642716"/>
            <a:ext cx="806086" cy="59793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5155D0E8-107A-4F49-B68D-BECB795BB50F}"/>
              </a:ext>
            </a:extLst>
          </p:cNvPr>
          <p:cNvSpPr/>
          <p:nvPr/>
        </p:nvSpPr>
        <p:spPr>
          <a:xfrm>
            <a:off x="7237801" y="3607992"/>
            <a:ext cx="806086" cy="59793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4124AB-85A8-45F0-BEA3-EF72C072F1A8}"/>
              </a:ext>
            </a:extLst>
          </p:cNvPr>
          <p:cNvSpPr txBox="1"/>
          <p:nvPr/>
        </p:nvSpPr>
        <p:spPr>
          <a:xfrm>
            <a:off x="1619642" y="4427466"/>
            <a:ext cx="93485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err="1"/>
              <a:t>testResult</a:t>
            </a:r>
            <a:r>
              <a:rPr lang="en-US" altLang="ko-KR" sz="5400" b="1" dirty="0"/>
              <a:t> = [‘3’,’4’,’2’,’1’,’/’,’1’,’2’,’2’,’=‘]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53522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L -0.09635 0.027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18" y="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148E-6 L -0.17878 0.0680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45" y="340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0.27018 0.113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16" y="569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44444E-6 L -0.34492 0.154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53" y="77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44444E-6 L -0.43255 0.183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28" y="919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48148E-6 L -0.51979 0.2212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90" y="1106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-0.6099 0.2486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95" y="124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-0.62175 0.0703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94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2" grpId="0" animBg="1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858"/>
          <p:cNvSpPr>
            <a:spLocks noEditPoints="1"/>
          </p:cNvSpPr>
          <p:nvPr/>
        </p:nvSpPr>
        <p:spPr bwMode="auto">
          <a:xfrm flipV="1">
            <a:off x="222690" y="109471"/>
            <a:ext cx="956018" cy="387788"/>
          </a:xfrm>
          <a:custGeom>
            <a:avLst/>
            <a:gdLst>
              <a:gd name="T0" fmla="*/ 183 w 270"/>
              <a:gd name="T1" fmla="*/ 27 h 146"/>
              <a:gd name="T2" fmla="*/ 182 w 270"/>
              <a:gd name="T3" fmla="*/ 44 h 146"/>
              <a:gd name="T4" fmla="*/ 181 w 270"/>
              <a:gd name="T5" fmla="*/ 46 h 146"/>
              <a:gd name="T6" fmla="*/ 123 w 270"/>
              <a:gd name="T7" fmla="*/ 48 h 146"/>
              <a:gd name="T8" fmla="*/ 10 w 270"/>
              <a:gd name="T9" fmla="*/ 45 h 146"/>
              <a:gd name="T10" fmla="*/ 22 w 270"/>
              <a:gd name="T11" fmla="*/ 78 h 146"/>
              <a:gd name="T12" fmla="*/ 21 w 270"/>
              <a:gd name="T13" fmla="*/ 112 h 146"/>
              <a:gd name="T14" fmla="*/ 186 w 270"/>
              <a:gd name="T15" fmla="*/ 105 h 146"/>
              <a:gd name="T16" fmla="*/ 188 w 270"/>
              <a:gd name="T17" fmla="*/ 107 h 146"/>
              <a:gd name="T18" fmla="*/ 188 w 270"/>
              <a:gd name="T19" fmla="*/ 108 h 146"/>
              <a:gd name="T20" fmla="*/ 225 w 270"/>
              <a:gd name="T21" fmla="*/ 104 h 146"/>
              <a:gd name="T22" fmla="*/ 242 w 270"/>
              <a:gd name="T23" fmla="*/ 54 h 146"/>
              <a:gd name="T24" fmla="*/ 183 w 270"/>
              <a:gd name="T25" fmla="*/ 11 h 146"/>
              <a:gd name="T26" fmla="*/ 183 w 270"/>
              <a:gd name="T27" fmla="*/ 0 h 146"/>
              <a:gd name="T28" fmla="*/ 247 w 270"/>
              <a:gd name="T29" fmla="*/ 50 h 146"/>
              <a:gd name="T30" fmla="*/ 270 w 270"/>
              <a:gd name="T31" fmla="*/ 71 h 146"/>
              <a:gd name="T32" fmla="*/ 268 w 270"/>
              <a:gd name="T33" fmla="*/ 75 h 146"/>
              <a:gd name="T34" fmla="*/ 190 w 270"/>
              <a:gd name="T35" fmla="*/ 144 h 146"/>
              <a:gd name="T36" fmla="*/ 187 w 270"/>
              <a:gd name="T37" fmla="*/ 146 h 146"/>
              <a:gd name="T38" fmla="*/ 183 w 270"/>
              <a:gd name="T39" fmla="*/ 144 h 146"/>
              <a:gd name="T40" fmla="*/ 182 w 270"/>
              <a:gd name="T41" fmla="*/ 142 h 146"/>
              <a:gd name="T42" fmla="*/ 99 w 270"/>
              <a:gd name="T43" fmla="*/ 116 h 146"/>
              <a:gd name="T44" fmla="*/ 16 w 270"/>
              <a:gd name="T45" fmla="*/ 118 h 146"/>
              <a:gd name="T46" fmla="*/ 13 w 270"/>
              <a:gd name="T47" fmla="*/ 116 h 146"/>
              <a:gd name="T48" fmla="*/ 17 w 270"/>
              <a:gd name="T49" fmla="*/ 96 h 146"/>
              <a:gd name="T50" fmla="*/ 10 w 270"/>
              <a:gd name="T51" fmla="*/ 59 h 146"/>
              <a:gd name="T52" fmla="*/ 0 w 270"/>
              <a:gd name="T53" fmla="*/ 42 h 146"/>
              <a:gd name="T54" fmla="*/ 0 w 270"/>
              <a:gd name="T55" fmla="*/ 38 h 146"/>
              <a:gd name="T56" fmla="*/ 4 w 270"/>
              <a:gd name="T57" fmla="*/ 37 h 146"/>
              <a:gd name="T58" fmla="*/ 89 w 270"/>
              <a:gd name="T59" fmla="*/ 41 h 146"/>
              <a:gd name="T60" fmla="*/ 175 w 270"/>
              <a:gd name="T61" fmla="*/ 40 h 146"/>
              <a:gd name="T62" fmla="*/ 177 w 270"/>
              <a:gd name="T63" fmla="*/ 4 h 146"/>
              <a:gd name="T64" fmla="*/ 178 w 270"/>
              <a:gd name="T65" fmla="*/ 2 h 146"/>
              <a:gd name="T66" fmla="*/ 181 w 270"/>
              <a:gd name="T6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0" h="146">
                <a:moveTo>
                  <a:pt x="183" y="11"/>
                </a:moveTo>
                <a:lnTo>
                  <a:pt x="183" y="27"/>
                </a:lnTo>
                <a:lnTo>
                  <a:pt x="182" y="42"/>
                </a:lnTo>
                <a:lnTo>
                  <a:pt x="182" y="44"/>
                </a:lnTo>
                <a:lnTo>
                  <a:pt x="181" y="45"/>
                </a:lnTo>
                <a:lnTo>
                  <a:pt x="181" y="46"/>
                </a:lnTo>
                <a:lnTo>
                  <a:pt x="178" y="46"/>
                </a:lnTo>
                <a:lnTo>
                  <a:pt x="123" y="48"/>
                </a:lnTo>
                <a:lnTo>
                  <a:pt x="67" y="49"/>
                </a:lnTo>
                <a:lnTo>
                  <a:pt x="10" y="45"/>
                </a:lnTo>
                <a:lnTo>
                  <a:pt x="18" y="61"/>
                </a:lnTo>
                <a:lnTo>
                  <a:pt x="22" y="78"/>
                </a:lnTo>
                <a:lnTo>
                  <a:pt x="24" y="95"/>
                </a:lnTo>
                <a:lnTo>
                  <a:pt x="21" y="112"/>
                </a:lnTo>
                <a:lnTo>
                  <a:pt x="103" y="108"/>
                </a:lnTo>
                <a:lnTo>
                  <a:pt x="186" y="105"/>
                </a:lnTo>
                <a:lnTo>
                  <a:pt x="187" y="105"/>
                </a:lnTo>
                <a:lnTo>
                  <a:pt x="188" y="107"/>
                </a:lnTo>
                <a:lnTo>
                  <a:pt x="188" y="107"/>
                </a:lnTo>
                <a:lnTo>
                  <a:pt x="188" y="108"/>
                </a:lnTo>
                <a:lnTo>
                  <a:pt x="188" y="137"/>
                </a:lnTo>
                <a:lnTo>
                  <a:pt x="225" y="104"/>
                </a:lnTo>
                <a:lnTo>
                  <a:pt x="262" y="72"/>
                </a:lnTo>
                <a:lnTo>
                  <a:pt x="242" y="54"/>
                </a:lnTo>
                <a:lnTo>
                  <a:pt x="221" y="38"/>
                </a:lnTo>
                <a:lnTo>
                  <a:pt x="183" y="11"/>
                </a:lnTo>
                <a:close/>
                <a:moveTo>
                  <a:pt x="181" y="0"/>
                </a:moveTo>
                <a:lnTo>
                  <a:pt x="183" y="0"/>
                </a:lnTo>
                <a:lnTo>
                  <a:pt x="224" y="32"/>
                </a:lnTo>
                <a:lnTo>
                  <a:pt x="247" y="50"/>
                </a:lnTo>
                <a:lnTo>
                  <a:pt x="268" y="70"/>
                </a:lnTo>
                <a:lnTo>
                  <a:pt x="270" y="71"/>
                </a:lnTo>
                <a:lnTo>
                  <a:pt x="270" y="72"/>
                </a:lnTo>
                <a:lnTo>
                  <a:pt x="268" y="75"/>
                </a:lnTo>
                <a:lnTo>
                  <a:pt x="229" y="109"/>
                </a:lnTo>
                <a:lnTo>
                  <a:pt x="190" y="144"/>
                </a:lnTo>
                <a:lnTo>
                  <a:pt x="188" y="146"/>
                </a:lnTo>
                <a:lnTo>
                  <a:pt x="187" y="146"/>
                </a:lnTo>
                <a:lnTo>
                  <a:pt x="185" y="146"/>
                </a:lnTo>
                <a:lnTo>
                  <a:pt x="183" y="144"/>
                </a:lnTo>
                <a:lnTo>
                  <a:pt x="182" y="144"/>
                </a:lnTo>
                <a:lnTo>
                  <a:pt x="182" y="142"/>
                </a:lnTo>
                <a:lnTo>
                  <a:pt x="182" y="112"/>
                </a:lnTo>
                <a:lnTo>
                  <a:pt x="99" y="116"/>
                </a:lnTo>
                <a:lnTo>
                  <a:pt x="17" y="118"/>
                </a:lnTo>
                <a:lnTo>
                  <a:pt x="16" y="118"/>
                </a:lnTo>
                <a:lnTo>
                  <a:pt x="14" y="117"/>
                </a:lnTo>
                <a:lnTo>
                  <a:pt x="13" y="116"/>
                </a:lnTo>
                <a:lnTo>
                  <a:pt x="13" y="114"/>
                </a:lnTo>
                <a:lnTo>
                  <a:pt x="17" y="96"/>
                </a:lnTo>
                <a:lnTo>
                  <a:pt x="16" y="78"/>
                </a:lnTo>
                <a:lnTo>
                  <a:pt x="10" y="59"/>
                </a:lnTo>
                <a:lnTo>
                  <a:pt x="1" y="44"/>
                </a:lnTo>
                <a:lnTo>
                  <a:pt x="0" y="42"/>
                </a:lnTo>
                <a:lnTo>
                  <a:pt x="0" y="40"/>
                </a:lnTo>
                <a:lnTo>
                  <a:pt x="0" y="38"/>
                </a:lnTo>
                <a:lnTo>
                  <a:pt x="3" y="37"/>
                </a:lnTo>
                <a:lnTo>
                  <a:pt x="4" y="37"/>
                </a:lnTo>
                <a:lnTo>
                  <a:pt x="47" y="41"/>
                </a:lnTo>
                <a:lnTo>
                  <a:pt x="89" y="41"/>
                </a:lnTo>
                <a:lnTo>
                  <a:pt x="132" y="40"/>
                </a:lnTo>
                <a:lnTo>
                  <a:pt x="175" y="40"/>
                </a:lnTo>
                <a:lnTo>
                  <a:pt x="177" y="21"/>
                </a:lnTo>
                <a:lnTo>
                  <a:pt x="177" y="4"/>
                </a:lnTo>
                <a:lnTo>
                  <a:pt x="177" y="3"/>
                </a:lnTo>
                <a:lnTo>
                  <a:pt x="178" y="2"/>
                </a:lnTo>
                <a:lnTo>
                  <a:pt x="179" y="0"/>
                </a:lnTo>
                <a:lnTo>
                  <a:pt x="18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457003" y="41755"/>
            <a:ext cx="4716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Calculation Algorithm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 rot="16200000">
            <a:off x="10273353" y="-18839"/>
            <a:ext cx="2230867" cy="1606426"/>
            <a:chOff x="9020334" y="4223834"/>
            <a:chExt cx="3720008" cy="2678742"/>
          </a:xfrm>
        </p:grpSpPr>
        <p:sp>
          <p:nvSpPr>
            <p:cNvPr id="59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 rot="16200000" flipH="1" flipV="1">
            <a:off x="-335545" y="5262210"/>
            <a:ext cx="2230867" cy="1606426"/>
            <a:chOff x="9020334" y="4223834"/>
            <a:chExt cx="3720008" cy="2678742"/>
          </a:xfrm>
        </p:grpSpPr>
        <p:sp>
          <p:nvSpPr>
            <p:cNvPr id="64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8" name="Freeform 58"/>
          <p:cNvSpPr>
            <a:spLocks/>
          </p:cNvSpPr>
          <p:nvPr/>
        </p:nvSpPr>
        <p:spPr bwMode="auto">
          <a:xfrm rot="10800000" flipH="1" flipV="1">
            <a:off x="1178708" y="577738"/>
            <a:ext cx="9235292" cy="45719"/>
          </a:xfrm>
          <a:custGeom>
            <a:avLst/>
            <a:gdLst>
              <a:gd name="T0" fmla="*/ 264 w 317"/>
              <a:gd name="T1" fmla="*/ 0 h 24"/>
              <a:gd name="T2" fmla="*/ 314 w 317"/>
              <a:gd name="T3" fmla="*/ 4 h 24"/>
              <a:gd name="T4" fmla="*/ 316 w 317"/>
              <a:gd name="T5" fmla="*/ 6 h 24"/>
              <a:gd name="T6" fmla="*/ 317 w 317"/>
              <a:gd name="T7" fmla="*/ 8 h 24"/>
              <a:gd name="T8" fmla="*/ 317 w 317"/>
              <a:gd name="T9" fmla="*/ 9 h 24"/>
              <a:gd name="T10" fmla="*/ 317 w 317"/>
              <a:gd name="T11" fmla="*/ 12 h 24"/>
              <a:gd name="T12" fmla="*/ 314 w 317"/>
              <a:gd name="T13" fmla="*/ 14 h 24"/>
              <a:gd name="T14" fmla="*/ 312 w 317"/>
              <a:gd name="T15" fmla="*/ 16 h 24"/>
              <a:gd name="T16" fmla="*/ 261 w 317"/>
              <a:gd name="T17" fmla="*/ 19 h 24"/>
              <a:gd name="T18" fmla="*/ 208 w 317"/>
              <a:gd name="T19" fmla="*/ 17 h 24"/>
              <a:gd name="T20" fmla="*/ 157 w 317"/>
              <a:gd name="T21" fmla="*/ 17 h 24"/>
              <a:gd name="T22" fmla="*/ 3 w 317"/>
              <a:gd name="T23" fmla="*/ 24 h 24"/>
              <a:gd name="T24" fmla="*/ 1 w 317"/>
              <a:gd name="T25" fmla="*/ 24 h 24"/>
              <a:gd name="T26" fmla="*/ 0 w 317"/>
              <a:gd name="T27" fmla="*/ 22 h 24"/>
              <a:gd name="T28" fmla="*/ 0 w 317"/>
              <a:gd name="T29" fmla="*/ 19 h 24"/>
              <a:gd name="T30" fmla="*/ 0 w 317"/>
              <a:gd name="T31" fmla="*/ 17 h 24"/>
              <a:gd name="T32" fmla="*/ 1 w 317"/>
              <a:gd name="T33" fmla="*/ 16 h 24"/>
              <a:gd name="T34" fmla="*/ 3 w 317"/>
              <a:gd name="T35" fmla="*/ 14 h 24"/>
              <a:gd name="T36" fmla="*/ 83 w 317"/>
              <a:gd name="T37" fmla="*/ 8 h 24"/>
              <a:gd name="T38" fmla="*/ 163 w 317"/>
              <a:gd name="T39" fmla="*/ 3 h 24"/>
              <a:gd name="T40" fmla="*/ 213 w 317"/>
              <a:gd name="T41" fmla="*/ 1 h 24"/>
              <a:gd name="T42" fmla="*/ 264 w 317"/>
              <a:gd name="T4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7" h="24">
                <a:moveTo>
                  <a:pt x="264" y="0"/>
                </a:moveTo>
                <a:lnTo>
                  <a:pt x="314" y="4"/>
                </a:lnTo>
                <a:lnTo>
                  <a:pt x="316" y="6"/>
                </a:lnTo>
                <a:lnTo>
                  <a:pt x="317" y="8"/>
                </a:lnTo>
                <a:lnTo>
                  <a:pt x="317" y="9"/>
                </a:lnTo>
                <a:lnTo>
                  <a:pt x="317" y="12"/>
                </a:lnTo>
                <a:lnTo>
                  <a:pt x="314" y="14"/>
                </a:lnTo>
                <a:lnTo>
                  <a:pt x="312" y="16"/>
                </a:lnTo>
                <a:lnTo>
                  <a:pt x="261" y="19"/>
                </a:lnTo>
                <a:lnTo>
                  <a:pt x="208" y="17"/>
                </a:lnTo>
                <a:lnTo>
                  <a:pt x="157" y="17"/>
                </a:lnTo>
                <a:lnTo>
                  <a:pt x="3" y="24"/>
                </a:lnTo>
                <a:lnTo>
                  <a:pt x="1" y="24"/>
                </a:lnTo>
                <a:lnTo>
                  <a:pt x="0" y="22"/>
                </a:lnTo>
                <a:lnTo>
                  <a:pt x="0" y="19"/>
                </a:lnTo>
                <a:lnTo>
                  <a:pt x="0" y="17"/>
                </a:lnTo>
                <a:lnTo>
                  <a:pt x="1" y="16"/>
                </a:lnTo>
                <a:lnTo>
                  <a:pt x="3" y="14"/>
                </a:lnTo>
                <a:lnTo>
                  <a:pt x="83" y="8"/>
                </a:lnTo>
                <a:lnTo>
                  <a:pt x="163" y="3"/>
                </a:lnTo>
                <a:lnTo>
                  <a:pt x="213" y="1"/>
                </a:lnTo>
                <a:lnTo>
                  <a:pt x="26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Freeform 41"/>
          <p:cNvSpPr>
            <a:spLocks noEditPoints="1"/>
          </p:cNvSpPr>
          <p:nvPr/>
        </p:nvSpPr>
        <p:spPr bwMode="auto">
          <a:xfrm rot="1974343">
            <a:off x="9731859" y="72033"/>
            <a:ext cx="302545" cy="510168"/>
          </a:xfrm>
          <a:custGeom>
            <a:avLst/>
            <a:gdLst>
              <a:gd name="T0" fmla="*/ 117 w 274"/>
              <a:gd name="T1" fmla="*/ 370 h 561"/>
              <a:gd name="T2" fmla="*/ 121 w 274"/>
              <a:gd name="T3" fmla="*/ 386 h 561"/>
              <a:gd name="T4" fmla="*/ 145 w 274"/>
              <a:gd name="T5" fmla="*/ 505 h 561"/>
              <a:gd name="T6" fmla="*/ 255 w 274"/>
              <a:gd name="T7" fmla="*/ 268 h 561"/>
              <a:gd name="T8" fmla="*/ 201 w 274"/>
              <a:gd name="T9" fmla="*/ 313 h 561"/>
              <a:gd name="T10" fmla="*/ 96 w 274"/>
              <a:gd name="T11" fmla="*/ 329 h 561"/>
              <a:gd name="T12" fmla="*/ 8 w 274"/>
              <a:gd name="T13" fmla="*/ 281 h 561"/>
              <a:gd name="T14" fmla="*/ 64 w 274"/>
              <a:gd name="T15" fmla="*/ 341 h 561"/>
              <a:gd name="T16" fmla="*/ 114 w 274"/>
              <a:gd name="T17" fmla="*/ 349 h 561"/>
              <a:gd name="T18" fmla="*/ 154 w 274"/>
              <a:gd name="T19" fmla="*/ 348 h 561"/>
              <a:gd name="T20" fmla="*/ 231 w 274"/>
              <a:gd name="T21" fmla="*/ 322 h 561"/>
              <a:gd name="T22" fmla="*/ 258 w 274"/>
              <a:gd name="T23" fmla="*/ 260 h 561"/>
              <a:gd name="T24" fmla="*/ 189 w 274"/>
              <a:gd name="T25" fmla="*/ 240 h 561"/>
              <a:gd name="T26" fmla="*/ 181 w 274"/>
              <a:gd name="T27" fmla="*/ 244 h 561"/>
              <a:gd name="T28" fmla="*/ 132 w 274"/>
              <a:gd name="T29" fmla="*/ 261 h 561"/>
              <a:gd name="T30" fmla="*/ 77 w 274"/>
              <a:gd name="T31" fmla="*/ 245 h 561"/>
              <a:gd name="T32" fmla="*/ 74 w 274"/>
              <a:gd name="T33" fmla="*/ 207 h 561"/>
              <a:gd name="T34" fmla="*/ 20 w 274"/>
              <a:gd name="T35" fmla="*/ 255 h 561"/>
              <a:gd name="T36" fmla="*/ 63 w 274"/>
              <a:gd name="T37" fmla="*/ 301 h 561"/>
              <a:gd name="T38" fmla="*/ 164 w 274"/>
              <a:gd name="T39" fmla="*/ 308 h 561"/>
              <a:gd name="T40" fmla="*/ 239 w 274"/>
              <a:gd name="T41" fmla="*/ 261 h 561"/>
              <a:gd name="T42" fmla="*/ 209 w 274"/>
              <a:gd name="T43" fmla="*/ 213 h 561"/>
              <a:gd name="T44" fmla="*/ 100 w 274"/>
              <a:gd name="T45" fmla="*/ 130 h 561"/>
              <a:gd name="T46" fmla="*/ 133 w 274"/>
              <a:gd name="T47" fmla="*/ 245 h 561"/>
              <a:gd name="T48" fmla="*/ 170 w 274"/>
              <a:gd name="T49" fmla="*/ 210 h 561"/>
              <a:gd name="T50" fmla="*/ 199 w 274"/>
              <a:gd name="T51" fmla="*/ 63 h 561"/>
              <a:gd name="T52" fmla="*/ 129 w 274"/>
              <a:gd name="T53" fmla="*/ 98 h 561"/>
              <a:gd name="T54" fmla="*/ 58 w 274"/>
              <a:gd name="T55" fmla="*/ 82 h 561"/>
              <a:gd name="T56" fmla="*/ 60 w 274"/>
              <a:gd name="T57" fmla="*/ 106 h 561"/>
              <a:gd name="T58" fmla="*/ 135 w 274"/>
              <a:gd name="T59" fmla="*/ 114 h 561"/>
              <a:gd name="T60" fmla="*/ 193 w 274"/>
              <a:gd name="T61" fmla="*/ 88 h 561"/>
              <a:gd name="T62" fmla="*/ 95 w 274"/>
              <a:gd name="T63" fmla="*/ 21 h 561"/>
              <a:gd name="T64" fmla="*/ 63 w 274"/>
              <a:gd name="T65" fmla="*/ 61 h 561"/>
              <a:gd name="T66" fmla="*/ 135 w 274"/>
              <a:gd name="T67" fmla="*/ 79 h 561"/>
              <a:gd name="T68" fmla="*/ 185 w 274"/>
              <a:gd name="T69" fmla="*/ 35 h 561"/>
              <a:gd name="T70" fmla="*/ 114 w 274"/>
              <a:gd name="T71" fmla="*/ 18 h 561"/>
              <a:gd name="T72" fmla="*/ 183 w 274"/>
              <a:gd name="T73" fmla="*/ 13 h 561"/>
              <a:gd name="T74" fmla="*/ 202 w 274"/>
              <a:gd name="T75" fmla="*/ 29 h 561"/>
              <a:gd name="T76" fmla="*/ 212 w 274"/>
              <a:gd name="T77" fmla="*/ 56 h 561"/>
              <a:gd name="T78" fmla="*/ 186 w 274"/>
              <a:gd name="T79" fmla="*/ 111 h 561"/>
              <a:gd name="T80" fmla="*/ 185 w 274"/>
              <a:gd name="T81" fmla="*/ 186 h 561"/>
              <a:gd name="T82" fmla="*/ 210 w 274"/>
              <a:gd name="T83" fmla="*/ 194 h 561"/>
              <a:gd name="T84" fmla="*/ 263 w 274"/>
              <a:gd name="T85" fmla="*/ 240 h 561"/>
              <a:gd name="T86" fmla="*/ 274 w 274"/>
              <a:gd name="T87" fmla="*/ 285 h 561"/>
              <a:gd name="T88" fmla="*/ 218 w 274"/>
              <a:gd name="T89" fmla="*/ 346 h 561"/>
              <a:gd name="T90" fmla="*/ 151 w 274"/>
              <a:gd name="T91" fmla="*/ 556 h 561"/>
              <a:gd name="T92" fmla="*/ 141 w 274"/>
              <a:gd name="T93" fmla="*/ 561 h 561"/>
              <a:gd name="T94" fmla="*/ 119 w 274"/>
              <a:gd name="T95" fmla="*/ 467 h 561"/>
              <a:gd name="T96" fmla="*/ 77 w 274"/>
              <a:gd name="T97" fmla="*/ 362 h 561"/>
              <a:gd name="T98" fmla="*/ 5 w 274"/>
              <a:gd name="T99" fmla="*/ 306 h 561"/>
              <a:gd name="T100" fmla="*/ 5 w 274"/>
              <a:gd name="T101" fmla="*/ 234 h 561"/>
              <a:gd name="T102" fmla="*/ 60 w 274"/>
              <a:gd name="T103" fmla="*/ 199 h 561"/>
              <a:gd name="T104" fmla="*/ 68 w 274"/>
              <a:gd name="T105" fmla="*/ 125 h 561"/>
              <a:gd name="T106" fmla="*/ 36 w 274"/>
              <a:gd name="T107" fmla="*/ 66 h 561"/>
              <a:gd name="T108" fmla="*/ 42 w 274"/>
              <a:gd name="T109" fmla="*/ 40 h 561"/>
              <a:gd name="T110" fmla="*/ 101 w 274"/>
              <a:gd name="T111" fmla="*/ 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4" h="561">
                <a:moveTo>
                  <a:pt x="161" y="361"/>
                </a:moveTo>
                <a:lnTo>
                  <a:pt x="148" y="364"/>
                </a:lnTo>
                <a:lnTo>
                  <a:pt x="116" y="366"/>
                </a:lnTo>
                <a:lnTo>
                  <a:pt x="117" y="370"/>
                </a:lnTo>
                <a:lnTo>
                  <a:pt x="117" y="375"/>
                </a:lnTo>
                <a:lnTo>
                  <a:pt x="119" y="380"/>
                </a:lnTo>
                <a:lnTo>
                  <a:pt x="119" y="385"/>
                </a:lnTo>
                <a:lnTo>
                  <a:pt x="121" y="386"/>
                </a:lnTo>
                <a:lnTo>
                  <a:pt x="121" y="388"/>
                </a:lnTo>
                <a:lnTo>
                  <a:pt x="125" y="407"/>
                </a:lnTo>
                <a:lnTo>
                  <a:pt x="135" y="454"/>
                </a:lnTo>
                <a:lnTo>
                  <a:pt x="145" y="505"/>
                </a:lnTo>
                <a:lnTo>
                  <a:pt x="154" y="433"/>
                </a:lnTo>
                <a:lnTo>
                  <a:pt x="161" y="361"/>
                </a:lnTo>
                <a:close/>
                <a:moveTo>
                  <a:pt x="258" y="260"/>
                </a:moveTo>
                <a:lnTo>
                  <a:pt x="255" y="268"/>
                </a:lnTo>
                <a:lnTo>
                  <a:pt x="249" y="274"/>
                </a:lnTo>
                <a:lnTo>
                  <a:pt x="244" y="281"/>
                </a:lnTo>
                <a:lnTo>
                  <a:pt x="223" y="300"/>
                </a:lnTo>
                <a:lnTo>
                  <a:pt x="201" y="313"/>
                </a:lnTo>
                <a:lnTo>
                  <a:pt x="175" y="322"/>
                </a:lnTo>
                <a:lnTo>
                  <a:pt x="148" y="329"/>
                </a:lnTo>
                <a:lnTo>
                  <a:pt x="122" y="330"/>
                </a:lnTo>
                <a:lnTo>
                  <a:pt x="96" y="329"/>
                </a:lnTo>
                <a:lnTo>
                  <a:pt x="71" y="322"/>
                </a:lnTo>
                <a:lnTo>
                  <a:pt x="47" y="313"/>
                </a:lnTo>
                <a:lnTo>
                  <a:pt x="26" y="300"/>
                </a:lnTo>
                <a:lnTo>
                  <a:pt x="8" y="281"/>
                </a:lnTo>
                <a:lnTo>
                  <a:pt x="15" y="301"/>
                </a:lnTo>
                <a:lnTo>
                  <a:pt x="26" y="319"/>
                </a:lnTo>
                <a:lnTo>
                  <a:pt x="44" y="332"/>
                </a:lnTo>
                <a:lnTo>
                  <a:pt x="64" y="341"/>
                </a:lnTo>
                <a:lnTo>
                  <a:pt x="87" y="348"/>
                </a:lnTo>
                <a:lnTo>
                  <a:pt x="109" y="351"/>
                </a:lnTo>
                <a:lnTo>
                  <a:pt x="109" y="351"/>
                </a:lnTo>
                <a:lnTo>
                  <a:pt x="114" y="349"/>
                </a:lnTo>
                <a:lnTo>
                  <a:pt x="116" y="351"/>
                </a:lnTo>
                <a:lnTo>
                  <a:pt x="127" y="351"/>
                </a:lnTo>
                <a:lnTo>
                  <a:pt x="138" y="349"/>
                </a:lnTo>
                <a:lnTo>
                  <a:pt x="154" y="348"/>
                </a:lnTo>
                <a:lnTo>
                  <a:pt x="173" y="345"/>
                </a:lnTo>
                <a:lnTo>
                  <a:pt x="194" y="338"/>
                </a:lnTo>
                <a:lnTo>
                  <a:pt x="214" y="332"/>
                </a:lnTo>
                <a:lnTo>
                  <a:pt x="231" y="322"/>
                </a:lnTo>
                <a:lnTo>
                  <a:pt x="247" y="309"/>
                </a:lnTo>
                <a:lnTo>
                  <a:pt x="257" y="297"/>
                </a:lnTo>
                <a:lnTo>
                  <a:pt x="262" y="279"/>
                </a:lnTo>
                <a:lnTo>
                  <a:pt x="258" y="260"/>
                </a:lnTo>
                <a:close/>
                <a:moveTo>
                  <a:pt x="186" y="202"/>
                </a:moveTo>
                <a:lnTo>
                  <a:pt x="189" y="220"/>
                </a:lnTo>
                <a:lnTo>
                  <a:pt x="189" y="237"/>
                </a:lnTo>
                <a:lnTo>
                  <a:pt x="189" y="240"/>
                </a:lnTo>
                <a:lnTo>
                  <a:pt x="186" y="242"/>
                </a:lnTo>
                <a:lnTo>
                  <a:pt x="185" y="244"/>
                </a:lnTo>
                <a:lnTo>
                  <a:pt x="181" y="242"/>
                </a:lnTo>
                <a:lnTo>
                  <a:pt x="181" y="244"/>
                </a:lnTo>
                <a:lnTo>
                  <a:pt x="181" y="245"/>
                </a:lnTo>
                <a:lnTo>
                  <a:pt x="167" y="257"/>
                </a:lnTo>
                <a:lnTo>
                  <a:pt x="151" y="261"/>
                </a:lnTo>
                <a:lnTo>
                  <a:pt x="132" y="261"/>
                </a:lnTo>
                <a:lnTo>
                  <a:pt x="114" y="258"/>
                </a:lnTo>
                <a:lnTo>
                  <a:pt x="95" y="253"/>
                </a:lnTo>
                <a:lnTo>
                  <a:pt x="80" y="245"/>
                </a:lnTo>
                <a:lnTo>
                  <a:pt x="77" y="245"/>
                </a:lnTo>
                <a:lnTo>
                  <a:pt x="74" y="244"/>
                </a:lnTo>
                <a:lnTo>
                  <a:pt x="72" y="242"/>
                </a:lnTo>
                <a:lnTo>
                  <a:pt x="72" y="237"/>
                </a:lnTo>
                <a:lnTo>
                  <a:pt x="74" y="207"/>
                </a:lnTo>
                <a:lnTo>
                  <a:pt x="55" y="218"/>
                </a:lnTo>
                <a:lnTo>
                  <a:pt x="37" y="229"/>
                </a:lnTo>
                <a:lnTo>
                  <a:pt x="24" y="242"/>
                </a:lnTo>
                <a:lnTo>
                  <a:pt x="20" y="255"/>
                </a:lnTo>
                <a:lnTo>
                  <a:pt x="21" y="268"/>
                </a:lnTo>
                <a:lnTo>
                  <a:pt x="29" y="279"/>
                </a:lnTo>
                <a:lnTo>
                  <a:pt x="42" y="290"/>
                </a:lnTo>
                <a:lnTo>
                  <a:pt x="63" y="301"/>
                </a:lnTo>
                <a:lnTo>
                  <a:pt x="85" y="309"/>
                </a:lnTo>
                <a:lnTo>
                  <a:pt x="109" y="313"/>
                </a:lnTo>
                <a:lnTo>
                  <a:pt x="133" y="313"/>
                </a:lnTo>
                <a:lnTo>
                  <a:pt x="164" y="308"/>
                </a:lnTo>
                <a:lnTo>
                  <a:pt x="194" y="297"/>
                </a:lnTo>
                <a:lnTo>
                  <a:pt x="220" y="279"/>
                </a:lnTo>
                <a:lnTo>
                  <a:pt x="231" y="271"/>
                </a:lnTo>
                <a:lnTo>
                  <a:pt x="239" y="261"/>
                </a:lnTo>
                <a:lnTo>
                  <a:pt x="242" y="250"/>
                </a:lnTo>
                <a:lnTo>
                  <a:pt x="239" y="239"/>
                </a:lnTo>
                <a:lnTo>
                  <a:pt x="230" y="228"/>
                </a:lnTo>
                <a:lnTo>
                  <a:pt x="209" y="213"/>
                </a:lnTo>
                <a:lnTo>
                  <a:pt x="186" y="202"/>
                </a:lnTo>
                <a:close/>
                <a:moveTo>
                  <a:pt x="164" y="120"/>
                </a:moveTo>
                <a:lnTo>
                  <a:pt x="137" y="127"/>
                </a:lnTo>
                <a:lnTo>
                  <a:pt x="100" y="130"/>
                </a:lnTo>
                <a:lnTo>
                  <a:pt x="92" y="183"/>
                </a:lnTo>
                <a:lnTo>
                  <a:pt x="87" y="236"/>
                </a:lnTo>
                <a:lnTo>
                  <a:pt x="109" y="244"/>
                </a:lnTo>
                <a:lnTo>
                  <a:pt x="133" y="245"/>
                </a:lnTo>
                <a:lnTo>
                  <a:pt x="156" y="240"/>
                </a:lnTo>
                <a:lnTo>
                  <a:pt x="177" y="237"/>
                </a:lnTo>
                <a:lnTo>
                  <a:pt x="178" y="237"/>
                </a:lnTo>
                <a:lnTo>
                  <a:pt x="170" y="210"/>
                </a:lnTo>
                <a:lnTo>
                  <a:pt x="165" y="180"/>
                </a:lnTo>
                <a:lnTo>
                  <a:pt x="164" y="149"/>
                </a:lnTo>
                <a:lnTo>
                  <a:pt x="164" y="120"/>
                </a:lnTo>
                <a:close/>
                <a:moveTo>
                  <a:pt x="199" y="63"/>
                </a:moveTo>
                <a:lnTo>
                  <a:pt x="188" y="79"/>
                </a:lnTo>
                <a:lnTo>
                  <a:pt x="170" y="88"/>
                </a:lnTo>
                <a:lnTo>
                  <a:pt x="149" y="96"/>
                </a:lnTo>
                <a:lnTo>
                  <a:pt x="129" y="98"/>
                </a:lnTo>
                <a:lnTo>
                  <a:pt x="111" y="96"/>
                </a:lnTo>
                <a:lnTo>
                  <a:pt x="92" y="95"/>
                </a:lnTo>
                <a:lnTo>
                  <a:pt x="74" y="90"/>
                </a:lnTo>
                <a:lnTo>
                  <a:pt x="58" y="82"/>
                </a:lnTo>
                <a:lnTo>
                  <a:pt x="47" y="69"/>
                </a:lnTo>
                <a:lnTo>
                  <a:pt x="47" y="83"/>
                </a:lnTo>
                <a:lnTo>
                  <a:pt x="52" y="95"/>
                </a:lnTo>
                <a:lnTo>
                  <a:pt x="60" y="106"/>
                </a:lnTo>
                <a:lnTo>
                  <a:pt x="72" y="112"/>
                </a:lnTo>
                <a:lnTo>
                  <a:pt x="96" y="115"/>
                </a:lnTo>
                <a:lnTo>
                  <a:pt x="121" y="115"/>
                </a:lnTo>
                <a:lnTo>
                  <a:pt x="135" y="114"/>
                </a:lnTo>
                <a:lnTo>
                  <a:pt x="151" y="109"/>
                </a:lnTo>
                <a:lnTo>
                  <a:pt x="167" y="104"/>
                </a:lnTo>
                <a:lnTo>
                  <a:pt x="181" y="96"/>
                </a:lnTo>
                <a:lnTo>
                  <a:pt x="193" y="88"/>
                </a:lnTo>
                <a:lnTo>
                  <a:pt x="199" y="75"/>
                </a:lnTo>
                <a:lnTo>
                  <a:pt x="199" y="63"/>
                </a:lnTo>
                <a:close/>
                <a:moveTo>
                  <a:pt x="114" y="18"/>
                </a:moveTo>
                <a:lnTo>
                  <a:pt x="95" y="21"/>
                </a:lnTo>
                <a:lnTo>
                  <a:pt x="77" y="26"/>
                </a:lnTo>
                <a:lnTo>
                  <a:pt x="64" y="34"/>
                </a:lnTo>
                <a:lnTo>
                  <a:pt x="53" y="47"/>
                </a:lnTo>
                <a:lnTo>
                  <a:pt x="63" y="61"/>
                </a:lnTo>
                <a:lnTo>
                  <a:pt x="77" y="71"/>
                </a:lnTo>
                <a:lnTo>
                  <a:pt x="95" y="77"/>
                </a:lnTo>
                <a:lnTo>
                  <a:pt x="114" y="80"/>
                </a:lnTo>
                <a:lnTo>
                  <a:pt x="135" y="79"/>
                </a:lnTo>
                <a:lnTo>
                  <a:pt x="154" y="74"/>
                </a:lnTo>
                <a:lnTo>
                  <a:pt x="170" y="64"/>
                </a:lnTo>
                <a:lnTo>
                  <a:pt x="181" y="51"/>
                </a:lnTo>
                <a:lnTo>
                  <a:pt x="185" y="35"/>
                </a:lnTo>
                <a:lnTo>
                  <a:pt x="172" y="29"/>
                </a:lnTo>
                <a:lnTo>
                  <a:pt x="154" y="22"/>
                </a:lnTo>
                <a:lnTo>
                  <a:pt x="135" y="19"/>
                </a:lnTo>
                <a:lnTo>
                  <a:pt x="114" y="18"/>
                </a:lnTo>
                <a:close/>
                <a:moveTo>
                  <a:pt x="122" y="0"/>
                </a:moveTo>
                <a:lnTo>
                  <a:pt x="145" y="2"/>
                </a:lnTo>
                <a:lnTo>
                  <a:pt x="165" y="6"/>
                </a:lnTo>
                <a:lnTo>
                  <a:pt x="183" y="13"/>
                </a:lnTo>
                <a:lnTo>
                  <a:pt x="197" y="21"/>
                </a:lnTo>
                <a:lnTo>
                  <a:pt x="199" y="22"/>
                </a:lnTo>
                <a:lnTo>
                  <a:pt x="201" y="27"/>
                </a:lnTo>
                <a:lnTo>
                  <a:pt x="202" y="29"/>
                </a:lnTo>
                <a:lnTo>
                  <a:pt x="204" y="31"/>
                </a:lnTo>
                <a:lnTo>
                  <a:pt x="204" y="37"/>
                </a:lnTo>
                <a:lnTo>
                  <a:pt x="204" y="42"/>
                </a:lnTo>
                <a:lnTo>
                  <a:pt x="212" y="56"/>
                </a:lnTo>
                <a:lnTo>
                  <a:pt x="212" y="74"/>
                </a:lnTo>
                <a:lnTo>
                  <a:pt x="207" y="90"/>
                </a:lnTo>
                <a:lnTo>
                  <a:pt x="197" y="103"/>
                </a:lnTo>
                <a:lnTo>
                  <a:pt x="186" y="111"/>
                </a:lnTo>
                <a:lnTo>
                  <a:pt x="173" y="117"/>
                </a:lnTo>
                <a:lnTo>
                  <a:pt x="173" y="119"/>
                </a:lnTo>
                <a:lnTo>
                  <a:pt x="183" y="181"/>
                </a:lnTo>
                <a:lnTo>
                  <a:pt x="185" y="186"/>
                </a:lnTo>
                <a:lnTo>
                  <a:pt x="186" y="186"/>
                </a:lnTo>
                <a:lnTo>
                  <a:pt x="189" y="186"/>
                </a:lnTo>
                <a:lnTo>
                  <a:pt x="193" y="186"/>
                </a:lnTo>
                <a:lnTo>
                  <a:pt x="210" y="194"/>
                </a:lnTo>
                <a:lnTo>
                  <a:pt x="230" y="205"/>
                </a:lnTo>
                <a:lnTo>
                  <a:pt x="247" y="218"/>
                </a:lnTo>
                <a:lnTo>
                  <a:pt x="260" y="232"/>
                </a:lnTo>
                <a:lnTo>
                  <a:pt x="263" y="240"/>
                </a:lnTo>
                <a:lnTo>
                  <a:pt x="265" y="240"/>
                </a:lnTo>
                <a:lnTo>
                  <a:pt x="268" y="244"/>
                </a:lnTo>
                <a:lnTo>
                  <a:pt x="274" y="265"/>
                </a:lnTo>
                <a:lnTo>
                  <a:pt x="274" y="285"/>
                </a:lnTo>
                <a:lnTo>
                  <a:pt x="266" y="305"/>
                </a:lnTo>
                <a:lnTo>
                  <a:pt x="254" y="324"/>
                </a:lnTo>
                <a:lnTo>
                  <a:pt x="238" y="337"/>
                </a:lnTo>
                <a:lnTo>
                  <a:pt x="218" y="346"/>
                </a:lnTo>
                <a:lnTo>
                  <a:pt x="199" y="354"/>
                </a:lnTo>
                <a:lnTo>
                  <a:pt x="177" y="359"/>
                </a:lnTo>
                <a:lnTo>
                  <a:pt x="167" y="458"/>
                </a:lnTo>
                <a:lnTo>
                  <a:pt x="151" y="556"/>
                </a:lnTo>
                <a:lnTo>
                  <a:pt x="149" y="559"/>
                </a:lnTo>
                <a:lnTo>
                  <a:pt x="148" y="561"/>
                </a:lnTo>
                <a:lnTo>
                  <a:pt x="145" y="561"/>
                </a:lnTo>
                <a:lnTo>
                  <a:pt x="141" y="561"/>
                </a:lnTo>
                <a:lnTo>
                  <a:pt x="138" y="561"/>
                </a:lnTo>
                <a:lnTo>
                  <a:pt x="137" y="559"/>
                </a:lnTo>
                <a:lnTo>
                  <a:pt x="135" y="556"/>
                </a:lnTo>
                <a:lnTo>
                  <a:pt x="119" y="467"/>
                </a:lnTo>
                <a:lnTo>
                  <a:pt x="103" y="377"/>
                </a:lnTo>
                <a:lnTo>
                  <a:pt x="103" y="370"/>
                </a:lnTo>
                <a:lnTo>
                  <a:pt x="103" y="366"/>
                </a:lnTo>
                <a:lnTo>
                  <a:pt x="77" y="362"/>
                </a:lnTo>
                <a:lnTo>
                  <a:pt x="53" y="354"/>
                </a:lnTo>
                <a:lnTo>
                  <a:pt x="32" y="341"/>
                </a:lnTo>
                <a:lnTo>
                  <a:pt x="16" y="325"/>
                </a:lnTo>
                <a:lnTo>
                  <a:pt x="5" y="306"/>
                </a:lnTo>
                <a:lnTo>
                  <a:pt x="0" y="285"/>
                </a:lnTo>
                <a:lnTo>
                  <a:pt x="2" y="263"/>
                </a:lnTo>
                <a:lnTo>
                  <a:pt x="0" y="249"/>
                </a:lnTo>
                <a:lnTo>
                  <a:pt x="5" y="234"/>
                </a:lnTo>
                <a:lnTo>
                  <a:pt x="16" y="223"/>
                </a:lnTo>
                <a:lnTo>
                  <a:pt x="29" y="213"/>
                </a:lnTo>
                <a:lnTo>
                  <a:pt x="44" y="205"/>
                </a:lnTo>
                <a:lnTo>
                  <a:pt x="60" y="199"/>
                </a:lnTo>
                <a:lnTo>
                  <a:pt x="76" y="192"/>
                </a:lnTo>
                <a:lnTo>
                  <a:pt x="80" y="160"/>
                </a:lnTo>
                <a:lnTo>
                  <a:pt x="88" y="128"/>
                </a:lnTo>
                <a:lnTo>
                  <a:pt x="68" y="125"/>
                </a:lnTo>
                <a:lnTo>
                  <a:pt x="52" y="115"/>
                </a:lnTo>
                <a:lnTo>
                  <a:pt x="39" y="101"/>
                </a:lnTo>
                <a:lnTo>
                  <a:pt x="34" y="83"/>
                </a:lnTo>
                <a:lnTo>
                  <a:pt x="36" y="66"/>
                </a:lnTo>
                <a:lnTo>
                  <a:pt x="40" y="47"/>
                </a:lnTo>
                <a:lnTo>
                  <a:pt x="40" y="43"/>
                </a:lnTo>
                <a:lnTo>
                  <a:pt x="40" y="42"/>
                </a:lnTo>
                <a:lnTo>
                  <a:pt x="42" y="40"/>
                </a:lnTo>
                <a:lnTo>
                  <a:pt x="50" y="22"/>
                </a:lnTo>
                <a:lnTo>
                  <a:pt x="63" y="11"/>
                </a:lnTo>
                <a:lnTo>
                  <a:pt x="80" y="3"/>
                </a:lnTo>
                <a:lnTo>
                  <a:pt x="101" y="0"/>
                </a:lnTo>
                <a:lnTo>
                  <a:pt x="12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05250" y="921582"/>
            <a:ext cx="11381501" cy="5585262"/>
            <a:chOff x="539565" y="928762"/>
            <a:chExt cx="11381501" cy="5585262"/>
          </a:xfrm>
        </p:grpSpPr>
        <p:sp>
          <p:nvSpPr>
            <p:cNvPr id="70" name="Freeform 58"/>
            <p:cNvSpPr>
              <a:spLocks/>
            </p:cNvSpPr>
            <p:nvPr/>
          </p:nvSpPr>
          <p:spPr bwMode="auto">
            <a:xfrm rot="10800000" flipH="1" flipV="1">
              <a:off x="544423" y="928762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8"/>
            <p:cNvSpPr>
              <a:spLocks/>
            </p:cNvSpPr>
            <p:nvPr/>
          </p:nvSpPr>
          <p:spPr bwMode="auto">
            <a:xfrm rot="10800000" flipH="1" flipV="1">
              <a:off x="544423" y="6352538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8"/>
            <p:cNvSpPr>
              <a:spLocks/>
            </p:cNvSpPr>
            <p:nvPr/>
          </p:nvSpPr>
          <p:spPr bwMode="auto">
            <a:xfrm rot="5400000" flipH="1" flipV="1">
              <a:off x="-2197914" y="3723969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8"/>
            <p:cNvSpPr>
              <a:spLocks/>
            </p:cNvSpPr>
            <p:nvPr/>
          </p:nvSpPr>
          <p:spPr bwMode="auto">
            <a:xfrm rot="5400000" flipH="1" flipV="1">
              <a:off x="9130231" y="3666241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4C4357A-1FD9-4CAF-A3AF-38B49BBCD219}"/>
              </a:ext>
            </a:extLst>
          </p:cNvPr>
          <p:cNvSpPr txBox="1"/>
          <p:nvPr/>
        </p:nvSpPr>
        <p:spPr>
          <a:xfrm>
            <a:off x="1216828" y="1915633"/>
            <a:ext cx="972709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testResult</a:t>
            </a:r>
            <a:r>
              <a:rPr lang="ko-KR" altLang="en-US" sz="2800" b="1" dirty="0"/>
              <a:t>와 </a:t>
            </a:r>
            <a:r>
              <a:rPr lang="en-US" altLang="ko-KR" sz="2800" b="1" dirty="0"/>
              <a:t>info</a:t>
            </a:r>
            <a:r>
              <a:rPr lang="ko-KR" altLang="en-US" sz="2800" b="1" dirty="0"/>
              <a:t>를 이용해 출력 </a:t>
            </a:r>
            <a:r>
              <a:rPr lang="en-US" altLang="ko-KR" sz="2800" b="1" dirty="0"/>
              <a:t>mode </a:t>
            </a:r>
            <a:r>
              <a:rPr lang="ko-KR" altLang="en-US" sz="2800" b="1" dirty="0"/>
              <a:t>설정 및 결과 출력</a:t>
            </a:r>
            <a:endParaRPr lang="en-US" altLang="ko-KR" sz="2800" b="1" dirty="0"/>
          </a:p>
          <a:p>
            <a:endParaRPr lang="en-US" altLang="ko-KR" sz="2800" b="1" dirty="0"/>
          </a:p>
          <a:p>
            <a:r>
              <a:rPr lang="en-US" altLang="ko-KR" sz="2800" b="1" dirty="0"/>
              <a:t>Mode 1 : </a:t>
            </a:r>
            <a:r>
              <a:rPr lang="en-US" altLang="ko-KR" sz="2800" b="1" dirty="0" err="1"/>
              <a:t>testResult</a:t>
            </a:r>
            <a:r>
              <a:rPr lang="ko-KR" altLang="en-US" sz="2800" b="1" dirty="0"/>
              <a:t>에 </a:t>
            </a:r>
            <a:r>
              <a:rPr lang="en-US" altLang="ko-KR" sz="2800" b="1" dirty="0"/>
              <a:t>x</a:t>
            </a:r>
            <a:r>
              <a:rPr lang="ko-KR" altLang="en-US" sz="2800" b="1" dirty="0"/>
              <a:t>나 </a:t>
            </a:r>
            <a:r>
              <a:rPr lang="en-US" altLang="ko-KR" sz="2800" b="1" dirty="0"/>
              <a:t>y</a:t>
            </a:r>
            <a:r>
              <a:rPr lang="ko-KR" altLang="en-US" sz="2800" b="1" dirty="0"/>
              <a:t>가 </a:t>
            </a:r>
            <a:r>
              <a:rPr lang="ko-KR" altLang="en-US" sz="2800" b="1" dirty="0" err="1"/>
              <a:t>없을때</a:t>
            </a:r>
            <a:endParaRPr lang="en-US" altLang="ko-KR" sz="2800" b="1" dirty="0"/>
          </a:p>
          <a:p>
            <a:r>
              <a:rPr lang="en-US" altLang="ko-KR" sz="2800" b="1" dirty="0"/>
              <a:t>	=&gt; </a:t>
            </a:r>
            <a:r>
              <a:rPr lang="ko-KR" altLang="en-US" sz="2800" b="1" dirty="0"/>
              <a:t>계산결과를 출력</a:t>
            </a:r>
            <a:endParaRPr lang="en-US" altLang="ko-KR" sz="2800" b="1" dirty="0"/>
          </a:p>
          <a:p>
            <a:r>
              <a:rPr lang="en-US" altLang="ko-KR" sz="2800" b="1" dirty="0"/>
              <a:t>Mode 2: </a:t>
            </a:r>
            <a:r>
              <a:rPr lang="en-US" altLang="ko-KR" sz="2800" b="1" dirty="0" err="1"/>
              <a:t>testResult</a:t>
            </a:r>
            <a:r>
              <a:rPr lang="ko-KR" altLang="en-US" sz="2800" b="1" dirty="0"/>
              <a:t>에 </a:t>
            </a:r>
            <a:r>
              <a:rPr lang="en-US" altLang="ko-KR" sz="2800" b="1" dirty="0"/>
              <a:t>x</a:t>
            </a:r>
            <a:r>
              <a:rPr lang="ko-KR" altLang="en-US" sz="2800" b="1" dirty="0"/>
              <a:t>혹은 </a:t>
            </a:r>
            <a:r>
              <a:rPr lang="en-US" altLang="ko-KR" sz="2800" b="1" dirty="0"/>
              <a:t>y</a:t>
            </a:r>
            <a:r>
              <a:rPr lang="ko-KR" altLang="en-US" sz="2800" b="1" dirty="0"/>
              <a:t>가 하나만 존재할 때</a:t>
            </a:r>
            <a:endParaRPr lang="en-US" altLang="ko-KR" sz="2800" b="1" dirty="0"/>
          </a:p>
          <a:p>
            <a:r>
              <a:rPr lang="en-US" altLang="ko-KR" sz="2800" b="1" dirty="0"/>
              <a:t>	=&gt; </a:t>
            </a:r>
            <a:r>
              <a:rPr lang="ko-KR" altLang="en-US" sz="2800" b="1" dirty="0"/>
              <a:t>방정식의 해를 출력</a:t>
            </a:r>
            <a:endParaRPr lang="en-US" altLang="ko-KR" sz="2800" b="1" dirty="0"/>
          </a:p>
          <a:p>
            <a:r>
              <a:rPr lang="en-US" altLang="ko-KR" sz="2800" b="1" dirty="0"/>
              <a:t>Mode 3: </a:t>
            </a:r>
            <a:r>
              <a:rPr lang="en-US" altLang="ko-KR" sz="2800" b="1" dirty="0" err="1"/>
              <a:t>testResult</a:t>
            </a:r>
            <a:r>
              <a:rPr lang="ko-KR" altLang="en-US" sz="2800" b="1" dirty="0"/>
              <a:t>에 </a:t>
            </a:r>
            <a:r>
              <a:rPr lang="en-US" altLang="ko-KR" sz="2800" b="1" dirty="0"/>
              <a:t>x</a:t>
            </a:r>
            <a:r>
              <a:rPr lang="ko-KR" altLang="en-US" sz="2800" b="1" dirty="0"/>
              <a:t>와 </a:t>
            </a:r>
            <a:r>
              <a:rPr lang="en-US" altLang="ko-KR" sz="2800" b="1" dirty="0"/>
              <a:t>y</a:t>
            </a:r>
            <a:r>
              <a:rPr lang="ko-KR" altLang="en-US" sz="2800" b="1" dirty="0"/>
              <a:t>가 모두 존재할 때</a:t>
            </a:r>
            <a:endParaRPr lang="en-US" altLang="ko-KR" sz="2800" b="1" dirty="0"/>
          </a:p>
          <a:p>
            <a:r>
              <a:rPr lang="en-US" altLang="ko-KR" sz="2800" b="1" dirty="0"/>
              <a:t>	=&gt; 2</a:t>
            </a:r>
            <a:r>
              <a:rPr lang="ko-KR" altLang="en-US" sz="2800" b="1" dirty="0"/>
              <a:t>차원 좌표계에 그래프를 출력</a:t>
            </a:r>
          </a:p>
        </p:txBody>
      </p:sp>
    </p:spTree>
    <p:extLst>
      <p:ext uri="{BB962C8B-B14F-4D97-AF65-F5344CB8AC3E}">
        <p14:creationId xmlns:p14="http://schemas.microsoft.com/office/powerpoint/2010/main" val="3628277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858"/>
          <p:cNvSpPr>
            <a:spLocks noEditPoints="1"/>
          </p:cNvSpPr>
          <p:nvPr/>
        </p:nvSpPr>
        <p:spPr bwMode="auto">
          <a:xfrm flipV="1">
            <a:off x="222690" y="109471"/>
            <a:ext cx="956018" cy="387788"/>
          </a:xfrm>
          <a:custGeom>
            <a:avLst/>
            <a:gdLst>
              <a:gd name="T0" fmla="*/ 183 w 270"/>
              <a:gd name="T1" fmla="*/ 27 h 146"/>
              <a:gd name="T2" fmla="*/ 182 w 270"/>
              <a:gd name="T3" fmla="*/ 44 h 146"/>
              <a:gd name="T4" fmla="*/ 181 w 270"/>
              <a:gd name="T5" fmla="*/ 46 h 146"/>
              <a:gd name="T6" fmla="*/ 123 w 270"/>
              <a:gd name="T7" fmla="*/ 48 h 146"/>
              <a:gd name="T8" fmla="*/ 10 w 270"/>
              <a:gd name="T9" fmla="*/ 45 h 146"/>
              <a:gd name="T10" fmla="*/ 22 w 270"/>
              <a:gd name="T11" fmla="*/ 78 h 146"/>
              <a:gd name="T12" fmla="*/ 21 w 270"/>
              <a:gd name="T13" fmla="*/ 112 h 146"/>
              <a:gd name="T14" fmla="*/ 186 w 270"/>
              <a:gd name="T15" fmla="*/ 105 h 146"/>
              <a:gd name="T16" fmla="*/ 188 w 270"/>
              <a:gd name="T17" fmla="*/ 107 h 146"/>
              <a:gd name="T18" fmla="*/ 188 w 270"/>
              <a:gd name="T19" fmla="*/ 108 h 146"/>
              <a:gd name="T20" fmla="*/ 225 w 270"/>
              <a:gd name="T21" fmla="*/ 104 h 146"/>
              <a:gd name="T22" fmla="*/ 242 w 270"/>
              <a:gd name="T23" fmla="*/ 54 h 146"/>
              <a:gd name="T24" fmla="*/ 183 w 270"/>
              <a:gd name="T25" fmla="*/ 11 h 146"/>
              <a:gd name="T26" fmla="*/ 183 w 270"/>
              <a:gd name="T27" fmla="*/ 0 h 146"/>
              <a:gd name="T28" fmla="*/ 247 w 270"/>
              <a:gd name="T29" fmla="*/ 50 h 146"/>
              <a:gd name="T30" fmla="*/ 270 w 270"/>
              <a:gd name="T31" fmla="*/ 71 h 146"/>
              <a:gd name="T32" fmla="*/ 268 w 270"/>
              <a:gd name="T33" fmla="*/ 75 h 146"/>
              <a:gd name="T34" fmla="*/ 190 w 270"/>
              <a:gd name="T35" fmla="*/ 144 h 146"/>
              <a:gd name="T36" fmla="*/ 187 w 270"/>
              <a:gd name="T37" fmla="*/ 146 h 146"/>
              <a:gd name="T38" fmla="*/ 183 w 270"/>
              <a:gd name="T39" fmla="*/ 144 h 146"/>
              <a:gd name="T40" fmla="*/ 182 w 270"/>
              <a:gd name="T41" fmla="*/ 142 h 146"/>
              <a:gd name="T42" fmla="*/ 99 w 270"/>
              <a:gd name="T43" fmla="*/ 116 h 146"/>
              <a:gd name="T44" fmla="*/ 16 w 270"/>
              <a:gd name="T45" fmla="*/ 118 h 146"/>
              <a:gd name="T46" fmla="*/ 13 w 270"/>
              <a:gd name="T47" fmla="*/ 116 h 146"/>
              <a:gd name="T48" fmla="*/ 17 w 270"/>
              <a:gd name="T49" fmla="*/ 96 h 146"/>
              <a:gd name="T50" fmla="*/ 10 w 270"/>
              <a:gd name="T51" fmla="*/ 59 h 146"/>
              <a:gd name="T52" fmla="*/ 0 w 270"/>
              <a:gd name="T53" fmla="*/ 42 h 146"/>
              <a:gd name="T54" fmla="*/ 0 w 270"/>
              <a:gd name="T55" fmla="*/ 38 h 146"/>
              <a:gd name="T56" fmla="*/ 4 w 270"/>
              <a:gd name="T57" fmla="*/ 37 h 146"/>
              <a:gd name="T58" fmla="*/ 89 w 270"/>
              <a:gd name="T59" fmla="*/ 41 h 146"/>
              <a:gd name="T60" fmla="*/ 175 w 270"/>
              <a:gd name="T61" fmla="*/ 40 h 146"/>
              <a:gd name="T62" fmla="*/ 177 w 270"/>
              <a:gd name="T63" fmla="*/ 4 h 146"/>
              <a:gd name="T64" fmla="*/ 178 w 270"/>
              <a:gd name="T65" fmla="*/ 2 h 146"/>
              <a:gd name="T66" fmla="*/ 181 w 270"/>
              <a:gd name="T6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0" h="146">
                <a:moveTo>
                  <a:pt x="183" y="11"/>
                </a:moveTo>
                <a:lnTo>
                  <a:pt x="183" y="27"/>
                </a:lnTo>
                <a:lnTo>
                  <a:pt x="182" y="42"/>
                </a:lnTo>
                <a:lnTo>
                  <a:pt x="182" y="44"/>
                </a:lnTo>
                <a:lnTo>
                  <a:pt x="181" y="45"/>
                </a:lnTo>
                <a:lnTo>
                  <a:pt x="181" y="46"/>
                </a:lnTo>
                <a:lnTo>
                  <a:pt x="178" y="46"/>
                </a:lnTo>
                <a:lnTo>
                  <a:pt x="123" y="48"/>
                </a:lnTo>
                <a:lnTo>
                  <a:pt x="67" y="49"/>
                </a:lnTo>
                <a:lnTo>
                  <a:pt x="10" y="45"/>
                </a:lnTo>
                <a:lnTo>
                  <a:pt x="18" y="61"/>
                </a:lnTo>
                <a:lnTo>
                  <a:pt x="22" y="78"/>
                </a:lnTo>
                <a:lnTo>
                  <a:pt x="24" y="95"/>
                </a:lnTo>
                <a:lnTo>
                  <a:pt x="21" y="112"/>
                </a:lnTo>
                <a:lnTo>
                  <a:pt x="103" y="108"/>
                </a:lnTo>
                <a:lnTo>
                  <a:pt x="186" y="105"/>
                </a:lnTo>
                <a:lnTo>
                  <a:pt x="187" y="105"/>
                </a:lnTo>
                <a:lnTo>
                  <a:pt x="188" y="107"/>
                </a:lnTo>
                <a:lnTo>
                  <a:pt x="188" y="107"/>
                </a:lnTo>
                <a:lnTo>
                  <a:pt x="188" y="108"/>
                </a:lnTo>
                <a:lnTo>
                  <a:pt x="188" y="137"/>
                </a:lnTo>
                <a:lnTo>
                  <a:pt x="225" y="104"/>
                </a:lnTo>
                <a:lnTo>
                  <a:pt x="262" y="72"/>
                </a:lnTo>
                <a:lnTo>
                  <a:pt x="242" y="54"/>
                </a:lnTo>
                <a:lnTo>
                  <a:pt x="221" y="38"/>
                </a:lnTo>
                <a:lnTo>
                  <a:pt x="183" y="11"/>
                </a:lnTo>
                <a:close/>
                <a:moveTo>
                  <a:pt x="181" y="0"/>
                </a:moveTo>
                <a:lnTo>
                  <a:pt x="183" y="0"/>
                </a:lnTo>
                <a:lnTo>
                  <a:pt x="224" y="32"/>
                </a:lnTo>
                <a:lnTo>
                  <a:pt x="247" y="50"/>
                </a:lnTo>
                <a:lnTo>
                  <a:pt x="268" y="70"/>
                </a:lnTo>
                <a:lnTo>
                  <a:pt x="270" y="71"/>
                </a:lnTo>
                <a:lnTo>
                  <a:pt x="270" y="72"/>
                </a:lnTo>
                <a:lnTo>
                  <a:pt x="268" y="75"/>
                </a:lnTo>
                <a:lnTo>
                  <a:pt x="229" y="109"/>
                </a:lnTo>
                <a:lnTo>
                  <a:pt x="190" y="144"/>
                </a:lnTo>
                <a:lnTo>
                  <a:pt x="188" y="146"/>
                </a:lnTo>
                <a:lnTo>
                  <a:pt x="187" y="146"/>
                </a:lnTo>
                <a:lnTo>
                  <a:pt x="185" y="146"/>
                </a:lnTo>
                <a:lnTo>
                  <a:pt x="183" y="144"/>
                </a:lnTo>
                <a:lnTo>
                  <a:pt x="182" y="144"/>
                </a:lnTo>
                <a:lnTo>
                  <a:pt x="182" y="142"/>
                </a:lnTo>
                <a:lnTo>
                  <a:pt x="182" y="112"/>
                </a:lnTo>
                <a:lnTo>
                  <a:pt x="99" y="116"/>
                </a:lnTo>
                <a:lnTo>
                  <a:pt x="17" y="118"/>
                </a:lnTo>
                <a:lnTo>
                  <a:pt x="16" y="118"/>
                </a:lnTo>
                <a:lnTo>
                  <a:pt x="14" y="117"/>
                </a:lnTo>
                <a:lnTo>
                  <a:pt x="13" y="116"/>
                </a:lnTo>
                <a:lnTo>
                  <a:pt x="13" y="114"/>
                </a:lnTo>
                <a:lnTo>
                  <a:pt x="17" y="96"/>
                </a:lnTo>
                <a:lnTo>
                  <a:pt x="16" y="78"/>
                </a:lnTo>
                <a:lnTo>
                  <a:pt x="10" y="59"/>
                </a:lnTo>
                <a:lnTo>
                  <a:pt x="1" y="44"/>
                </a:lnTo>
                <a:lnTo>
                  <a:pt x="0" y="42"/>
                </a:lnTo>
                <a:lnTo>
                  <a:pt x="0" y="40"/>
                </a:lnTo>
                <a:lnTo>
                  <a:pt x="0" y="38"/>
                </a:lnTo>
                <a:lnTo>
                  <a:pt x="3" y="37"/>
                </a:lnTo>
                <a:lnTo>
                  <a:pt x="4" y="37"/>
                </a:lnTo>
                <a:lnTo>
                  <a:pt x="47" y="41"/>
                </a:lnTo>
                <a:lnTo>
                  <a:pt x="89" y="41"/>
                </a:lnTo>
                <a:lnTo>
                  <a:pt x="132" y="40"/>
                </a:lnTo>
                <a:lnTo>
                  <a:pt x="175" y="40"/>
                </a:lnTo>
                <a:lnTo>
                  <a:pt x="177" y="21"/>
                </a:lnTo>
                <a:lnTo>
                  <a:pt x="177" y="4"/>
                </a:lnTo>
                <a:lnTo>
                  <a:pt x="177" y="3"/>
                </a:lnTo>
                <a:lnTo>
                  <a:pt x="178" y="2"/>
                </a:lnTo>
                <a:lnTo>
                  <a:pt x="179" y="0"/>
                </a:lnTo>
                <a:lnTo>
                  <a:pt x="18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457003" y="41755"/>
            <a:ext cx="4716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Calculation Algorithm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 rot="16200000">
            <a:off x="10273353" y="-18839"/>
            <a:ext cx="2230867" cy="1606426"/>
            <a:chOff x="9020334" y="4223834"/>
            <a:chExt cx="3720008" cy="2678742"/>
          </a:xfrm>
        </p:grpSpPr>
        <p:sp>
          <p:nvSpPr>
            <p:cNvPr id="59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 rot="16200000" flipH="1" flipV="1">
            <a:off x="-335545" y="5262210"/>
            <a:ext cx="2230867" cy="1606426"/>
            <a:chOff x="9020334" y="4223834"/>
            <a:chExt cx="3720008" cy="2678742"/>
          </a:xfrm>
        </p:grpSpPr>
        <p:sp>
          <p:nvSpPr>
            <p:cNvPr id="64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8" name="Freeform 58"/>
          <p:cNvSpPr>
            <a:spLocks/>
          </p:cNvSpPr>
          <p:nvPr/>
        </p:nvSpPr>
        <p:spPr bwMode="auto">
          <a:xfrm rot="10800000" flipH="1" flipV="1">
            <a:off x="1178708" y="577738"/>
            <a:ext cx="9235292" cy="45719"/>
          </a:xfrm>
          <a:custGeom>
            <a:avLst/>
            <a:gdLst>
              <a:gd name="T0" fmla="*/ 264 w 317"/>
              <a:gd name="T1" fmla="*/ 0 h 24"/>
              <a:gd name="T2" fmla="*/ 314 w 317"/>
              <a:gd name="T3" fmla="*/ 4 h 24"/>
              <a:gd name="T4" fmla="*/ 316 w 317"/>
              <a:gd name="T5" fmla="*/ 6 h 24"/>
              <a:gd name="T6" fmla="*/ 317 w 317"/>
              <a:gd name="T7" fmla="*/ 8 h 24"/>
              <a:gd name="T8" fmla="*/ 317 w 317"/>
              <a:gd name="T9" fmla="*/ 9 h 24"/>
              <a:gd name="T10" fmla="*/ 317 w 317"/>
              <a:gd name="T11" fmla="*/ 12 h 24"/>
              <a:gd name="T12" fmla="*/ 314 w 317"/>
              <a:gd name="T13" fmla="*/ 14 h 24"/>
              <a:gd name="T14" fmla="*/ 312 w 317"/>
              <a:gd name="T15" fmla="*/ 16 h 24"/>
              <a:gd name="T16" fmla="*/ 261 w 317"/>
              <a:gd name="T17" fmla="*/ 19 h 24"/>
              <a:gd name="T18" fmla="*/ 208 w 317"/>
              <a:gd name="T19" fmla="*/ 17 h 24"/>
              <a:gd name="T20" fmla="*/ 157 w 317"/>
              <a:gd name="T21" fmla="*/ 17 h 24"/>
              <a:gd name="T22" fmla="*/ 3 w 317"/>
              <a:gd name="T23" fmla="*/ 24 h 24"/>
              <a:gd name="T24" fmla="*/ 1 w 317"/>
              <a:gd name="T25" fmla="*/ 24 h 24"/>
              <a:gd name="T26" fmla="*/ 0 w 317"/>
              <a:gd name="T27" fmla="*/ 22 h 24"/>
              <a:gd name="T28" fmla="*/ 0 w 317"/>
              <a:gd name="T29" fmla="*/ 19 h 24"/>
              <a:gd name="T30" fmla="*/ 0 w 317"/>
              <a:gd name="T31" fmla="*/ 17 h 24"/>
              <a:gd name="T32" fmla="*/ 1 w 317"/>
              <a:gd name="T33" fmla="*/ 16 h 24"/>
              <a:gd name="T34" fmla="*/ 3 w 317"/>
              <a:gd name="T35" fmla="*/ 14 h 24"/>
              <a:gd name="T36" fmla="*/ 83 w 317"/>
              <a:gd name="T37" fmla="*/ 8 h 24"/>
              <a:gd name="T38" fmla="*/ 163 w 317"/>
              <a:gd name="T39" fmla="*/ 3 h 24"/>
              <a:gd name="T40" fmla="*/ 213 w 317"/>
              <a:gd name="T41" fmla="*/ 1 h 24"/>
              <a:gd name="T42" fmla="*/ 264 w 317"/>
              <a:gd name="T4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7" h="24">
                <a:moveTo>
                  <a:pt x="264" y="0"/>
                </a:moveTo>
                <a:lnTo>
                  <a:pt x="314" y="4"/>
                </a:lnTo>
                <a:lnTo>
                  <a:pt x="316" y="6"/>
                </a:lnTo>
                <a:lnTo>
                  <a:pt x="317" y="8"/>
                </a:lnTo>
                <a:lnTo>
                  <a:pt x="317" y="9"/>
                </a:lnTo>
                <a:lnTo>
                  <a:pt x="317" y="12"/>
                </a:lnTo>
                <a:lnTo>
                  <a:pt x="314" y="14"/>
                </a:lnTo>
                <a:lnTo>
                  <a:pt x="312" y="16"/>
                </a:lnTo>
                <a:lnTo>
                  <a:pt x="261" y="19"/>
                </a:lnTo>
                <a:lnTo>
                  <a:pt x="208" y="17"/>
                </a:lnTo>
                <a:lnTo>
                  <a:pt x="157" y="17"/>
                </a:lnTo>
                <a:lnTo>
                  <a:pt x="3" y="24"/>
                </a:lnTo>
                <a:lnTo>
                  <a:pt x="1" y="24"/>
                </a:lnTo>
                <a:lnTo>
                  <a:pt x="0" y="22"/>
                </a:lnTo>
                <a:lnTo>
                  <a:pt x="0" y="19"/>
                </a:lnTo>
                <a:lnTo>
                  <a:pt x="0" y="17"/>
                </a:lnTo>
                <a:lnTo>
                  <a:pt x="1" y="16"/>
                </a:lnTo>
                <a:lnTo>
                  <a:pt x="3" y="14"/>
                </a:lnTo>
                <a:lnTo>
                  <a:pt x="83" y="8"/>
                </a:lnTo>
                <a:lnTo>
                  <a:pt x="163" y="3"/>
                </a:lnTo>
                <a:lnTo>
                  <a:pt x="213" y="1"/>
                </a:lnTo>
                <a:lnTo>
                  <a:pt x="26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Freeform 41"/>
          <p:cNvSpPr>
            <a:spLocks noEditPoints="1"/>
          </p:cNvSpPr>
          <p:nvPr/>
        </p:nvSpPr>
        <p:spPr bwMode="auto">
          <a:xfrm rot="1974343">
            <a:off x="9731859" y="72033"/>
            <a:ext cx="302545" cy="510168"/>
          </a:xfrm>
          <a:custGeom>
            <a:avLst/>
            <a:gdLst>
              <a:gd name="T0" fmla="*/ 117 w 274"/>
              <a:gd name="T1" fmla="*/ 370 h 561"/>
              <a:gd name="T2" fmla="*/ 121 w 274"/>
              <a:gd name="T3" fmla="*/ 386 h 561"/>
              <a:gd name="T4" fmla="*/ 145 w 274"/>
              <a:gd name="T5" fmla="*/ 505 h 561"/>
              <a:gd name="T6" fmla="*/ 255 w 274"/>
              <a:gd name="T7" fmla="*/ 268 h 561"/>
              <a:gd name="T8" fmla="*/ 201 w 274"/>
              <a:gd name="T9" fmla="*/ 313 h 561"/>
              <a:gd name="T10" fmla="*/ 96 w 274"/>
              <a:gd name="T11" fmla="*/ 329 h 561"/>
              <a:gd name="T12" fmla="*/ 8 w 274"/>
              <a:gd name="T13" fmla="*/ 281 h 561"/>
              <a:gd name="T14" fmla="*/ 64 w 274"/>
              <a:gd name="T15" fmla="*/ 341 h 561"/>
              <a:gd name="T16" fmla="*/ 114 w 274"/>
              <a:gd name="T17" fmla="*/ 349 h 561"/>
              <a:gd name="T18" fmla="*/ 154 w 274"/>
              <a:gd name="T19" fmla="*/ 348 h 561"/>
              <a:gd name="T20" fmla="*/ 231 w 274"/>
              <a:gd name="T21" fmla="*/ 322 h 561"/>
              <a:gd name="T22" fmla="*/ 258 w 274"/>
              <a:gd name="T23" fmla="*/ 260 h 561"/>
              <a:gd name="T24" fmla="*/ 189 w 274"/>
              <a:gd name="T25" fmla="*/ 240 h 561"/>
              <a:gd name="T26" fmla="*/ 181 w 274"/>
              <a:gd name="T27" fmla="*/ 244 h 561"/>
              <a:gd name="T28" fmla="*/ 132 w 274"/>
              <a:gd name="T29" fmla="*/ 261 h 561"/>
              <a:gd name="T30" fmla="*/ 77 w 274"/>
              <a:gd name="T31" fmla="*/ 245 h 561"/>
              <a:gd name="T32" fmla="*/ 74 w 274"/>
              <a:gd name="T33" fmla="*/ 207 h 561"/>
              <a:gd name="T34" fmla="*/ 20 w 274"/>
              <a:gd name="T35" fmla="*/ 255 h 561"/>
              <a:gd name="T36" fmla="*/ 63 w 274"/>
              <a:gd name="T37" fmla="*/ 301 h 561"/>
              <a:gd name="T38" fmla="*/ 164 w 274"/>
              <a:gd name="T39" fmla="*/ 308 h 561"/>
              <a:gd name="T40" fmla="*/ 239 w 274"/>
              <a:gd name="T41" fmla="*/ 261 h 561"/>
              <a:gd name="T42" fmla="*/ 209 w 274"/>
              <a:gd name="T43" fmla="*/ 213 h 561"/>
              <a:gd name="T44" fmla="*/ 100 w 274"/>
              <a:gd name="T45" fmla="*/ 130 h 561"/>
              <a:gd name="T46" fmla="*/ 133 w 274"/>
              <a:gd name="T47" fmla="*/ 245 h 561"/>
              <a:gd name="T48" fmla="*/ 170 w 274"/>
              <a:gd name="T49" fmla="*/ 210 h 561"/>
              <a:gd name="T50" fmla="*/ 199 w 274"/>
              <a:gd name="T51" fmla="*/ 63 h 561"/>
              <a:gd name="T52" fmla="*/ 129 w 274"/>
              <a:gd name="T53" fmla="*/ 98 h 561"/>
              <a:gd name="T54" fmla="*/ 58 w 274"/>
              <a:gd name="T55" fmla="*/ 82 h 561"/>
              <a:gd name="T56" fmla="*/ 60 w 274"/>
              <a:gd name="T57" fmla="*/ 106 h 561"/>
              <a:gd name="T58" fmla="*/ 135 w 274"/>
              <a:gd name="T59" fmla="*/ 114 h 561"/>
              <a:gd name="T60" fmla="*/ 193 w 274"/>
              <a:gd name="T61" fmla="*/ 88 h 561"/>
              <a:gd name="T62" fmla="*/ 95 w 274"/>
              <a:gd name="T63" fmla="*/ 21 h 561"/>
              <a:gd name="T64" fmla="*/ 63 w 274"/>
              <a:gd name="T65" fmla="*/ 61 h 561"/>
              <a:gd name="T66" fmla="*/ 135 w 274"/>
              <a:gd name="T67" fmla="*/ 79 h 561"/>
              <a:gd name="T68" fmla="*/ 185 w 274"/>
              <a:gd name="T69" fmla="*/ 35 h 561"/>
              <a:gd name="T70" fmla="*/ 114 w 274"/>
              <a:gd name="T71" fmla="*/ 18 h 561"/>
              <a:gd name="T72" fmla="*/ 183 w 274"/>
              <a:gd name="T73" fmla="*/ 13 h 561"/>
              <a:gd name="T74" fmla="*/ 202 w 274"/>
              <a:gd name="T75" fmla="*/ 29 h 561"/>
              <a:gd name="T76" fmla="*/ 212 w 274"/>
              <a:gd name="T77" fmla="*/ 56 h 561"/>
              <a:gd name="T78" fmla="*/ 186 w 274"/>
              <a:gd name="T79" fmla="*/ 111 h 561"/>
              <a:gd name="T80" fmla="*/ 185 w 274"/>
              <a:gd name="T81" fmla="*/ 186 h 561"/>
              <a:gd name="T82" fmla="*/ 210 w 274"/>
              <a:gd name="T83" fmla="*/ 194 h 561"/>
              <a:gd name="T84" fmla="*/ 263 w 274"/>
              <a:gd name="T85" fmla="*/ 240 h 561"/>
              <a:gd name="T86" fmla="*/ 274 w 274"/>
              <a:gd name="T87" fmla="*/ 285 h 561"/>
              <a:gd name="T88" fmla="*/ 218 w 274"/>
              <a:gd name="T89" fmla="*/ 346 h 561"/>
              <a:gd name="T90" fmla="*/ 151 w 274"/>
              <a:gd name="T91" fmla="*/ 556 h 561"/>
              <a:gd name="T92" fmla="*/ 141 w 274"/>
              <a:gd name="T93" fmla="*/ 561 h 561"/>
              <a:gd name="T94" fmla="*/ 119 w 274"/>
              <a:gd name="T95" fmla="*/ 467 h 561"/>
              <a:gd name="T96" fmla="*/ 77 w 274"/>
              <a:gd name="T97" fmla="*/ 362 h 561"/>
              <a:gd name="T98" fmla="*/ 5 w 274"/>
              <a:gd name="T99" fmla="*/ 306 h 561"/>
              <a:gd name="T100" fmla="*/ 5 w 274"/>
              <a:gd name="T101" fmla="*/ 234 h 561"/>
              <a:gd name="T102" fmla="*/ 60 w 274"/>
              <a:gd name="T103" fmla="*/ 199 h 561"/>
              <a:gd name="T104" fmla="*/ 68 w 274"/>
              <a:gd name="T105" fmla="*/ 125 h 561"/>
              <a:gd name="T106" fmla="*/ 36 w 274"/>
              <a:gd name="T107" fmla="*/ 66 h 561"/>
              <a:gd name="T108" fmla="*/ 42 w 274"/>
              <a:gd name="T109" fmla="*/ 40 h 561"/>
              <a:gd name="T110" fmla="*/ 101 w 274"/>
              <a:gd name="T111" fmla="*/ 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4" h="561">
                <a:moveTo>
                  <a:pt x="161" y="361"/>
                </a:moveTo>
                <a:lnTo>
                  <a:pt x="148" y="364"/>
                </a:lnTo>
                <a:lnTo>
                  <a:pt x="116" y="366"/>
                </a:lnTo>
                <a:lnTo>
                  <a:pt x="117" y="370"/>
                </a:lnTo>
                <a:lnTo>
                  <a:pt x="117" y="375"/>
                </a:lnTo>
                <a:lnTo>
                  <a:pt x="119" y="380"/>
                </a:lnTo>
                <a:lnTo>
                  <a:pt x="119" y="385"/>
                </a:lnTo>
                <a:lnTo>
                  <a:pt x="121" y="386"/>
                </a:lnTo>
                <a:lnTo>
                  <a:pt x="121" y="388"/>
                </a:lnTo>
                <a:lnTo>
                  <a:pt x="125" y="407"/>
                </a:lnTo>
                <a:lnTo>
                  <a:pt x="135" y="454"/>
                </a:lnTo>
                <a:lnTo>
                  <a:pt x="145" y="505"/>
                </a:lnTo>
                <a:lnTo>
                  <a:pt x="154" y="433"/>
                </a:lnTo>
                <a:lnTo>
                  <a:pt x="161" y="361"/>
                </a:lnTo>
                <a:close/>
                <a:moveTo>
                  <a:pt x="258" y="260"/>
                </a:moveTo>
                <a:lnTo>
                  <a:pt x="255" y="268"/>
                </a:lnTo>
                <a:lnTo>
                  <a:pt x="249" y="274"/>
                </a:lnTo>
                <a:lnTo>
                  <a:pt x="244" y="281"/>
                </a:lnTo>
                <a:lnTo>
                  <a:pt x="223" y="300"/>
                </a:lnTo>
                <a:lnTo>
                  <a:pt x="201" y="313"/>
                </a:lnTo>
                <a:lnTo>
                  <a:pt x="175" y="322"/>
                </a:lnTo>
                <a:lnTo>
                  <a:pt x="148" y="329"/>
                </a:lnTo>
                <a:lnTo>
                  <a:pt x="122" y="330"/>
                </a:lnTo>
                <a:lnTo>
                  <a:pt x="96" y="329"/>
                </a:lnTo>
                <a:lnTo>
                  <a:pt x="71" y="322"/>
                </a:lnTo>
                <a:lnTo>
                  <a:pt x="47" y="313"/>
                </a:lnTo>
                <a:lnTo>
                  <a:pt x="26" y="300"/>
                </a:lnTo>
                <a:lnTo>
                  <a:pt x="8" y="281"/>
                </a:lnTo>
                <a:lnTo>
                  <a:pt x="15" y="301"/>
                </a:lnTo>
                <a:lnTo>
                  <a:pt x="26" y="319"/>
                </a:lnTo>
                <a:lnTo>
                  <a:pt x="44" y="332"/>
                </a:lnTo>
                <a:lnTo>
                  <a:pt x="64" y="341"/>
                </a:lnTo>
                <a:lnTo>
                  <a:pt x="87" y="348"/>
                </a:lnTo>
                <a:lnTo>
                  <a:pt x="109" y="351"/>
                </a:lnTo>
                <a:lnTo>
                  <a:pt x="109" y="351"/>
                </a:lnTo>
                <a:lnTo>
                  <a:pt x="114" y="349"/>
                </a:lnTo>
                <a:lnTo>
                  <a:pt x="116" y="351"/>
                </a:lnTo>
                <a:lnTo>
                  <a:pt x="127" y="351"/>
                </a:lnTo>
                <a:lnTo>
                  <a:pt x="138" y="349"/>
                </a:lnTo>
                <a:lnTo>
                  <a:pt x="154" y="348"/>
                </a:lnTo>
                <a:lnTo>
                  <a:pt x="173" y="345"/>
                </a:lnTo>
                <a:lnTo>
                  <a:pt x="194" y="338"/>
                </a:lnTo>
                <a:lnTo>
                  <a:pt x="214" y="332"/>
                </a:lnTo>
                <a:lnTo>
                  <a:pt x="231" y="322"/>
                </a:lnTo>
                <a:lnTo>
                  <a:pt x="247" y="309"/>
                </a:lnTo>
                <a:lnTo>
                  <a:pt x="257" y="297"/>
                </a:lnTo>
                <a:lnTo>
                  <a:pt x="262" y="279"/>
                </a:lnTo>
                <a:lnTo>
                  <a:pt x="258" y="260"/>
                </a:lnTo>
                <a:close/>
                <a:moveTo>
                  <a:pt x="186" y="202"/>
                </a:moveTo>
                <a:lnTo>
                  <a:pt x="189" y="220"/>
                </a:lnTo>
                <a:lnTo>
                  <a:pt x="189" y="237"/>
                </a:lnTo>
                <a:lnTo>
                  <a:pt x="189" y="240"/>
                </a:lnTo>
                <a:lnTo>
                  <a:pt x="186" y="242"/>
                </a:lnTo>
                <a:lnTo>
                  <a:pt x="185" y="244"/>
                </a:lnTo>
                <a:lnTo>
                  <a:pt x="181" y="242"/>
                </a:lnTo>
                <a:lnTo>
                  <a:pt x="181" y="244"/>
                </a:lnTo>
                <a:lnTo>
                  <a:pt x="181" y="245"/>
                </a:lnTo>
                <a:lnTo>
                  <a:pt x="167" y="257"/>
                </a:lnTo>
                <a:lnTo>
                  <a:pt x="151" y="261"/>
                </a:lnTo>
                <a:lnTo>
                  <a:pt x="132" y="261"/>
                </a:lnTo>
                <a:lnTo>
                  <a:pt x="114" y="258"/>
                </a:lnTo>
                <a:lnTo>
                  <a:pt x="95" y="253"/>
                </a:lnTo>
                <a:lnTo>
                  <a:pt x="80" y="245"/>
                </a:lnTo>
                <a:lnTo>
                  <a:pt x="77" y="245"/>
                </a:lnTo>
                <a:lnTo>
                  <a:pt x="74" y="244"/>
                </a:lnTo>
                <a:lnTo>
                  <a:pt x="72" y="242"/>
                </a:lnTo>
                <a:lnTo>
                  <a:pt x="72" y="237"/>
                </a:lnTo>
                <a:lnTo>
                  <a:pt x="74" y="207"/>
                </a:lnTo>
                <a:lnTo>
                  <a:pt x="55" y="218"/>
                </a:lnTo>
                <a:lnTo>
                  <a:pt x="37" y="229"/>
                </a:lnTo>
                <a:lnTo>
                  <a:pt x="24" y="242"/>
                </a:lnTo>
                <a:lnTo>
                  <a:pt x="20" y="255"/>
                </a:lnTo>
                <a:lnTo>
                  <a:pt x="21" y="268"/>
                </a:lnTo>
                <a:lnTo>
                  <a:pt x="29" y="279"/>
                </a:lnTo>
                <a:lnTo>
                  <a:pt x="42" y="290"/>
                </a:lnTo>
                <a:lnTo>
                  <a:pt x="63" y="301"/>
                </a:lnTo>
                <a:lnTo>
                  <a:pt x="85" y="309"/>
                </a:lnTo>
                <a:lnTo>
                  <a:pt x="109" y="313"/>
                </a:lnTo>
                <a:lnTo>
                  <a:pt x="133" y="313"/>
                </a:lnTo>
                <a:lnTo>
                  <a:pt x="164" y="308"/>
                </a:lnTo>
                <a:lnTo>
                  <a:pt x="194" y="297"/>
                </a:lnTo>
                <a:lnTo>
                  <a:pt x="220" y="279"/>
                </a:lnTo>
                <a:lnTo>
                  <a:pt x="231" y="271"/>
                </a:lnTo>
                <a:lnTo>
                  <a:pt x="239" y="261"/>
                </a:lnTo>
                <a:lnTo>
                  <a:pt x="242" y="250"/>
                </a:lnTo>
                <a:lnTo>
                  <a:pt x="239" y="239"/>
                </a:lnTo>
                <a:lnTo>
                  <a:pt x="230" y="228"/>
                </a:lnTo>
                <a:lnTo>
                  <a:pt x="209" y="213"/>
                </a:lnTo>
                <a:lnTo>
                  <a:pt x="186" y="202"/>
                </a:lnTo>
                <a:close/>
                <a:moveTo>
                  <a:pt x="164" y="120"/>
                </a:moveTo>
                <a:lnTo>
                  <a:pt x="137" y="127"/>
                </a:lnTo>
                <a:lnTo>
                  <a:pt x="100" y="130"/>
                </a:lnTo>
                <a:lnTo>
                  <a:pt x="92" y="183"/>
                </a:lnTo>
                <a:lnTo>
                  <a:pt x="87" y="236"/>
                </a:lnTo>
                <a:lnTo>
                  <a:pt x="109" y="244"/>
                </a:lnTo>
                <a:lnTo>
                  <a:pt x="133" y="245"/>
                </a:lnTo>
                <a:lnTo>
                  <a:pt x="156" y="240"/>
                </a:lnTo>
                <a:lnTo>
                  <a:pt x="177" y="237"/>
                </a:lnTo>
                <a:lnTo>
                  <a:pt x="178" y="237"/>
                </a:lnTo>
                <a:lnTo>
                  <a:pt x="170" y="210"/>
                </a:lnTo>
                <a:lnTo>
                  <a:pt x="165" y="180"/>
                </a:lnTo>
                <a:lnTo>
                  <a:pt x="164" y="149"/>
                </a:lnTo>
                <a:lnTo>
                  <a:pt x="164" y="120"/>
                </a:lnTo>
                <a:close/>
                <a:moveTo>
                  <a:pt x="199" y="63"/>
                </a:moveTo>
                <a:lnTo>
                  <a:pt x="188" y="79"/>
                </a:lnTo>
                <a:lnTo>
                  <a:pt x="170" y="88"/>
                </a:lnTo>
                <a:lnTo>
                  <a:pt x="149" y="96"/>
                </a:lnTo>
                <a:lnTo>
                  <a:pt x="129" y="98"/>
                </a:lnTo>
                <a:lnTo>
                  <a:pt x="111" y="96"/>
                </a:lnTo>
                <a:lnTo>
                  <a:pt x="92" y="95"/>
                </a:lnTo>
                <a:lnTo>
                  <a:pt x="74" y="90"/>
                </a:lnTo>
                <a:lnTo>
                  <a:pt x="58" y="82"/>
                </a:lnTo>
                <a:lnTo>
                  <a:pt x="47" y="69"/>
                </a:lnTo>
                <a:lnTo>
                  <a:pt x="47" y="83"/>
                </a:lnTo>
                <a:lnTo>
                  <a:pt x="52" y="95"/>
                </a:lnTo>
                <a:lnTo>
                  <a:pt x="60" y="106"/>
                </a:lnTo>
                <a:lnTo>
                  <a:pt x="72" y="112"/>
                </a:lnTo>
                <a:lnTo>
                  <a:pt x="96" y="115"/>
                </a:lnTo>
                <a:lnTo>
                  <a:pt x="121" y="115"/>
                </a:lnTo>
                <a:lnTo>
                  <a:pt x="135" y="114"/>
                </a:lnTo>
                <a:lnTo>
                  <a:pt x="151" y="109"/>
                </a:lnTo>
                <a:lnTo>
                  <a:pt x="167" y="104"/>
                </a:lnTo>
                <a:lnTo>
                  <a:pt x="181" y="96"/>
                </a:lnTo>
                <a:lnTo>
                  <a:pt x="193" y="88"/>
                </a:lnTo>
                <a:lnTo>
                  <a:pt x="199" y="75"/>
                </a:lnTo>
                <a:lnTo>
                  <a:pt x="199" y="63"/>
                </a:lnTo>
                <a:close/>
                <a:moveTo>
                  <a:pt x="114" y="18"/>
                </a:moveTo>
                <a:lnTo>
                  <a:pt x="95" y="21"/>
                </a:lnTo>
                <a:lnTo>
                  <a:pt x="77" y="26"/>
                </a:lnTo>
                <a:lnTo>
                  <a:pt x="64" y="34"/>
                </a:lnTo>
                <a:lnTo>
                  <a:pt x="53" y="47"/>
                </a:lnTo>
                <a:lnTo>
                  <a:pt x="63" y="61"/>
                </a:lnTo>
                <a:lnTo>
                  <a:pt x="77" y="71"/>
                </a:lnTo>
                <a:lnTo>
                  <a:pt x="95" y="77"/>
                </a:lnTo>
                <a:lnTo>
                  <a:pt x="114" y="80"/>
                </a:lnTo>
                <a:lnTo>
                  <a:pt x="135" y="79"/>
                </a:lnTo>
                <a:lnTo>
                  <a:pt x="154" y="74"/>
                </a:lnTo>
                <a:lnTo>
                  <a:pt x="170" y="64"/>
                </a:lnTo>
                <a:lnTo>
                  <a:pt x="181" y="51"/>
                </a:lnTo>
                <a:lnTo>
                  <a:pt x="185" y="35"/>
                </a:lnTo>
                <a:lnTo>
                  <a:pt x="172" y="29"/>
                </a:lnTo>
                <a:lnTo>
                  <a:pt x="154" y="22"/>
                </a:lnTo>
                <a:lnTo>
                  <a:pt x="135" y="19"/>
                </a:lnTo>
                <a:lnTo>
                  <a:pt x="114" y="18"/>
                </a:lnTo>
                <a:close/>
                <a:moveTo>
                  <a:pt x="122" y="0"/>
                </a:moveTo>
                <a:lnTo>
                  <a:pt x="145" y="2"/>
                </a:lnTo>
                <a:lnTo>
                  <a:pt x="165" y="6"/>
                </a:lnTo>
                <a:lnTo>
                  <a:pt x="183" y="13"/>
                </a:lnTo>
                <a:lnTo>
                  <a:pt x="197" y="21"/>
                </a:lnTo>
                <a:lnTo>
                  <a:pt x="199" y="22"/>
                </a:lnTo>
                <a:lnTo>
                  <a:pt x="201" y="27"/>
                </a:lnTo>
                <a:lnTo>
                  <a:pt x="202" y="29"/>
                </a:lnTo>
                <a:lnTo>
                  <a:pt x="204" y="31"/>
                </a:lnTo>
                <a:lnTo>
                  <a:pt x="204" y="37"/>
                </a:lnTo>
                <a:lnTo>
                  <a:pt x="204" y="42"/>
                </a:lnTo>
                <a:lnTo>
                  <a:pt x="212" y="56"/>
                </a:lnTo>
                <a:lnTo>
                  <a:pt x="212" y="74"/>
                </a:lnTo>
                <a:lnTo>
                  <a:pt x="207" y="90"/>
                </a:lnTo>
                <a:lnTo>
                  <a:pt x="197" y="103"/>
                </a:lnTo>
                <a:lnTo>
                  <a:pt x="186" y="111"/>
                </a:lnTo>
                <a:lnTo>
                  <a:pt x="173" y="117"/>
                </a:lnTo>
                <a:lnTo>
                  <a:pt x="173" y="119"/>
                </a:lnTo>
                <a:lnTo>
                  <a:pt x="183" y="181"/>
                </a:lnTo>
                <a:lnTo>
                  <a:pt x="185" y="186"/>
                </a:lnTo>
                <a:lnTo>
                  <a:pt x="186" y="186"/>
                </a:lnTo>
                <a:lnTo>
                  <a:pt x="189" y="186"/>
                </a:lnTo>
                <a:lnTo>
                  <a:pt x="193" y="186"/>
                </a:lnTo>
                <a:lnTo>
                  <a:pt x="210" y="194"/>
                </a:lnTo>
                <a:lnTo>
                  <a:pt x="230" y="205"/>
                </a:lnTo>
                <a:lnTo>
                  <a:pt x="247" y="218"/>
                </a:lnTo>
                <a:lnTo>
                  <a:pt x="260" y="232"/>
                </a:lnTo>
                <a:lnTo>
                  <a:pt x="263" y="240"/>
                </a:lnTo>
                <a:lnTo>
                  <a:pt x="265" y="240"/>
                </a:lnTo>
                <a:lnTo>
                  <a:pt x="268" y="244"/>
                </a:lnTo>
                <a:lnTo>
                  <a:pt x="274" y="265"/>
                </a:lnTo>
                <a:lnTo>
                  <a:pt x="274" y="285"/>
                </a:lnTo>
                <a:lnTo>
                  <a:pt x="266" y="305"/>
                </a:lnTo>
                <a:lnTo>
                  <a:pt x="254" y="324"/>
                </a:lnTo>
                <a:lnTo>
                  <a:pt x="238" y="337"/>
                </a:lnTo>
                <a:lnTo>
                  <a:pt x="218" y="346"/>
                </a:lnTo>
                <a:lnTo>
                  <a:pt x="199" y="354"/>
                </a:lnTo>
                <a:lnTo>
                  <a:pt x="177" y="359"/>
                </a:lnTo>
                <a:lnTo>
                  <a:pt x="167" y="458"/>
                </a:lnTo>
                <a:lnTo>
                  <a:pt x="151" y="556"/>
                </a:lnTo>
                <a:lnTo>
                  <a:pt x="149" y="559"/>
                </a:lnTo>
                <a:lnTo>
                  <a:pt x="148" y="561"/>
                </a:lnTo>
                <a:lnTo>
                  <a:pt x="145" y="561"/>
                </a:lnTo>
                <a:lnTo>
                  <a:pt x="141" y="561"/>
                </a:lnTo>
                <a:lnTo>
                  <a:pt x="138" y="561"/>
                </a:lnTo>
                <a:lnTo>
                  <a:pt x="137" y="559"/>
                </a:lnTo>
                <a:lnTo>
                  <a:pt x="135" y="556"/>
                </a:lnTo>
                <a:lnTo>
                  <a:pt x="119" y="467"/>
                </a:lnTo>
                <a:lnTo>
                  <a:pt x="103" y="377"/>
                </a:lnTo>
                <a:lnTo>
                  <a:pt x="103" y="370"/>
                </a:lnTo>
                <a:lnTo>
                  <a:pt x="103" y="366"/>
                </a:lnTo>
                <a:lnTo>
                  <a:pt x="77" y="362"/>
                </a:lnTo>
                <a:lnTo>
                  <a:pt x="53" y="354"/>
                </a:lnTo>
                <a:lnTo>
                  <a:pt x="32" y="341"/>
                </a:lnTo>
                <a:lnTo>
                  <a:pt x="16" y="325"/>
                </a:lnTo>
                <a:lnTo>
                  <a:pt x="5" y="306"/>
                </a:lnTo>
                <a:lnTo>
                  <a:pt x="0" y="285"/>
                </a:lnTo>
                <a:lnTo>
                  <a:pt x="2" y="263"/>
                </a:lnTo>
                <a:lnTo>
                  <a:pt x="0" y="249"/>
                </a:lnTo>
                <a:lnTo>
                  <a:pt x="5" y="234"/>
                </a:lnTo>
                <a:lnTo>
                  <a:pt x="16" y="223"/>
                </a:lnTo>
                <a:lnTo>
                  <a:pt x="29" y="213"/>
                </a:lnTo>
                <a:lnTo>
                  <a:pt x="44" y="205"/>
                </a:lnTo>
                <a:lnTo>
                  <a:pt x="60" y="199"/>
                </a:lnTo>
                <a:lnTo>
                  <a:pt x="76" y="192"/>
                </a:lnTo>
                <a:lnTo>
                  <a:pt x="80" y="160"/>
                </a:lnTo>
                <a:lnTo>
                  <a:pt x="88" y="128"/>
                </a:lnTo>
                <a:lnTo>
                  <a:pt x="68" y="125"/>
                </a:lnTo>
                <a:lnTo>
                  <a:pt x="52" y="115"/>
                </a:lnTo>
                <a:lnTo>
                  <a:pt x="39" y="101"/>
                </a:lnTo>
                <a:lnTo>
                  <a:pt x="34" y="83"/>
                </a:lnTo>
                <a:lnTo>
                  <a:pt x="36" y="66"/>
                </a:lnTo>
                <a:lnTo>
                  <a:pt x="40" y="47"/>
                </a:lnTo>
                <a:lnTo>
                  <a:pt x="40" y="43"/>
                </a:lnTo>
                <a:lnTo>
                  <a:pt x="40" y="42"/>
                </a:lnTo>
                <a:lnTo>
                  <a:pt x="42" y="40"/>
                </a:lnTo>
                <a:lnTo>
                  <a:pt x="50" y="22"/>
                </a:lnTo>
                <a:lnTo>
                  <a:pt x="63" y="11"/>
                </a:lnTo>
                <a:lnTo>
                  <a:pt x="80" y="3"/>
                </a:lnTo>
                <a:lnTo>
                  <a:pt x="101" y="0"/>
                </a:lnTo>
                <a:lnTo>
                  <a:pt x="12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05250" y="921582"/>
            <a:ext cx="11381501" cy="5585262"/>
            <a:chOff x="539565" y="928762"/>
            <a:chExt cx="11381501" cy="5585262"/>
          </a:xfrm>
        </p:grpSpPr>
        <p:sp>
          <p:nvSpPr>
            <p:cNvPr id="70" name="Freeform 58"/>
            <p:cNvSpPr>
              <a:spLocks/>
            </p:cNvSpPr>
            <p:nvPr/>
          </p:nvSpPr>
          <p:spPr bwMode="auto">
            <a:xfrm rot="10800000" flipH="1" flipV="1">
              <a:off x="544423" y="928762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8"/>
            <p:cNvSpPr>
              <a:spLocks/>
            </p:cNvSpPr>
            <p:nvPr/>
          </p:nvSpPr>
          <p:spPr bwMode="auto">
            <a:xfrm rot="10800000" flipH="1" flipV="1">
              <a:off x="544423" y="6352538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8"/>
            <p:cNvSpPr>
              <a:spLocks/>
            </p:cNvSpPr>
            <p:nvPr/>
          </p:nvSpPr>
          <p:spPr bwMode="auto">
            <a:xfrm rot="5400000" flipH="1" flipV="1">
              <a:off x="-2197914" y="3723969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8"/>
            <p:cNvSpPr>
              <a:spLocks/>
            </p:cNvSpPr>
            <p:nvPr/>
          </p:nvSpPr>
          <p:spPr bwMode="auto">
            <a:xfrm rot="5400000" flipH="1" flipV="1">
              <a:off x="9130231" y="3666241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2BD3132-908E-4B67-9335-C83C25A2B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08" y="1779101"/>
            <a:ext cx="4360703" cy="23408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FC2DD2-FBCA-4637-8157-022482BC7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595" y="1815373"/>
            <a:ext cx="4492697" cy="23408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6B0D6A-0D7B-4CCC-8F5D-BEC3583AFCD0}"/>
              </a:ext>
            </a:extLst>
          </p:cNvPr>
          <p:cNvSpPr txBox="1"/>
          <p:nvPr/>
        </p:nvSpPr>
        <p:spPr>
          <a:xfrm>
            <a:off x="1177929" y="4605248"/>
            <a:ext cx="10089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수식의 계산과 방정식 풀이를 위해 </a:t>
            </a:r>
            <a:r>
              <a:rPr lang="en-US" altLang="ko-KR" b="1" dirty="0"/>
              <a:t>eval </a:t>
            </a:r>
            <a:r>
              <a:rPr lang="ko-KR" altLang="en-US" b="1" dirty="0"/>
              <a:t>함수와 </a:t>
            </a:r>
            <a:r>
              <a:rPr lang="en-US" altLang="ko-KR" b="1" dirty="0"/>
              <a:t>solve</a:t>
            </a:r>
            <a:r>
              <a:rPr lang="ko-KR" altLang="en-US" b="1" dirty="0"/>
              <a:t>함수를 이용</a:t>
            </a:r>
            <a:endParaRPr lang="en-US" altLang="ko-KR" b="1" dirty="0"/>
          </a:p>
          <a:p>
            <a:endParaRPr lang="en-US" altLang="ko-KR" b="1" dirty="0"/>
          </a:p>
          <a:p>
            <a:pPr algn="ctr"/>
            <a:r>
              <a:rPr lang="en-US" altLang="ko-KR" b="1" dirty="0" err="1"/>
              <a:t>testResult</a:t>
            </a:r>
            <a:r>
              <a:rPr lang="ko-KR" altLang="en-US" b="1" dirty="0"/>
              <a:t>와 </a:t>
            </a:r>
            <a:r>
              <a:rPr lang="en-US" altLang="ko-KR" b="1" dirty="0"/>
              <a:t>info </a:t>
            </a:r>
            <a:r>
              <a:rPr lang="ko-KR" altLang="en-US" b="1" dirty="0"/>
              <a:t>배열을 이용</a:t>
            </a:r>
            <a:r>
              <a:rPr lang="en-US" altLang="ko-KR" b="1" dirty="0"/>
              <a:t>,</a:t>
            </a:r>
            <a:r>
              <a:rPr lang="ko-KR" altLang="en-US" b="1" dirty="0"/>
              <a:t> 두 함수에 입력가능한 </a:t>
            </a:r>
            <a:r>
              <a:rPr lang="en-US" altLang="ko-KR" b="1" dirty="0"/>
              <a:t>string</a:t>
            </a:r>
            <a:r>
              <a:rPr lang="ko-KR" altLang="en-US" b="1" dirty="0"/>
              <a:t>형태로 변환시켜 계산 </a:t>
            </a:r>
            <a:endParaRPr lang="en-US" altLang="ko-KR" b="1" dirty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6544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>
            <a:off x="574542" y="1529419"/>
            <a:ext cx="2804761" cy="3718441"/>
            <a:chOff x="574542" y="1529419"/>
            <a:chExt cx="2804761" cy="3718441"/>
          </a:xfrm>
        </p:grpSpPr>
        <p:sp>
          <p:nvSpPr>
            <p:cNvPr id="3" name="Freeform 264"/>
            <p:cNvSpPr>
              <a:spLocks/>
            </p:cNvSpPr>
            <p:nvPr/>
          </p:nvSpPr>
          <p:spPr bwMode="auto">
            <a:xfrm>
              <a:off x="581513" y="3410425"/>
              <a:ext cx="27877" cy="0"/>
            </a:xfrm>
            <a:custGeom>
              <a:avLst/>
              <a:gdLst>
                <a:gd name="T0" fmla="*/ 4 w 4"/>
                <a:gd name="T1" fmla="*/ 1 w 4"/>
                <a:gd name="T2" fmla="*/ 0 w 4"/>
                <a:gd name="T3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5FE7FA"/>
            </a:solidFill>
            <a:ln w="0">
              <a:solidFill>
                <a:srgbClr val="5FE7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Freeform 266"/>
            <p:cNvSpPr>
              <a:spLocks/>
            </p:cNvSpPr>
            <p:nvPr/>
          </p:nvSpPr>
          <p:spPr bwMode="auto">
            <a:xfrm>
              <a:off x="637266" y="3424950"/>
              <a:ext cx="83630" cy="14525"/>
            </a:xfrm>
            <a:custGeom>
              <a:avLst/>
              <a:gdLst>
                <a:gd name="T0" fmla="*/ 12 w 12"/>
                <a:gd name="T1" fmla="*/ 0 h 2"/>
                <a:gd name="T2" fmla="*/ 10 w 12"/>
                <a:gd name="T3" fmla="*/ 2 h 2"/>
                <a:gd name="T4" fmla="*/ 8 w 12"/>
                <a:gd name="T5" fmla="*/ 2 h 2"/>
                <a:gd name="T6" fmla="*/ 4 w 12"/>
                <a:gd name="T7" fmla="*/ 2 h 2"/>
                <a:gd name="T8" fmla="*/ 0 w 12"/>
                <a:gd name="T9" fmla="*/ 2 h 2"/>
                <a:gd name="T10" fmla="*/ 4 w 12"/>
                <a:gd name="T11" fmla="*/ 2 h 2"/>
                <a:gd name="T12" fmla="*/ 8 w 12"/>
                <a:gd name="T13" fmla="*/ 2 h 2"/>
                <a:gd name="T14" fmla="*/ 10 w 12"/>
                <a:gd name="T15" fmla="*/ 2 h 2"/>
                <a:gd name="T16" fmla="*/ 12 w 1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">
                  <a:moveTo>
                    <a:pt x="12" y="0"/>
                  </a:moveTo>
                  <a:lnTo>
                    <a:pt x="10" y="2"/>
                  </a:lnTo>
                  <a:lnTo>
                    <a:pt x="8" y="2"/>
                  </a:lnTo>
                  <a:lnTo>
                    <a:pt x="4" y="2"/>
                  </a:lnTo>
                  <a:lnTo>
                    <a:pt x="0" y="2"/>
                  </a:lnTo>
                  <a:lnTo>
                    <a:pt x="4" y="2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5FE7FA"/>
            </a:solidFill>
            <a:ln w="0">
              <a:solidFill>
                <a:srgbClr val="5FE7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Freeform 750"/>
            <p:cNvSpPr>
              <a:spLocks/>
            </p:cNvSpPr>
            <p:nvPr/>
          </p:nvSpPr>
          <p:spPr bwMode="auto">
            <a:xfrm>
              <a:off x="672110" y="1747292"/>
              <a:ext cx="48786" cy="159777"/>
            </a:xfrm>
            <a:custGeom>
              <a:avLst/>
              <a:gdLst>
                <a:gd name="T0" fmla="*/ 7 w 7"/>
                <a:gd name="T1" fmla="*/ 0 h 22"/>
                <a:gd name="T2" fmla="*/ 7 w 7"/>
                <a:gd name="T3" fmla="*/ 4 h 22"/>
                <a:gd name="T4" fmla="*/ 7 w 7"/>
                <a:gd name="T5" fmla="*/ 21 h 22"/>
                <a:gd name="T6" fmla="*/ 0 w 7"/>
                <a:gd name="T7" fmla="*/ 22 h 22"/>
                <a:gd name="T8" fmla="*/ 0 w 7"/>
                <a:gd name="T9" fmla="*/ 17 h 22"/>
                <a:gd name="T10" fmla="*/ 0 w 7"/>
                <a:gd name="T11" fmla="*/ 17 h 22"/>
                <a:gd name="T12" fmla="*/ 1 w 7"/>
                <a:gd name="T13" fmla="*/ 18 h 22"/>
                <a:gd name="T14" fmla="*/ 3 w 7"/>
                <a:gd name="T15" fmla="*/ 17 h 22"/>
                <a:gd name="T16" fmla="*/ 4 w 7"/>
                <a:gd name="T17" fmla="*/ 15 h 22"/>
                <a:gd name="T18" fmla="*/ 4 w 7"/>
                <a:gd name="T19" fmla="*/ 13 h 22"/>
                <a:gd name="T20" fmla="*/ 3 w 7"/>
                <a:gd name="T21" fmla="*/ 12 h 22"/>
                <a:gd name="T22" fmla="*/ 1 w 7"/>
                <a:gd name="T23" fmla="*/ 10 h 22"/>
                <a:gd name="T24" fmla="*/ 0 w 7"/>
                <a:gd name="T25" fmla="*/ 10 h 22"/>
                <a:gd name="T26" fmla="*/ 0 w 7"/>
                <a:gd name="T27" fmla="*/ 2 h 22"/>
                <a:gd name="T28" fmla="*/ 3 w 7"/>
                <a:gd name="T29" fmla="*/ 1 h 22"/>
                <a:gd name="T30" fmla="*/ 7 w 7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22">
                  <a:moveTo>
                    <a:pt x="7" y="0"/>
                  </a:moveTo>
                  <a:lnTo>
                    <a:pt x="7" y="4"/>
                  </a:lnTo>
                  <a:lnTo>
                    <a:pt x="7" y="21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" y="18"/>
                  </a:lnTo>
                  <a:lnTo>
                    <a:pt x="3" y="17"/>
                  </a:lnTo>
                  <a:lnTo>
                    <a:pt x="4" y="15"/>
                  </a:lnTo>
                  <a:lnTo>
                    <a:pt x="4" y="13"/>
                  </a:lnTo>
                  <a:lnTo>
                    <a:pt x="3" y="12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0" y="2"/>
                  </a:lnTo>
                  <a:lnTo>
                    <a:pt x="3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751"/>
            <p:cNvSpPr>
              <a:spLocks/>
            </p:cNvSpPr>
            <p:nvPr/>
          </p:nvSpPr>
          <p:spPr bwMode="auto">
            <a:xfrm>
              <a:off x="672110" y="2175786"/>
              <a:ext cx="48786" cy="188827"/>
            </a:xfrm>
            <a:custGeom>
              <a:avLst/>
              <a:gdLst>
                <a:gd name="T0" fmla="*/ 3 w 7"/>
                <a:gd name="T1" fmla="*/ 0 h 26"/>
                <a:gd name="T2" fmla="*/ 7 w 7"/>
                <a:gd name="T3" fmla="*/ 0 h 26"/>
                <a:gd name="T4" fmla="*/ 7 w 7"/>
                <a:gd name="T5" fmla="*/ 26 h 26"/>
                <a:gd name="T6" fmla="*/ 3 w 7"/>
                <a:gd name="T7" fmla="*/ 26 h 26"/>
                <a:gd name="T8" fmla="*/ 0 w 7"/>
                <a:gd name="T9" fmla="*/ 26 h 26"/>
                <a:gd name="T10" fmla="*/ 0 w 7"/>
                <a:gd name="T11" fmla="*/ 15 h 26"/>
                <a:gd name="T12" fmla="*/ 1 w 7"/>
                <a:gd name="T13" fmla="*/ 15 h 26"/>
                <a:gd name="T14" fmla="*/ 3 w 7"/>
                <a:gd name="T15" fmla="*/ 15 h 26"/>
                <a:gd name="T16" fmla="*/ 4 w 7"/>
                <a:gd name="T17" fmla="*/ 14 h 26"/>
                <a:gd name="T18" fmla="*/ 5 w 7"/>
                <a:gd name="T19" fmla="*/ 13 h 26"/>
                <a:gd name="T20" fmla="*/ 5 w 7"/>
                <a:gd name="T21" fmla="*/ 11 h 26"/>
                <a:gd name="T22" fmla="*/ 4 w 7"/>
                <a:gd name="T23" fmla="*/ 10 h 26"/>
                <a:gd name="T24" fmla="*/ 3 w 7"/>
                <a:gd name="T25" fmla="*/ 9 h 26"/>
                <a:gd name="T26" fmla="*/ 0 w 7"/>
                <a:gd name="T27" fmla="*/ 9 h 26"/>
                <a:gd name="T28" fmla="*/ 0 w 7"/>
                <a:gd name="T29" fmla="*/ 0 h 26"/>
                <a:gd name="T30" fmla="*/ 3 w 7"/>
                <a:gd name="T3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26">
                  <a:moveTo>
                    <a:pt x="3" y="0"/>
                  </a:moveTo>
                  <a:lnTo>
                    <a:pt x="7" y="0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0" y="26"/>
                  </a:lnTo>
                  <a:lnTo>
                    <a:pt x="0" y="15"/>
                  </a:lnTo>
                  <a:lnTo>
                    <a:pt x="1" y="15"/>
                  </a:lnTo>
                  <a:lnTo>
                    <a:pt x="3" y="15"/>
                  </a:lnTo>
                  <a:lnTo>
                    <a:pt x="4" y="14"/>
                  </a:lnTo>
                  <a:lnTo>
                    <a:pt x="5" y="13"/>
                  </a:lnTo>
                  <a:lnTo>
                    <a:pt x="5" y="11"/>
                  </a:lnTo>
                  <a:lnTo>
                    <a:pt x="4" y="10"/>
                  </a:lnTo>
                  <a:lnTo>
                    <a:pt x="3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752"/>
            <p:cNvSpPr>
              <a:spLocks/>
            </p:cNvSpPr>
            <p:nvPr/>
          </p:nvSpPr>
          <p:spPr bwMode="auto">
            <a:xfrm>
              <a:off x="672110" y="1957909"/>
              <a:ext cx="48786" cy="167042"/>
            </a:xfrm>
            <a:custGeom>
              <a:avLst/>
              <a:gdLst>
                <a:gd name="T0" fmla="*/ 3 w 7"/>
                <a:gd name="T1" fmla="*/ 0 h 23"/>
                <a:gd name="T2" fmla="*/ 7 w 7"/>
                <a:gd name="T3" fmla="*/ 0 h 23"/>
                <a:gd name="T4" fmla="*/ 7 w 7"/>
                <a:gd name="T5" fmla="*/ 23 h 23"/>
                <a:gd name="T6" fmla="*/ 3 w 7"/>
                <a:gd name="T7" fmla="*/ 23 h 23"/>
                <a:gd name="T8" fmla="*/ 0 w 7"/>
                <a:gd name="T9" fmla="*/ 23 h 23"/>
                <a:gd name="T10" fmla="*/ 0 w 7"/>
                <a:gd name="T11" fmla="*/ 21 h 23"/>
                <a:gd name="T12" fmla="*/ 0 w 7"/>
                <a:gd name="T13" fmla="*/ 21 h 23"/>
                <a:gd name="T14" fmla="*/ 1 w 7"/>
                <a:gd name="T15" fmla="*/ 21 h 23"/>
                <a:gd name="T16" fmla="*/ 3 w 7"/>
                <a:gd name="T17" fmla="*/ 19 h 23"/>
                <a:gd name="T18" fmla="*/ 4 w 7"/>
                <a:gd name="T19" fmla="*/ 18 h 23"/>
                <a:gd name="T20" fmla="*/ 4 w 7"/>
                <a:gd name="T21" fmla="*/ 17 h 23"/>
                <a:gd name="T22" fmla="*/ 3 w 7"/>
                <a:gd name="T23" fmla="*/ 14 h 23"/>
                <a:gd name="T24" fmla="*/ 1 w 7"/>
                <a:gd name="T25" fmla="*/ 13 h 23"/>
                <a:gd name="T26" fmla="*/ 0 w 7"/>
                <a:gd name="T27" fmla="*/ 13 h 23"/>
                <a:gd name="T28" fmla="*/ 0 w 7"/>
                <a:gd name="T29" fmla="*/ 0 h 23"/>
                <a:gd name="T30" fmla="*/ 3 w 7"/>
                <a:gd name="T3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23">
                  <a:moveTo>
                    <a:pt x="3" y="0"/>
                  </a:moveTo>
                  <a:lnTo>
                    <a:pt x="7" y="0"/>
                  </a:lnTo>
                  <a:lnTo>
                    <a:pt x="7" y="23"/>
                  </a:lnTo>
                  <a:lnTo>
                    <a:pt x="3" y="23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" y="19"/>
                  </a:lnTo>
                  <a:lnTo>
                    <a:pt x="4" y="18"/>
                  </a:lnTo>
                  <a:lnTo>
                    <a:pt x="4" y="17"/>
                  </a:lnTo>
                  <a:lnTo>
                    <a:pt x="3" y="14"/>
                  </a:lnTo>
                  <a:lnTo>
                    <a:pt x="1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753"/>
            <p:cNvSpPr>
              <a:spLocks/>
            </p:cNvSpPr>
            <p:nvPr/>
          </p:nvSpPr>
          <p:spPr bwMode="auto">
            <a:xfrm>
              <a:off x="672110" y="4332770"/>
              <a:ext cx="48786" cy="181567"/>
            </a:xfrm>
            <a:custGeom>
              <a:avLst/>
              <a:gdLst>
                <a:gd name="T0" fmla="*/ 0 w 7"/>
                <a:gd name="T1" fmla="*/ 0 h 25"/>
                <a:gd name="T2" fmla="*/ 3 w 7"/>
                <a:gd name="T3" fmla="*/ 1 h 25"/>
                <a:gd name="T4" fmla="*/ 7 w 7"/>
                <a:gd name="T5" fmla="*/ 2 h 25"/>
                <a:gd name="T6" fmla="*/ 7 w 7"/>
                <a:gd name="T7" fmla="*/ 25 h 25"/>
                <a:gd name="T8" fmla="*/ 4 w 7"/>
                <a:gd name="T9" fmla="*/ 25 h 25"/>
                <a:gd name="T10" fmla="*/ 0 w 7"/>
                <a:gd name="T11" fmla="*/ 23 h 25"/>
                <a:gd name="T12" fmla="*/ 0 w 7"/>
                <a:gd name="T13" fmla="*/ 23 h 25"/>
                <a:gd name="T14" fmla="*/ 0 w 7"/>
                <a:gd name="T15" fmla="*/ 16 h 25"/>
                <a:gd name="T16" fmla="*/ 1 w 7"/>
                <a:gd name="T17" fmla="*/ 17 h 25"/>
                <a:gd name="T18" fmla="*/ 4 w 7"/>
                <a:gd name="T19" fmla="*/ 17 h 25"/>
                <a:gd name="T20" fmla="*/ 5 w 7"/>
                <a:gd name="T21" fmla="*/ 16 h 25"/>
                <a:gd name="T22" fmla="*/ 7 w 7"/>
                <a:gd name="T23" fmla="*/ 14 h 25"/>
                <a:gd name="T24" fmla="*/ 7 w 7"/>
                <a:gd name="T25" fmla="*/ 12 h 25"/>
                <a:gd name="T26" fmla="*/ 5 w 7"/>
                <a:gd name="T27" fmla="*/ 10 h 25"/>
                <a:gd name="T28" fmla="*/ 4 w 7"/>
                <a:gd name="T29" fmla="*/ 10 h 25"/>
                <a:gd name="T30" fmla="*/ 1 w 7"/>
                <a:gd name="T31" fmla="*/ 9 h 25"/>
                <a:gd name="T32" fmla="*/ 0 w 7"/>
                <a:gd name="T33" fmla="*/ 9 h 25"/>
                <a:gd name="T34" fmla="*/ 0 w 7"/>
                <a:gd name="T3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" h="25">
                  <a:moveTo>
                    <a:pt x="0" y="0"/>
                  </a:moveTo>
                  <a:lnTo>
                    <a:pt x="3" y="1"/>
                  </a:lnTo>
                  <a:lnTo>
                    <a:pt x="7" y="2"/>
                  </a:lnTo>
                  <a:lnTo>
                    <a:pt x="7" y="25"/>
                  </a:lnTo>
                  <a:lnTo>
                    <a:pt x="4" y="2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16"/>
                  </a:lnTo>
                  <a:lnTo>
                    <a:pt x="1" y="17"/>
                  </a:lnTo>
                  <a:lnTo>
                    <a:pt x="4" y="17"/>
                  </a:lnTo>
                  <a:lnTo>
                    <a:pt x="5" y="16"/>
                  </a:lnTo>
                  <a:lnTo>
                    <a:pt x="7" y="14"/>
                  </a:lnTo>
                  <a:lnTo>
                    <a:pt x="7" y="12"/>
                  </a:lnTo>
                  <a:lnTo>
                    <a:pt x="5" y="10"/>
                  </a:lnTo>
                  <a:lnTo>
                    <a:pt x="4" y="10"/>
                  </a:lnTo>
                  <a:lnTo>
                    <a:pt x="1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754"/>
            <p:cNvSpPr>
              <a:spLocks/>
            </p:cNvSpPr>
            <p:nvPr/>
          </p:nvSpPr>
          <p:spPr bwMode="auto">
            <a:xfrm>
              <a:off x="682246" y="1529419"/>
              <a:ext cx="2697057" cy="3718441"/>
            </a:xfrm>
            <a:custGeom>
              <a:avLst/>
              <a:gdLst>
                <a:gd name="T0" fmla="*/ 365 w 387"/>
                <a:gd name="T1" fmla="*/ 1 h 512"/>
                <a:gd name="T2" fmla="*/ 383 w 387"/>
                <a:gd name="T3" fmla="*/ 13 h 512"/>
                <a:gd name="T4" fmla="*/ 387 w 387"/>
                <a:gd name="T5" fmla="*/ 41 h 512"/>
                <a:gd name="T6" fmla="*/ 386 w 387"/>
                <a:gd name="T7" fmla="*/ 486 h 512"/>
                <a:gd name="T8" fmla="*/ 377 w 387"/>
                <a:gd name="T9" fmla="*/ 505 h 512"/>
                <a:gd name="T10" fmla="*/ 358 w 387"/>
                <a:gd name="T11" fmla="*/ 512 h 512"/>
                <a:gd name="T12" fmla="*/ 35 w 387"/>
                <a:gd name="T13" fmla="*/ 512 h 512"/>
                <a:gd name="T14" fmla="*/ 26 w 387"/>
                <a:gd name="T15" fmla="*/ 512 h 512"/>
                <a:gd name="T16" fmla="*/ 17 w 387"/>
                <a:gd name="T17" fmla="*/ 511 h 512"/>
                <a:gd name="T18" fmla="*/ 2 w 387"/>
                <a:gd name="T19" fmla="*/ 492 h 512"/>
                <a:gd name="T20" fmla="*/ 2 w 387"/>
                <a:gd name="T21" fmla="*/ 482 h 512"/>
                <a:gd name="T22" fmla="*/ 5 w 387"/>
                <a:gd name="T23" fmla="*/ 480 h 512"/>
                <a:gd name="T24" fmla="*/ 6 w 387"/>
                <a:gd name="T25" fmla="*/ 478 h 512"/>
                <a:gd name="T26" fmla="*/ 4 w 387"/>
                <a:gd name="T27" fmla="*/ 475 h 512"/>
                <a:gd name="T28" fmla="*/ 1 w 387"/>
                <a:gd name="T29" fmla="*/ 469 h 512"/>
                <a:gd name="T30" fmla="*/ 8 w 387"/>
                <a:gd name="T31" fmla="*/ 469 h 512"/>
                <a:gd name="T32" fmla="*/ 8 w 387"/>
                <a:gd name="T33" fmla="*/ 480 h 512"/>
                <a:gd name="T34" fmla="*/ 10 w 387"/>
                <a:gd name="T35" fmla="*/ 496 h 512"/>
                <a:gd name="T36" fmla="*/ 25 w 387"/>
                <a:gd name="T37" fmla="*/ 504 h 512"/>
                <a:gd name="T38" fmla="*/ 323 w 387"/>
                <a:gd name="T39" fmla="*/ 505 h 512"/>
                <a:gd name="T40" fmla="*/ 341 w 387"/>
                <a:gd name="T41" fmla="*/ 507 h 512"/>
                <a:gd name="T42" fmla="*/ 362 w 387"/>
                <a:gd name="T43" fmla="*/ 504 h 512"/>
                <a:gd name="T44" fmla="*/ 377 w 387"/>
                <a:gd name="T45" fmla="*/ 495 h 512"/>
                <a:gd name="T46" fmla="*/ 379 w 387"/>
                <a:gd name="T47" fmla="*/ 27 h 512"/>
                <a:gd name="T48" fmla="*/ 370 w 387"/>
                <a:gd name="T49" fmla="*/ 10 h 512"/>
                <a:gd name="T50" fmla="*/ 352 w 387"/>
                <a:gd name="T51" fmla="*/ 7 h 512"/>
                <a:gd name="T52" fmla="*/ 332 w 387"/>
                <a:gd name="T53" fmla="*/ 7 h 512"/>
                <a:gd name="T54" fmla="*/ 34 w 387"/>
                <a:gd name="T55" fmla="*/ 7 h 512"/>
                <a:gd name="T56" fmla="*/ 22 w 387"/>
                <a:gd name="T57" fmla="*/ 8 h 512"/>
                <a:gd name="T58" fmla="*/ 14 w 387"/>
                <a:gd name="T59" fmla="*/ 12 h 512"/>
                <a:gd name="T60" fmla="*/ 10 w 387"/>
                <a:gd name="T61" fmla="*/ 18 h 512"/>
                <a:gd name="T62" fmla="*/ 5 w 387"/>
                <a:gd name="T63" fmla="*/ 22 h 512"/>
                <a:gd name="T64" fmla="*/ 5 w 387"/>
                <a:gd name="T65" fmla="*/ 12 h 512"/>
                <a:gd name="T66" fmla="*/ 27 w 387"/>
                <a:gd name="T67" fmla="*/ 0 h 512"/>
                <a:gd name="T68" fmla="*/ 343 w 387"/>
                <a:gd name="T6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7" h="512">
                  <a:moveTo>
                    <a:pt x="355" y="0"/>
                  </a:moveTo>
                  <a:lnTo>
                    <a:pt x="365" y="1"/>
                  </a:lnTo>
                  <a:lnTo>
                    <a:pt x="375" y="5"/>
                  </a:lnTo>
                  <a:lnTo>
                    <a:pt x="383" y="13"/>
                  </a:lnTo>
                  <a:lnTo>
                    <a:pt x="386" y="26"/>
                  </a:lnTo>
                  <a:lnTo>
                    <a:pt x="387" y="41"/>
                  </a:lnTo>
                  <a:lnTo>
                    <a:pt x="386" y="55"/>
                  </a:lnTo>
                  <a:lnTo>
                    <a:pt x="386" y="486"/>
                  </a:lnTo>
                  <a:lnTo>
                    <a:pt x="383" y="497"/>
                  </a:lnTo>
                  <a:lnTo>
                    <a:pt x="377" y="505"/>
                  </a:lnTo>
                  <a:lnTo>
                    <a:pt x="369" y="509"/>
                  </a:lnTo>
                  <a:lnTo>
                    <a:pt x="358" y="512"/>
                  </a:lnTo>
                  <a:lnTo>
                    <a:pt x="347" y="512"/>
                  </a:lnTo>
                  <a:lnTo>
                    <a:pt x="35" y="512"/>
                  </a:lnTo>
                  <a:lnTo>
                    <a:pt x="31" y="512"/>
                  </a:lnTo>
                  <a:lnTo>
                    <a:pt x="26" y="512"/>
                  </a:lnTo>
                  <a:lnTo>
                    <a:pt x="21" y="512"/>
                  </a:lnTo>
                  <a:lnTo>
                    <a:pt x="17" y="511"/>
                  </a:lnTo>
                  <a:lnTo>
                    <a:pt x="6" y="503"/>
                  </a:lnTo>
                  <a:lnTo>
                    <a:pt x="2" y="492"/>
                  </a:lnTo>
                  <a:lnTo>
                    <a:pt x="1" y="482"/>
                  </a:lnTo>
                  <a:lnTo>
                    <a:pt x="2" y="482"/>
                  </a:lnTo>
                  <a:lnTo>
                    <a:pt x="4" y="482"/>
                  </a:lnTo>
                  <a:lnTo>
                    <a:pt x="5" y="480"/>
                  </a:lnTo>
                  <a:lnTo>
                    <a:pt x="6" y="479"/>
                  </a:lnTo>
                  <a:lnTo>
                    <a:pt x="6" y="478"/>
                  </a:lnTo>
                  <a:lnTo>
                    <a:pt x="6" y="476"/>
                  </a:lnTo>
                  <a:lnTo>
                    <a:pt x="4" y="475"/>
                  </a:lnTo>
                  <a:lnTo>
                    <a:pt x="0" y="474"/>
                  </a:lnTo>
                  <a:lnTo>
                    <a:pt x="1" y="469"/>
                  </a:lnTo>
                  <a:lnTo>
                    <a:pt x="4" y="467"/>
                  </a:lnTo>
                  <a:lnTo>
                    <a:pt x="8" y="469"/>
                  </a:lnTo>
                  <a:lnTo>
                    <a:pt x="8" y="476"/>
                  </a:lnTo>
                  <a:lnTo>
                    <a:pt x="8" y="480"/>
                  </a:lnTo>
                  <a:lnTo>
                    <a:pt x="8" y="486"/>
                  </a:lnTo>
                  <a:lnTo>
                    <a:pt x="10" y="496"/>
                  </a:lnTo>
                  <a:lnTo>
                    <a:pt x="17" y="501"/>
                  </a:lnTo>
                  <a:lnTo>
                    <a:pt x="25" y="504"/>
                  </a:lnTo>
                  <a:lnTo>
                    <a:pt x="35" y="505"/>
                  </a:lnTo>
                  <a:lnTo>
                    <a:pt x="323" y="505"/>
                  </a:lnTo>
                  <a:lnTo>
                    <a:pt x="332" y="505"/>
                  </a:lnTo>
                  <a:lnTo>
                    <a:pt x="341" y="507"/>
                  </a:lnTo>
                  <a:lnTo>
                    <a:pt x="352" y="505"/>
                  </a:lnTo>
                  <a:lnTo>
                    <a:pt x="362" y="504"/>
                  </a:lnTo>
                  <a:lnTo>
                    <a:pt x="370" y="501"/>
                  </a:lnTo>
                  <a:lnTo>
                    <a:pt x="377" y="495"/>
                  </a:lnTo>
                  <a:lnTo>
                    <a:pt x="379" y="486"/>
                  </a:lnTo>
                  <a:lnTo>
                    <a:pt x="379" y="27"/>
                  </a:lnTo>
                  <a:lnTo>
                    <a:pt x="377" y="17"/>
                  </a:lnTo>
                  <a:lnTo>
                    <a:pt x="370" y="10"/>
                  </a:lnTo>
                  <a:lnTo>
                    <a:pt x="362" y="8"/>
                  </a:lnTo>
                  <a:lnTo>
                    <a:pt x="352" y="7"/>
                  </a:lnTo>
                  <a:lnTo>
                    <a:pt x="341" y="7"/>
                  </a:lnTo>
                  <a:lnTo>
                    <a:pt x="332" y="7"/>
                  </a:lnTo>
                  <a:lnTo>
                    <a:pt x="40" y="7"/>
                  </a:lnTo>
                  <a:lnTo>
                    <a:pt x="34" y="7"/>
                  </a:lnTo>
                  <a:lnTo>
                    <a:pt x="27" y="7"/>
                  </a:lnTo>
                  <a:lnTo>
                    <a:pt x="22" y="8"/>
                  </a:lnTo>
                  <a:lnTo>
                    <a:pt x="18" y="9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10" y="18"/>
                  </a:lnTo>
                  <a:lnTo>
                    <a:pt x="9" y="22"/>
                  </a:lnTo>
                  <a:lnTo>
                    <a:pt x="5" y="22"/>
                  </a:lnTo>
                  <a:lnTo>
                    <a:pt x="1" y="24"/>
                  </a:lnTo>
                  <a:lnTo>
                    <a:pt x="5" y="12"/>
                  </a:lnTo>
                  <a:lnTo>
                    <a:pt x="15" y="3"/>
                  </a:lnTo>
                  <a:lnTo>
                    <a:pt x="27" y="0"/>
                  </a:lnTo>
                  <a:lnTo>
                    <a:pt x="332" y="0"/>
                  </a:lnTo>
                  <a:lnTo>
                    <a:pt x="343" y="0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55"/>
            <p:cNvSpPr>
              <a:spLocks/>
            </p:cNvSpPr>
            <p:nvPr/>
          </p:nvSpPr>
          <p:spPr bwMode="auto">
            <a:xfrm>
              <a:off x="672110" y="2408189"/>
              <a:ext cx="48786" cy="137991"/>
            </a:xfrm>
            <a:custGeom>
              <a:avLst/>
              <a:gdLst>
                <a:gd name="T0" fmla="*/ 3 w 7"/>
                <a:gd name="T1" fmla="*/ 0 h 19"/>
                <a:gd name="T2" fmla="*/ 7 w 7"/>
                <a:gd name="T3" fmla="*/ 2 h 19"/>
                <a:gd name="T4" fmla="*/ 7 w 7"/>
                <a:gd name="T5" fmla="*/ 19 h 19"/>
                <a:gd name="T6" fmla="*/ 3 w 7"/>
                <a:gd name="T7" fmla="*/ 19 h 19"/>
                <a:gd name="T8" fmla="*/ 0 w 7"/>
                <a:gd name="T9" fmla="*/ 19 h 19"/>
                <a:gd name="T10" fmla="*/ 0 w 7"/>
                <a:gd name="T11" fmla="*/ 17 h 19"/>
                <a:gd name="T12" fmla="*/ 1 w 7"/>
                <a:gd name="T13" fmla="*/ 17 h 19"/>
                <a:gd name="T14" fmla="*/ 3 w 7"/>
                <a:gd name="T15" fmla="*/ 17 h 19"/>
                <a:gd name="T16" fmla="*/ 4 w 7"/>
                <a:gd name="T17" fmla="*/ 16 h 19"/>
                <a:gd name="T18" fmla="*/ 5 w 7"/>
                <a:gd name="T19" fmla="*/ 15 h 19"/>
                <a:gd name="T20" fmla="*/ 5 w 7"/>
                <a:gd name="T21" fmla="*/ 13 h 19"/>
                <a:gd name="T22" fmla="*/ 4 w 7"/>
                <a:gd name="T23" fmla="*/ 12 h 19"/>
                <a:gd name="T24" fmla="*/ 3 w 7"/>
                <a:gd name="T25" fmla="*/ 11 h 19"/>
                <a:gd name="T26" fmla="*/ 0 w 7"/>
                <a:gd name="T27" fmla="*/ 11 h 19"/>
                <a:gd name="T28" fmla="*/ 0 w 7"/>
                <a:gd name="T29" fmla="*/ 0 h 19"/>
                <a:gd name="T30" fmla="*/ 3 w 7"/>
                <a:gd name="T3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19">
                  <a:moveTo>
                    <a:pt x="3" y="0"/>
                  </a:moveTo>
                  <a:lnTo>
                    <a:pt x="7" y="2"/>
                  </a:lnTo>
                  <a:lnTo>
                    <a:pt x="7" y="19"/>
                  </a:lnTo>
                  <a:lnTo>
                    <a:pt x="3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7"/>
                  </a:lnTo>
                  <a:lnTo>
                    <a:pt x="3" y="17"/>
                  </a:lnTo>
                  <a:lnTo>
                    <a:pt x="4" y="16"/>
                  </a:lnTo>
                  <a:lnTo>
                    <a:pt x="5" y="15"/>
                  </a:lnTo>
                  <a:lnTo>
                    <a:pt x="5" y="13"/>
                  </a:lnTo>
                  <a:lnTo>
                    <a:pt x="4" y="12"/>
                  </a:lnTo>
                  <a:lnTo>
                    <a:pt x="3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756"/>
            <p:cNvSpPr>
              <a:spLocks/>
            </p:cNvSpPr>
            <p:nvPr/>
          </p:nvSpPr>
          <p:spPr bwMode="auto">
            <a:xfrm>
              <a:off x="672110" y="3286959"/>
              <a:ext cx="48786" cy="137991"/>
            </a:xfrm>
            <a:custGeom>
              <a:avLst/>
              <a:gdLst>
                <a:gd name="T0" fmla="*/ 0 w 7"/>
                <a:gd name="T1" fmla="*/ 0 h 19"/>
                <a:gd name="T2" fmla="*/ 3 w 7"/>
                <a:gd name="T3" fmla="*/ 0 h 19"/>
                <a:gd name="T4" fmla="*/ 7 w 7"/>
                <a:gd name="T5" fmla="*/ 1 h 19"/>
                <a:gd name="T6" fmla="*/ 7 w 7"/>
                <a:gd name="T7" fmla="*/ 19 h 19"/>
                <a:gd name="T8" fmla="*/ 3 w 7"/>
                <a:gd name="T9" fmla="*/ 18 h 19"/>
                <a:gd name="T10" fmla="*/ 0 w 7"/>
                <a:gd name="T11" fmla="*/ 18 h 19"/>
                <a:gd name="T12" fmla="*/ 0 w 7"/>
                <a:gd name="T13" fmla="*/ 13 h 19"/>
                <a:gd name="T14" fmla="*/ 1 w 7"/>
                <a:gd name="T15" fmla="*/ 13 h 19"/>
                <a:gd name="T16" fmla="*/ 3 w 7"/>
                <a:gd name="T17" fmla="*/ 13 h 19"/>
                <a:gd name="T18" fmla="*/ 5 w 7"/>
                <a:gd name="T19" fmla="*/ 12 h 19"/>
                <a:gd name="T20" fmla="*/ 5 w 7"/>
                <a:gd name="T21" fmla="*/ 10 h 19"/>
                <a:gd name="T22" fmla="*/ 5 w 7"/>
                <a:gd name="T23" fmla="*/ 9 h 19"/>
                <a:gd name="T24" fmla="*/ 5 w 7"/>
                <a:gd name="T25" fmla="*/ 8 h 19"/>
                <a:gd name="T26" fmla="*/ 3 w 7"/>
                <a:gd name="T27" fmla="*/ 6 h 19"/>
                <a:gd name="T28" fmla="*/ 0 w 7"/>
                <a:gd name="T29" fmla="*/ 5 h 19"/>
                <a:gd name="T30" fmla="*/ 0 w 7"/>
                <a:gd name="T3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19">
                  <a:moveTo>
                    <a:pt x="0" y="0"/>
                  </a:moveTo>
                  <a:lnTo>
                    <a:pt x="3" y="0"/>
                  </a:lnTo>
                  <a:lnTo>
                    <a:pt x="7" y="1"/>
                  </a:lnTo>
                  <a:lnTo>
                    <a:pt x="7" y="19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13"/>
                  </a:lnTo>
                  <a:lnTo>
                    <a:pt x="1" y="13"/>
                  </a:lnTo>
                  <a:lnTo>
                    <a:pt x="3" y="13"/>
                  </a:lnTo>
                  <a:lnTo>
                    <a:pt x="5" y="12"/>
                  </a:lnTo>
                  <a:lnTo>
                    <a:pt x="5" y="10"/>
                  </a:lnTo>
                  <a:lnTo>
                    <a:pt x="5" y="9"/>
                  </a:lnTo>
                  <a:lnTo>
                    <a:pt x="5" y="8"/>
                  </a:lnTo>
                  <a:lnTo>
                    <a:pt x="3" y="6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757"/>
            <p:cNvSpPr>
              <a:spLocks/>
            </p:cNvSpPr>
            <p:nvPr/>
          </p:nvSpPr>
          <p:spPr bwMode="auto">
            <a:xfrm>
              <a:off x="672110" y="4746740"/>
              <a:ext cx="48786" cy="145252"/>
            </a:xfrm>
            <a:custGeom>
              <a:avLst/>
              <a:gdLst>
                <a:gd name="T0" fmla="*/ 1 w 7"/>
                <a:gd name="T1" fmla="*/ 0 h 20"/>
                <a:gd name="T2" fmla="*/ 4 w 7"/>
                <a:gd name="T3" fmla="*/ 2 h 20"/>
                <a:gd name="T4" fmla="*/ 7 w 7"/>
                <a:gd name="T5" fmla="*/ 2 h 20"/>
                <a:gd name="T6" fmla="*/ 7 w 7"/>
                <a:gd name="T7" fmla="*/ 20 h 20"/>
                <a:gd name="T8" fmla="*/ 3 w 7"/>
                <a:gd name="T9" fmla="*/ 19 h 20"/>
                <a:gd name="T10" fmla="*/ 0 w 7"/>
                <a:gd name="T11" fmla="*/ 19 h 20"/>
                <a:gd name="T12" fmla="*/ 0 w 7"/>
                <a:gd name="T13" fmla="*/ 12 h 20"/>
                <a:gd name="T14" fmla="*/ 0 w 7"/>
                <a:gd name="T15" fmla="*/ 14 h 20"/>
                <a:gd name="T16" fmla="*/ 3 w 7"/>
                <a:gd name="T17" fmla="*/ 14 h 20"/>
                <a:gd name="T18" fmla="*/ 4 w 7"/>
                <a:gd name="T19" fmla="*/ 12 h 20"/>
                <a:gd name="T20" fmla="*/ 4 w 7"/>
                <a:gd name="T21" fmla="*/ 11 h 20"/>
                <a:gd name="T22" fmla="*/ 5 w 7"/>
                <a:gd name="T23" fmla="*/ 10 h 20"/>
                <a:gd name="T24" fmla="*/ 4 w 7"/>
                <a:gd name="T25" fmla="*/ 7 h 20"/>
                <a:gd name="T26" fmla="*/ 3 w 7"/>
                <a:gd name="T27" fmla="*/ 7 h 20"/>
                <a:gd name="T28" fmla="*/ 0 w 7"/>
                <a:gd name="T29" fmla="*/ 6 h 20"/>
                <a:gd name="T30" fmla="*/ 0 w 7"/>
                <a:gd name="T31" fmla="*/ 0 h 20"/>
                <a:gd name="T32" fmla="*/ 1 w 7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0">
                  <a:moveTo>
                    <a:pt x="1" y="0"/>
                  </a:moveTo>
                  <a:lnTo>
                    <a:pt x="4" y="2"/>
                  </a:lnTo>
                  <a:lnTo>
                    <a:pt x="7" y="2"/>
                  </a:lnTo>
                  <a:lnTo>
                    <a:pt x="7" y="20"/>
                  </a:lnTo>
                  <a:lnTo>
                    <a:pt x="3" y="19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4" y="12"/>
                  </a:lnTo>
                  <a:lnTo>
                    <a:pt x="4" y="11"/>
                  </a:lnTo>
                  <a:lnTo>
                    <a:pt x="5" y="10"/>
                  </a:lnTo>
                  <a:lnTo>
                    <a:pt x="4" y="7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758"/>
            <p:cNvSpPr>
              <a:spLocks/>
            </p:cNvSpPr>
            <p:nvPr/>
          </p:nvSpPr>
          <p:spPr bwMode="auto">
            <a:xfrm>
              <a:off x="672110" y="3475786"/>
              <a:ext cx="48786" cy="116201"/>
            </a:xfrm>
            <a:custGeom>
              <a:avLst/>
              <a:gdLst>
                <a:gd name="T0" fmla="*/ 0 w 7"/>
                <a:gd name="T1" fmla="*/ 0 h 16"/>
                <a:gd name="T2" fmla="*/ 4 w 7"/>
                <a:gd name="T3" fmla="*/ 0 h 16"/>
                <a:gd name="T4" fmla="*/ 7 w 7"/>
                <a:gd name="T5" fmla="*/ 1 h 16"/>
                <a:gd name="T6" fmla="*/ 7 w 7"/>
                <a:gd name="T7" fmla="*/ 16 h 16"/>
                <a:gd name="T8" fmla="*/ 3 w 7"/>
                <a:gd name="T9" fmla="*/ 14 h 16"/>
                <a:gd name="T10" fmla="*/ 0 w 7"/>
                <a:gd name="T11" fmla="*/ 13 h 16"/>
                <a:gd name="T12" fmla="*/ 0 w 7"/>
                <a:gd name="T13" fmla="*/ 12 h 16"/>
                <a:gd name="T14" fmla="*/ 3 w 7"/>
                <a:gd name="T15" fmla="*/ 12 h 16"/>
                <a:gd name="T16" fmla="*/ 4 w 7"/>
                <a:gd name="T17" fmla="*/ 12 h 16"/>
                <a:gd name="T18" fmla="*/ 5 w 7"/>
                <a:gd name="T19" fmla="*/ 10 h 16"/>
                <a:gd name="T20" fmla="*/ 5 w 7"/>
                <a:gd name="T21" fmla="*/ 9 h 16"/>
                <a:gd name="T22" fmla="*/ 5 w 7"/>
                <a:gd name="T23" fmla="*/ 7 h 16"/>
                <a:gd name="T24" fmla="*/ 4 w 7"/>
                <a:gd name="T25" fmla="*/ 5 h 16"/>
                <a:gd name="T26" fmla="*/ 3 w 7"/>
                <a:gd name="T27" fmla="*/ 5 h 16"/>
                <a:gd name="T28" fmla="*/ 1 w 7"/>
                <a:gd name="T29" fmla="*/ 5 h 16"/>
                <a:gd name="T30" fmla="*/ 0 w 7"/>
                <a:gd name="T31" fmla="*/ 4 h 16"/>
                <a:gd name="T32" fmla="*/ 0 w 7"/>
                <a:gd name="T33" fmla="*/ 0 h 16"/>
                <a:gd name="T34" fmla="*/ 0 w 7"/>
                <a:gd name="T3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" h="16">
                  <a:moveTo>
                    <a:pt x="0" y="0"/>
                  </a:moveTo>
                  <a:lnTo>
                    <a:pt x="4" y="0"/>
                  </a:lnTo>
                  <a:lnTo>
                    <a:pt x="7" y="1"/>
                  </a:lnTo>
                  <a:lnTo>
                    <a:pt x="7" y="16"/>
                  </a:lnTo>
                  <a:lnTo>
                    <a:pt x="3" y="14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4" y="12"/>
                  </a:lnTo>
                  <a:lnTo>
                    <a:pt x="5" y="10"/>
                  </a:lnTo>
                  <a:lnTo>
                    <a:pt x="5" y="9"/>
                  </a:lnTo>
                  <a:lnTo>
                    <a:pt x="5" y="7"/>
                  </a:lnTo>
                  <a:lnTo>
                    <a:pt x="4" y="5"/>
                  </a:lnTo>
                  <a:lnTo>
                    <a:pt x="3" y="5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59"/>
            <p:cNvSpPr>
              <a:spLocks/>
            </p:cNvSpPr>
            <p:nvPr/>
          </p:nvSpPr>
          <p:spPr bwMode="auto">
            <a:xfrm>
              <a:off x="672110" y="3802604"/>
              <a:ext cx="48786" cy="123466"/>
            </a:xfrm>
            <a:custGeom>
              <a:avLst/>
              <a:gdLst>
                <a:gd name="T0" fmla="*/ 0 w 7"/>
                <a:gd name="T1" fmla="*/ 0 h 17"/>
                <a:gd name="T2" fmla="*/ 3 w 7"/>
                <a:gd name="T3" fmla="*/ 0 h 17"/>
                <a:gd name="T4" fmla="*/ 7 w 7"/>
                <a:gd name="T5" fmla="*/ 1 h 17"/>
                <a:gd name="T6" fmla="*/ 7 w 7"/>
                <a:gd name="T7" fmla="*/ 17 h 17"/>
                <a:gd name="T8" fmla="*/ 0 w 7"/>
                <a:gd name="T9" fmla="*/ 17 h 17"/>
                <a:gd name="T10" fmla="*/ 0 w 7"/>
                <a:gd name="T11" fmla="*/ 11 h 17"/>
                <a:gd name="T12" fmla="*/ 0 w 7"/>
                <a:gd name="T13" fmla="*/ 13 h 17"/>
                <a:gd name="T14" fmla="*/ 3 w 7"/>
                <a:gd name="T15" fmla="*/ 13 h 17"/>
                <a:gd name="T16" fmla="*/ 4 w 7"/>
                <a:gd name="T17" fmla="*/ 11 h 17"/>
                <a:gd name="T18" fmla="*/ 5 w 7"/>
                <a:gd name="T19" fmla="*/ 10 h 17"/>
                <a:gd name="T20" fmla="*/ 5 w 7"/>
                <a:gd name="T21" fmla="*/ 7 h 17"/>
                <a:gd name="T22" fmla="*/ 4 w 7"/>
                <a:gd name="T23" fmla="*/ 6 h 17"/>
                <a:gd name="T24" fmla="*/ 3 w 7"/>
                <a:gd name="T25" fmla="*/ 5 h 17"/>
                <a:gd name="T26" fmla="*/ 1 w 7"/>
                <a:gd name="T27" fmla="*/ 5 h 17"/>
                <a:gd name="T28" fmla="*/ 0 w 7"/>
                <a:gd name="T29" fmla="*/ 5 h 17"/>
                <a:gd name="T30" fmla="*/ 0 w 7"/>
                <a:gd name="T3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17">
                  <a:moveTo>
                    <a:pt x="0" y="0"/>
                  </a:moveTo>
                  <a:lnTo>
                    <a:pt x="3" y="0"/>
                  </a:lnTo>
                  <a:lnTo>
                    <a:pt x="7" y="1"/>
                  </a:lnTo>
                  <a:lnTo>
                    <a:pt x="7" y="17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3" y="13"/>
                  </a:lnTo>
                  <a:lnTo>
                    <a:pt x="4" y="11"/>
                  </a:lnTo>
                  <a:lnTo>
                    <a:pt x="5" y="10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760"/>
            <p:cNvSpPr>
              <a:spLocks/>
            </p:cNvSpPr>
            <p:nvPr/>
          </p:nvSpPr>
          <p:spPr bwMode="auto">
            <a:xfrm>
              <a:off x="672110" y="4557913"/>
              <a:ext cx="48786" cy="152516"/>
            </a:xfrm>
            <a:custGeom>
              <a:avLst/>
              <a:gdLst>
                <a:gd name="T0" fmla="*/ 0 w 7"/>
                <a:gd name="T1" fmla="*/ 0 h 21"/>
                <a:gd name="T2" fmla="*/ 3 w 7"/>
                <a:gd name="T3" fmla="*/ 0 h 21"/>
                <a:gd name="T4" fmla="*/ 7 w 7"/>
                <a:gd name="T5" fmla="*/ 2 h 21"/>
                <a:gd name="T6" fmla="*/ 7 w 7"/>
                <a:gd name="T7" fmla="*/ 21 h 21"/>
                <a:gd name="T8" fmla="*/ 3 w 7"/>
                <a:gd name="T9" fmla="*/ 20 h 21"/>
                <a:gd name="T10" fmla="*/ 0 w 7"/>
                <a:gd name="T11" fmla="*/ 20 h 21"/>
                <a:gd name="T12" fmla="*/ 0 w 7"/>
                <a:gd name="T13" fmla="*/ 12 h 21"/>
                <a:gd name="T14" fmla="*/ 1 w 7"/>
                <a:gd name="T15" fmla="*/ 13 h 21"/>
                <a:gd name="T16" fmla="*/ 3 w 7"/>
                <a:gd name="T17" fmla="*/ 13 h 21"/>
                <a:gd name="T18" fmla="*/ 4 w 7"/>
                <a:gd name="T19" fmla="*/ 12 h 21"/>
                <a:gd name="T20" fmla="*/ 5 w 7"/>
                <a:gd name="T21" fmla="*/ 11 h 21"/>
                <a:gd name="T22" fmla="*/ 5 w 7"/>
                <a:gd name="T23" fmla="*/ 8 h 21"/>
                <a:gd name="T24" fmla="*/ 5 w 7"/>
                <a:gd name="T25" fmla="*/ 7 h 21"/>
                <a:gd name="T26" fmla="*/ 3 w 7"/>
                <a:gd name="T27" fmla="*/ 5 h 21"/>
                <a:gd name="T28" fmla="*/ 0 w 7"/>
                <a:gd name="T29" fmla="*/ 4 h 21"/>
                <a:gd name="T30" fmla="*/ 0 w 7"/>
                <a:gd name="T3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21">
                  <a:moveTo>
                    <a:pt x="0" y="0"/>
                  </a:moveTo>
                  <a:lnTo>
                    <a:pt x="3" y="0"/>
                  </a:lnTo>
                  <a:lnTo>
                    <a:pt x="7" y="2"/>
                  </a:lnTo>
                  <a:lnTo>
                    <a:pt x="7" y="21"/>
                  </a:lnTo>
                  <a:lnTo>
                    <a:pt x="3" y="20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1" y="13"/>
                  </a:lnTo>
                  <a:lnTo>
                    <a:pt x="3" y="13"/>
                  </a:lnTo>
                  <a:lnTo>
                    <a:pt x="4" y="12"/>
                  </a:lnTo>
                  <a:lnTo>
                    <a:pt x="5" y="11"/>
                  </a:lnTo>
                  <a:lnTo>
                    <a:pt x="5" y="8"/>
                  </a:lnTo>
                  <a:lnTo>
                    <a:pt x="5" y="7"/>
                  </a:lnTo>
                  <a:lnTo>
                    <a:pt x="3" y="5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761"/>
            <p:cNvSpPr>
              <a:spLocks/>
            </p:cNvSpPr>
            <p:nvPr/>
          </p:nvSpPr>
          <p:spPr bwMode="auto">
            <a:xfrm>
              <a:off x="672110" y="3628302"/>
              <a:ext cx="48786" cy="123466"/>
            </a:xfrm>
            <a:custGeom>
              <a:avLst/>
              <a:gdLst>
                <a:gd name="T0" fmla="*/ 0 w 7"/>
                <a:gd name="T1" fmla="*/ 0 h 17"/>
                <a:gd name="T2" fmla="*/ 3 w 7"/>
                <a:gd name="T3" fmla="*/ 0 h 17"/>
                <a:gd name="T4" fmla="*/ 4 w 7"/>
                <a:gd name="T5" fmla="*/ 1 h 17"/>
                <a:gd name="T6" fmla="*/ 7 w 7"/>
                <a:gd name="T7" fmla="*/ 1 h 17"/>
                <a:gd name="T8" fmla="*/ 7 w 7"/>
                <a:gd name="T9" fmla="*/ 17 h 17"/>
                <a:gd name="T10" fmla="*/ 0 w 7"/>
                <a:gd name="T11" fmla="*/ 16 h 17"/>
                <a:gd name="T12" fmla="*/ 0 w 7"/>
                <a:gd name="T13" fmla="*/ 13 h 17"/>
                <a:gd name="T14" fmla="*/ 0 w 7"/>
                <a:gd name="T15" fmla="*/ 13 h 17"/>
                <a:gd name="T16" fmla="*/ 3 w 7"/>
                <a:gd name="T17" fmla="*/ 13 h 17"/>
                <a:gd name="T18" fmla="*/ 4 w 7"/>
                <a:gd name="T19" fmla="*/ 12 h 17"/>
                <a:gd name="T20" fmla="*/ 5 w 7"/>
                <a:gd name="T21" fmla="*/ 10 h 17"/>
                <a:gd name="T22" fmla="*/ 5 w 7"/>
                <a:gd name="T23" fmla="*/ 9 h 17"/>
                <a:gd name="T24" fmla="*/ 4 w 7"/>
                <a:gd name="T25" fmla="*/ 7 h 17"/>
                <a:gd name="T26" fmla="*/ 3 w 7"/>
                <a:gd name="T27" fmla="*/ 7 h 17"/>
                <a:gd name="T28" fmla="*/ 1 w 7"/>
                <a:gd name="T29" fmla="*/ 5 h 17"/>
                <a:gd name="T30" fmla="*/ 0 w 7"/>
                <a:gd name="T31" fmla="*/ 5 h 17"/>
                <a:gd name="T32" fmla="*/ 0 w 7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17">
                  <a:moveTo>
                    <a:pt x="0" y="0"/>
                  </a:moveTo>
                  <a:lnTo>
                    <a:pt x="3" y="0"/>
                  </a:lnTo>
                  <a:lnTo>
                    <a:pt x="4" y="1"/>
                  </a:lnTo>
                  <a:lnTo>
                    <a:pt x="7" y="1"/>
                  </a:lnTo>
                  <a:lnTo>
                    <a:pt x="7" y="17"/>
                  </a:lnTo>
                  <a:lnTo>
                    <a:pt x="0" y="16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3" y="13"/>
                  </a:lnTo>
                  <a:lnTo>
                    <a:pt x="4" y="12"/>
                  </a:lnTo>
                  <a:lnTo>
                    <a:pt x="5" y="10"/>
                  </a:lnTo>
                  <a:lnTo>
                    <a:pt x="5" y="9"/>
                  </a:lnTo>
                  <a:lnTo>
                    <a:pt x="4" y="7"/>
                  </a:lnTo>
                  <a:lnTo>
                    <a:pt x="3" y="7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762"/>
            <p:cNvSpPr>
              <a:spLocks/>
            </p:cNvSpPr>
            <p:nvPr/>
          </p:nvSpPr>
          <p:spPr bwMode="auto">
            <a:xfrm>
              <a:off x="672110" y="2931095"/>
              <a:ext cx="48786" cy="145252"/>
            </a:xfrm>
            <a:custGeom>
              <a:avLst/>
              <a:gdLst>
                <a:gd name="T0" fmla="*/ 0 w 7"/>
                <a:gd name="T1" fmla="*/ 0 h 20"/>
                <a:gd name="T2" fmla="*/ 3 w 7"/>
                <a:gd name="T3" fmla="*/ 2 h 20"/>
                <a:gd name="T4" fmla="*/ 7 w 7"/>
                <a:gd name="T5" fmla="*/ 3 h 20"/>
                <a:gd name="T6" fmla="*/ 7 w 7"/>
                <a:gd name="T7" fmla="*/ 20 h 20"/>
                <a:gd name="T8" fmla="*/ 3 w 7"/>
                <a:gd name="T9" fmla="*/ 19 h 20"/>
                <a:gd name="T10" fmla="*/ 0 w 7"/>
                <a:gd name="T11" fmla="*/ 19 h 20"/>
                <a:gd name="T12" fmla="*/ 0 w 7"/>
                <a:gd name="T13" fmla="*/ 12 h 20"/>
                <a:gd name="T14" fmla="*/ 1 w 7"/>
                <a:gd name="T15" fmla="*/ 13 h 20"/>
                <a:gd name="T16" fmla="*/ 3 w 7"/>
                <a:gd name="T17" fmla="*/ 12 h 20"/>
                <a:gd name="T18" fmla="*/ 4 w 7"/>
                <a:gd name="T19" fmla="*/ 11 h 20"/>
                <a:gd name="T20" fmla="*/ 5 w 7"/>
                <a:gd name="T21" fmla="*/ 10 h 20"/>
                <a:gd name="T22" fmla="*/ 4 w 7"/>
                <a:gd name="T23" fmla="*/ 8 h 20"/>
                <a:gd name="T24" fmla="*/ 3 w 7"/>
                <a:gd name="T25" fmla="*/ 7 h 20"/>
                <a:gd name="T26" fmla="*/ 1 w 7"/>
                <a:gd name="T27" fmla="*/ 6 h 20"/>
                <a:gd name="T28" fmla="*/ 0 w 7"/>
                <a:gd name="T29" fmla="*/ 6 h 20"/>
                <a:gd name="T30" fmla="*/ 0 w 7"/>
                <a:gd name="T3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20">
                  <a:moveTo>
                    <a:pt x="0" y="0"/>
                  </a:moveTo>
                  <a:lnTo>
                    <a:pt x="3" y="2"/>
                  </a:lnTo>
                  <a:lnTo>
                    <a:pt x="7" y="3"/>
                  </a:lnTo>
                  <a:lnTo>
                    <a:pt x="7" y="20"/>
                  </a:lnTo>
                  <a:lnTo>
                    <a:pt x="3" y="19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" y="13"/>
                  </a:lnTo>
                  <a:lnTo>
                    <a:pt x="3" y="12"/>
                  </a:lnTo>
                  <a:lnTo>
                    <a:pt x="4" y="11"/>
                  </a:lnTo>
                  <a:lnTo>
                    <a:pt x="5" y="10"/>
                  </a:lnTo>
                  <a:lnTo>
                    <a:pt x="4" y="8"/>
                  </a:lnTo>
                  <a:lnTo>
                    <a:pt x="3" y="7"/>
                  </a:lnTo>
                  <a:lnTo>
                    <a:pt x="1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63"/>
            <p:cNvSpPr>
              <a:spLocks/>
            </p:cNvSpPr>
            <p:nvPr/>
          </p:nvSpPr>
          <p:spPr bwMode="auto">
            <a:xfrm>
              <a:off x="672110" y="2756793"/>
              <a:ext cx="48786" cy="137991"/>
            </a:xfrm>
            <a:custGeom>
              <a:avLst/>
              <a:gdLst>
                <a:gd name="T0" fmla="*/ 0 w 7"/>
                <a:gd name="T1" fmla="*/ 0 h 19"/>
                <a:gd name="T2" fmla="*/ 3 w 7"/>
                <a:gd name="T3" fmla="*/ 0 h 19"/>
                <a:gd name="T4" fmla="*/ 7 w 7"/>
                <a:gd name="T5" fmla="*/ 1 h 19"/>
                <a:gd name="T6" fmla="*/ 7 w 7"/>
                <a:gd name="T7" fmla="*/ 19 h 19"/>
                <a:gd name="T8" fmla="*/ 3 w 7"/>
                <a:gd name="T9" fmla="*/ 18 h 19"/>
                <a:gd name="T10" fmla="*/ 0 w 7"/>
                <a:gd name="T11" fmla="*/ 18 h 19"/>
                <a:gd name="T12" fmla="*/ 0 w 7"/>
                <a:gd name="T13" fmla="*/ 15 h 19"/>
                <a:gd name="T14" fmla="*/ 3 w 7"/>
                <a:gd name="T15" fmla="*/ 15 h 19"/>
                <a:gd name="T16" fmla="*/ 4 w 7"/>
                <a:gd name="T17" fmla="*/ 14 h 19"/>
                <a:gd name="T18" fmla="*/ 5 w 7"/>
                <a:gd name="T19" fmla="*/ 13 h 19"/>
                <a:gd name="T20" fmla="*/ 5 w 7"/>
                <a:gd name="T21" fmla="*/ 11 h 19"/>
                <a:gd name="T22" fmla="*/ 5 w 7"/>
                <a:gd name="T23" fmla="*/ 10 h 19"/>
                <a:gd name="T24" fmla="*/ 4 w 7"/>
                <a:gd name="T25" fmla="*/ 9 h 19"/>
                <a:gd name="T26" fmla="*/ 3 w 7"/>
                <a:gd name="T27" fmla="*/ 9 h 19"/>
                <a:gd name="T28" fmla="*/ 0 w 7"/>
                <a:gd name="T29" fmla="*/ 7 h 19"/>
                <a:gd name="T30" fmla="*/ 0 w 7"/>
                <a:gd name="T3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19">
                  <a:moveTo>
                    <a:pt x="0" y="0"/>
                  </a:moveTo>
                  <a:lnTo>
                    <a:pt x="3" y="0"/>
                  </a:lnTo>
                  <a:lnTo>
                    <a:pt x="7" y="1"/>
                  </a:lnTo>
                  <a:lnTo>
                    <a:pt x="7" y="19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3" y="15"/>
                  </a:lnTo>
                  <a:lnTo>
                    <a:pt x="4" y="14"/>
                  </a:lnTo>
                  <a:lnTo>
                    <a:pt x="5" y="13"/>
                  </a:lnTo>
                  <a:lnTo>
                    <a:pt x="5" y="11"/>
                  </a:lnTo>
                  <a:lnTo>
                    <a:pt x="5" y="10"/>
                  </a:lnTo>
                  <a:lnTo>
                    <a:pt x="4" y="9"/>
                  </a:lnTo>
                  <a:lnTo>
                    <a:pt x="3" y="9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764"/>
            <p:cNvSpPr>
              <a:spLocks/>
            </p:cNvSpPr>
            <p:nvPr/>
          </p:nvSpPr>
          <p:spPr bwMode="auto">
            <a:xfrm>
              <a:off x="672110" y="3969641"/>
              <a:ext cx="48786" cy="130726"/>
            </a:xfrm>
            <a:custGeom>
              <a:avLst/>
              <a:gdLst>
                <a:gd name="T0" fmla="*/ 0 w 7"/>
                <a:gd name="T1" fmla="*/ 0 h 18"/>
                <a:gd name="T2" fmla="*/ 3 w 7"/>
                <a:gd name="T3" fmla="*/ 0 h 18"/>
                <a:gd name="T4" fmla="*/ 7 w 7"/>
                <a:gd name="T5" fmla="*/ 1 h 18"/>
                <a:gd name="T6" fmla="*/ 7 w 7"/>
                <a:gd name="T7" fmla="*/ 18 h 18"/>
                <a:gd name="T8" fmla="*/ 3 w 7"/>
                <a:gd name="T9" fmla="*/ 18 h 18"/>
                <a:gd name="T10" fmla="*/ 0 w 7"/>
                <a:gd name="T11" fmla="*/ 18 h 18"/>
                <a:gd name="T12" fmla="*/ 0 w 7"/>
                <a:gd name="T13" fmla="*/ 12 h 18"/>
                <a:gd name="T14" fmla="*/ 3 w 7"/>
                <a:gd name="T15" fmla="*/ 13 h 18"/>
                <a:gd name="T16" fmla="*/ 4 w 7"/>
                <a:gd name="T17" fmla="*/ 12 h 18"/>
                <a:gd name="T18" fmla="*/ 5 w 7"/>
                <a:gd name="T19" fmla="*/ 11 h 18"/>
                <a:gd name="T20" fmla="*/ 5 w 7"/>
                <a:gd name="T21" fmla="*/ 9 h 18"/>
                <a:gd name="T22" fmla="*/ 5 w 7"/>
                <a:gd name="T23" fmla="*/ 8 h 18"/>
                <a:gd name="T24" fmla="*/ 4 w 7"/>
                <a:gd name="T25" fmla="*/ 7 h 18"/>
                <a:gd name="T26" fmla="*/ 3 w 7"/>
                <a:gd name="T27" fmla="*/ 5 h 18"/>
                <a:gd name="T28" fmla="*/ 1 w 7"/>
                <a:gd name="T29" fmla="*/ 5 h 18"/>
                <a:gd name="T30" fmla="*/ 0 w 7"/>
                <a:gd name="T31" fmla="*/ 5 h 18"/>
                <a:gd name="T32" fmla="*/ 0 w 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18">
                  <a:moveTo>
                    <a:pt x="0" y="0"/>
                  </a:moveTo>
                  <a:lnTo>
                    <a:pt x="3" y="0"/>
                  </a:lnTo>
                  <a:lnTo>
                    <a:pt x="7" y="1"/>
                  </a:lnTo>
                  <a:lnTo>
                    <a:pt x="7" y="18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3" y="13"/>
                  </a:lnTo>
                  <a:lnTo>
                    <a:pt x="4" y="12"/>
                  </a:lnTo>
                  <a:lnTo>
                    <a:pt x="5" y="11"/>
                  </a:lnTo>
                  <a:lnTo>
                    <a:pt x="5" y="9"/>
                  </a:lnTo>
                  <a:lnTo>
                    <a:pt x="5" y="8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765"/>
            <p:cNvSpPr>
              <a:spLocks/>
            </p:cNvSpPr>
            <p:nvPr/>
          </p:nvSpPr>
          <p:spPr bwMode="auto">
            <a:xfrm>
              <a:off x="672110" y="2589751"/>
              <a:ext cx="48786" cy="116201"/>
            </a:xfrm>
            <a:custGeom>
              <a:avLst/>
              <a:gdLst>
                <a:gd name="T0" fmla="*/ 3 w 7"/>
                <a:gd name="T1" fmla="*/ 0 h 16"/>
                <a:gd name="T2" fmla="*/ 7 w 7"/>
                <a:gd name="T3" fmla="*/ 2 h 16"/>
                <a:gd name="T4" fmla="*/ 7 w 7"/>
                <a:gd name="T5" fmla="*/ 16 h 16"/>
                <a:gd name="T6" fmla="*/ 0 w 7"/>
                <a:gd name="T7" fmla="*/ 16 h 16"/>
                <a:gd name="T8" fmla="*/ 0 w 7"/>
                <a:gd name="T9" fmla="*/ 13 h 16"/>
                <a:gd name="T10" fmla="*/ 0 w 7"/>
                <a:gd name="T11" fmla="*/ 13 h 16"/>
                <a:gd name="T12" fmla="*/ 1 w 7"/>
                <a:gd name="T13" fmla="*/ 13 h 16"/>
                <a:gd name="T14" fmla="*/ 3 w 7"/>
                <a:gd name="T15" fmla="*/ 13 h 16"/>
                <a:gd name="T16" fmla="*/ 4 w 7"/>
                <a:gd name="T17" fmla="*/ 12 h 16"/>
                <a:gd name="T18" fmla="*/ 4 w 7"/>
                <a:gd name="T19" fmla="*/ 9 h 16"/>
                <a:gd name="T20" fmla="*/ 3 w 7"/>
                <a:gd name="T21" fmla="*/ 8 h 16"/>
                <a:gd name="T22" fmla="*/ 1 w 7"/>
                <a:gd name="T23" fmla="*/ 7 h 16"/>
                <a:gd name="T24" fmla="*/ 0 w 7"/>
                <a:gd name="T25" fmla="*/ 6 h 16"/>
                <a:gd name="T26" fmla="*/ 0 w 7"/>
                <a:gd name="T27" fmla="*/ 0 h 16"/>
                <a:gd name="T28" fmla="*/ 0 w 7"/>
                <a:gd name="T29" fmla="*/ 0 h 16"/>
                <a:gd name="T30" fmla="*/ 3 w 7"/>
                <a:gd name="T3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16">
                  <a:moveTo>
                    <a:pt x="3" y="0"/>
                  </a:moveTo>
                  <a:lnTo>
                    <a:pt x="7" y="2"/>
                  </a:lnTo>
                  <a:lnTo>
                    <a:pt x="7" y="16"/>
                  </a:lnTo>
                  <a:lnTo>
                    <a:pt x="0" y="16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13"/>
                  </a:lnTo>
                  <a:lnTo>
                    <a:pt x="3" y="13"/>
                  </a:lnTo>
                  <a:lnTo>
                    <a:pt x="4" y="12"/>
                  </a:lnTo>
                  <a:lnTo>
                    <a:pt x="4" y="9"/>
                  </a:lnTo>
                  <a:lnTo>
                    <a:pt x="3" y="8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766"/>
            <p:cNvSpPr>
              <a:spLocks/>
            </p:cNvSpPr>
            <p:nvPr/>
          </p:nvSpPr>
          <p:spPr bwMode="auto">
            <a:xfrm>
              <a:off x="672110" y="4151208"/>
              <a:ext cx="48786" cy="145252"/>
            </a:xfrm>
            <a:custGeom>
              <a:avLst/>
              <a:gdLst>
                <a:gd name="T0" fmla="*/ 3 w 7"/>
                <a:gd name="T1" fmla="*/ 0 h 20"/>
                <a:gd name="T2" fmla="*/ 7 w 7"/>
                <a:gd name="T3" fmla="*/ 1 h 20"/>
                <a:gd name="T4" fmla="*/ 7 w 7"/>
                <a:gd name="T5" fmla="*/ 20 h 20"/>
                <a:gd name="T6" fmla="*/ 3 w 7"/>
                <a:gd name="T7" fmla="*/ 18 h 20"/>
                <a:gd name="T8" fmla="*/ 0 w 7"/>
                <a:gd name="T9" fmla="*/ 18 h 20"/>
                <a:gd name="T10" fmla="*/ 0 w 7"/>
                <a:gd name="T11" fmla="*/ 14 h 20"/>
                <a:gd name="T12" fmla="*/ 0 w 7"/>
                <a:gd name="T13" fmla="*/ 14 h 20"/>
                <a:gd name="T14" fmla="*/ 3 w 7"/>
                <a:gd name="T15" fmla="*/ 14 h 20"/>
                <a:gd name="T16" fmla="*/ 4 w 7"/>
                <a:gd name="T17" fmla="*/ 13 h 20"/>
                <a:gd name="T18" fmla="*/ 5 w 7"/>
                <a:gd name="T19" fmla="*/ 12 h 20"/>
                <a:gd name="T20" fmla="*/ 5 w 7"/>
                <a:gd name="T21" fmla="*/ 10 h 20"/>
                <a:gd name="T22" fmla="*/ 4 w 7"/>
                <a:gd name="T23" fmla="*/ 8 h 20"/>
                <a:gd name="T24" fmla="*/ 3 w 7"/>
                <a:gd name="T25" fmla="*/ 8 h 20"/>
                <a:gd name="T26" fmla="*/ 0 w 7"/>
                <a:gd name="T27" fmla="*/ 7 h 20"/>
                <a:gd name="T28" fmla="*/ 0 w 7"/>
                <a:gd name="T29" fmla="*/ 1 h 20"/>
                <a:gd name="T30" fmla="*/ 3 w 7"/>
                <a:gd name="T3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20">
                  <a:moveTo>
                    <a:pt x="3" y="0"/>
                  </a:moveTo>
                  <a:lnTo>
                    <a:pt x="7" y="1"/>
                  </a:lnTo>
                  <a:lnTo>
                    <a:pt x="7" y="20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4" y="13"/>
                  </a:lnTo>
                  <a:lnTo>
                    <a:pt x="5" y="12"/>
                  </a:lnTo>
                  <a:lnTo>
                    <a:pt x="5" y="10"/>
                  </a:lnTo>
                  <a:lnTo>
                    <a:pt x="4" y="8"/>
                  </a:lnTo>
                  <a:lnTo>
                    <a:pt x="3" y="8"/>
                  </a:lnTo>
                  <a:lnTo>
                    <a:pt x="0" y="7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767"/>
            <p:cNvSpPr>
              <a:spLocks/>
            </p:cNvSpPr>
            <p:nvPr/>
          </p:nvSpPr>
          <p:spPr bwMode="auto">
            <a:xfrm>
              <a:off x="672110" y="3127182"/>
              <a:ext cx="48786" cy="123466"/>
            </a:xfrm>
            <a:custGeom>
              <a:avLst/>
              <a:gdLst>
                <a:gd name="T0" fmla="*/ 0 w 7"/>
                <a:gd name="T1" fmla="*/ 0 h 17"/>
                <a:gd name="T2" fmla="*/ 3 w 7"/>
                <a:gd name="T3" fmla="*/ 0 h 17"/>
                <a:gd name="T4" fmla="*/ 7 w 7"/>
                <a:gd name="T5" fmla="*/ 1 h 17"/>
                <a:gd name="T6" fmla="*/ 7 w 7"/>
                <a:gd name="T7" fmla="*/ 17 h 17"/>
                <a:gd name="T8" fmla="*/ 0 w 7"/>
                <a:gd name="T9" fmla="*/ 15 h 17"/>
                <a:gd name="T10" fmla="*/ 0 w 7"/>
                <a:gd name="T11" fmla="*/ 11 h 17"/>
                <a:gd name="T12" fmla="*/ 3 w 7"/>
                <a:gd name="T13" fmla="*/ 11 h 17"/>
                <a:gd name="T14" fmla="*/ 4 w 7"/>
                <a:gd name="T15" fmla="*/ 10 h 17"/>
                <a:gd name="T16" fmla="*/ 5 w 7"/>
                <a:gd name="T17" fmla="*/ 9 h 17"/>
                <a:gd name="T18" fmla="*/ 5 w 7"/>
                <a:gd name="T19" fmla="*/ 7 h 17"/>
                <a:gd name="T20" fmla="*/ 5 w 7"/>
                <a:gd name="T21" fmla="*/ 6 h 17"/>
                <a:gd name="T22" fmla="*/ 4 w 7"/>
                <a:gd name="T23" fmla="*/ 5 h 17"/>
                <a:gd name="T24" fmla="*/ 3 w 7"/>
                <a:gd name="T25" fmla="*/ 4 h 17"/>
                <a:gd name="T26" fmla="*/ 0 w 7"/>
                <a:gd name="T27" fmla="*/ 4 h 17"/>
                <a:gd name="T28" fmla="*/ 0 w 7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7">
                  <a:moveTo>
                    <a:pt x="0" y="0"/>
                  </a:moveTo>
                  <a:lnTo>
                    <a:pt x="3" y="0"/>
                  </a:lnTo>
                  <a:lnTo>
                    <a:pt x="7" y="1"/>
                  </a:lnTo>
                  <a:lnTo>
                    <a:pt x="7" y="17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3" y="11"/>
                  </a:lnTo>
                  <a:lnTo>
                    <a:pt x="4" y="10"/>
                  </a:lnTo>
                  <a:lnTo>
                    <a:pt x="5" y="9"/>
                  </a:lnTo>
                  <a:lnTo>
                    <a:pt x="5" y="7"/>
                  </a:lnTo>
                  <a:lnTo>
                    <a:pt x="5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768"/>
            <p:cNvSpPr>
              <a:spLocks/>
            </p:cNvSpPr>
            <p:nvPr/>
          </p:nvSpPr>
          <p:spPr bwMode="auto">
            <a:xfrm>
              <a:off x="588480" y="1696456"/>
              <a:ext cx="209074" cy="181567"/>
            </a:xfrm>
            <a:custGeom>
              <a:avLst/>
              <a:gdLst>
                <a:gd name="T0" fmla="*/ 20 w 30"/>
                <a:gd name="T1" fmla="*/ 0 h 25"/>
                <a:gd name="T2" fmla="*/ 24 w 30"/>
                <a:gd name="T3" fmla="*/ 2 h 25"/>
                <a:gd name="T4" fmla="*/ 28 w 30"/>
                <a:gd name="T5" fmla="*/ 3 h 25"/>
                <a:gd name="T6" fmla="*/ 30 w 30"/>
                <a:gd name="T7" fmla="*/ 4 h 25"/>
                <a:gd name="T8" fmla="*/ 30 w 30"/>
                <a:gd name="T9" fmla="*/ 5 h 25"/>
                <a:gd name="T10" fmla="*/ 29 w 30"/>
                <a:gd name="T11" fmla="*/ 7 h 25"/>
                <a:gd name="T12" fmla="*/ 29 w 30"/>
                <a:gd name="T13" fmla="*/ 8 h 25"/>
                <a:gd name="T14" fmla="*/ 26 w 30"/>
                <a:gd name="T15" fmla="*/ 9 h 25"/>
                <a:gd name="T16" fmla="*/ 25 w 30"/>
                <a:gd name="T17" fmla="*/ 9 h 25"/>
                <a:gd name="T18" fmla="*/ 21 w 30"/>
                <a:gd name="T19" fmla="*/ 8 h 25"/>
                <a:gd name="T20" fmla="*/ 19 w 30"/>
                <a:gd name="T21" fmla="*/ 7 h 25"/>
                <a:gd name="T22" fmla="*/ 15 w 30"/>
                <a:gd name="T23" fmla="*/ 8 h 25"/>
                <a:gd name="T24" fmla="*/ 12 w 30"/>
                <a:gd name="T25" fmla="*/ 9 h 25"/>
                <a:gd name="T26" fmla="*/ 9 w 30"/>
                <a:gd name="T27" fmla="*/ 11 h 25"/>
                <a:gd name="T28" fmla="*/ 8 w 30"/>
                <a:gd name="T29" fmla="*/ 12 h 25"/>
                <a:gd name="T30" fmla="*/ 8 w 30"/>
                <a:gd name="T31" fmla="*/ 13 h 25"/>
                <a:gd name="T32" fmla="*/ 8 w 30"/>
                <a:gd name="T33" fmla="*/ 15 h 25"/>
                <a:gd name="T34" fmla="*/ 9 w 30"/>
                <a:gd name="T35" fmla="*/ 16 h 25"/>
                <a:gd name="T36" fmla="*/ 12 w 30"/>
                <a:gd name="T37" fmla="*/ 17 h 25"/>
                <a:gd name="T38" fmla="*/ 13 w 30"/>
                <a:gd name="T39" fmla="*/ 17 h 25"/>
                <a:gd name="T40" fmla="*/ 15 w 30"/>
                <a:gd name="T41" fmla="*/ 19 h 25"/>
                <a:gd name="T42" fmla="*/ 16 w 30"/>
                <a:gd name="T43" fmla="*/ 20 h 25"/>
                <a:gd name="T44" fmla="*/ 16 w 30"/>
                <a:gd name="T45" fmla="*/ 22 h 25"/>
                <a:gd name="T46" fmla="*/ 15 w 30"/>
                <a:gd name="T47" fmla="*/ 24 h 25"/>
                <a:gd name="T48" fmla="*/ 13 w 30"/>
                <a:gd name="T49" fmla="*/ 25 h 25"/>
                <a:gd name="T50" fmla="*/ 12 w 30"/>
                <a:gd name="T51" fmla="*/ 24 h 25"/>
                <a:gd name="T52" fmla="*/ 12 w 30"/>
                <a:gd name="T53" fmla="*/ 24 h 25"/>
                <a:gd name="T54" fmla="*/ 8 w 30"/>
                <a:gd name="T55" fmla="*/ 22 h 25"/>
                <a:gd name="T56" fmla="*/ 6 w 30"/>
                <a:gd name="T57" fmla="*/ 21 h 25"/>
                <a:gd name="T58" fmla="*/ 3 w 30"/>
                <a:gd name="T59" fmla="*/ 19 h 25"/>
                <a:gd name="T60" fmla="*/ 2 w 30"/>
                <a:gd name="T61" fmla="*/ 16 h 25"/>
                <a:gd name="T62" fmla="*/ 0 w 30"/>
                <a:gd name="T63" fmla="*/ 12 h 25"/>
                <a:gd name="T64" fmla="*/ 2 w 30"/>
                <a:gd name="T65" fmla="*/ 9 h 25"/>
                <a:gd name="T66" fmla="*/ 4 w 30"/>
                <a:gd name="T67" fmla="*/ 5 h 25"/>
                <a:gd name="T68" fmla="*/ 7 w 30"/>
                <a:gd name="T69" fmla="*/ 3 h 25"/>
                <a:gd name="T70" fmla="*/ 12 w 30"/>
                <a:gd name="T71" fmla="*/ 2 h 25"/>
                <a:gd name="T72" fmla="*/ 16 w 30"/>
                <a:gd name="T73" fmla="*/ 0 h 25"/>
                <a:gd name="T74" fmla="*/ 20 w 30"/>
                <a:gd name="T7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" h="25">
                  <a:moveTo>
                    <a:pt x="20" y="0"/>
                  </a:moveTo>
                  <a:lnTo>
                    <a:pt x="24" y="2"/>
                  </a:lnTo>
                  <a:lnTo>
                    <a:pt x="28" y="3"/>
                  </a:lnTo>
                  <a:lnTo>
                    <a:pt x="30" y="4"/>
                  </a:lnTo>
                  <a:lnTo>
                    <a:pt x="30" y="5"/>
                  </a:lnTo>
                  <a:lnTo>
                    <a:pt x="29" y="7"/>
                  </a:lnTo>
                  <a:lnTo>
                    <a:pt x="29" y="8"/>
                  </a:lnTo>
                  <a:lnTo>
                    <a:pt x="26" y="9"/>
                  </a:lnTo>
                  <a:lnTo>
                    <a:pt x="25" y="9"/>
                  </a:lnTo>
                  <a:lnTo>
                    <a:pt x="21" y="8"/>
                  </a:lnTo>
                  <a:lnTo>
                    <a:pt x="19" y="7"/>
                  </a:lnTo>
                  <a:lnTo>
                    <a:pt x="15" y="8"/>
                  </a:lnTo>
                  <a:lnTo>
                    <a:pt x="12" y="9"/>
                  </a:lnTo>
                  <a:lnTo>
                    <a:pt x="9" y="11"/>
                  </a:lnTo>
                  <a:lnTo>
                    <a:pt x="8" y="12"/>
                  </a:lnTo>
                  <a:lnTo>
                    <a:pt x="8" y="13"/>
                  </a:lnTo>
                  <a:lnTo>
                    <a:pt x="8" y="15"/>
                  </a:lnTo>
                  <a:lnTo>
                    <a:pt x="9" y="16"/>
                  </a:lnTo>
                  <a:lnTo>
                    <a:pt x="12" y="17"/>
                  </a:lnTo>
                  <a:lnTo>
                    <a:pt x="13" y="17"/>
                  </a:lnTo>
                  <a:lnTo>
                    <a:pt x="15" y="19"/>
                  </a:lnTo>
                  <a:lnTo>
                    <a:pt x="16" y="20"/>
                  </a:lnTo>
                  <a:lnTo>
                    <a:pt x="16" y="22"/>
                  </a:lnTo>
                  <a:lnTo>
                    <a:pt x="15" y="24"/>
                  </a:lnTo>
                  <a:lnTo>
                    <a:pt x="13" y="25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8" y="22"/>
                  </a:lnTo>
                  <a:lnTo>
                    <a:pt x="6" y="21"/>
                  </a:lnTo>
                  <a:lnTo>
                    <a:pt x="3" y="19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9"/>
                  </a:lnTo>
                  <a:lnTo>
                    <a:pt x="4" y="5"/>
                  </a:lnTo>
                  <a:lnTo>
                    <a:pt x="7" y="3"/>
                  </a:lnTo>
                  <a:lnTo>
                    <a:pt x="12" y="2"/>
                  </a:lnTo>
                  <a:lnTo>
                    <a:pt x="1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769"/>
            <p:cNvSpPr>
              <a:spLocks/>
            </p:cNvSpPr>
            <p:nvPr/>
          </p:nvSpPr>
          <p:spPr bwMode="auto">
            <a:xfrm>
              <a:off x="581513" y="1899808"/>
              <a:ext cx="209074" cy="210617"/>
            </a:xfrm>
            <a:custGeom>
              <a:avLst/>
              <a:gdLst>
                <a:gd name="T0" fmla="*/ 20 w 30"/>
                <a:gd name="T1" fmla="*/ 0 h 29"/>
                <a:gd name="T2" fmla="*/ 27 w 30"/>
                <a:gd name="T3" fmla="*/ 1 h 29"/>
                <a:gd name="T4" fmla="*/ 29 w 30"/>
                <a:gd name="T5" fmla="*/ 2 h 29"/>
                <a:gd name="T6" fmla="*/ 30 w 30"/>
                <a:gd name="T7" fmla="*/ 4 h 29"/>
                <a:gd name="T8" fmla="*/ 30 w 30"/>
                <a:gd name="T9" fmla="*/ 5 h 29"/>
                <a:gd name="T10" fmla="*/ 29 w 30"/>
                <a:gd name="T11" fmla="*/ 8 h 29"/>
                <a:gd name="T12" fmla="*/ 27 w 30"/>
                <a:gd name="T13" fmla="*/ 8 h 29"/>
                <a:gd name="T14" fmla="*/ 26 w 30"/>
                <a:gd name="T15" fmla="*/ 8 h 29"/>
                <a:gd name="T16" fmla="*/ 20 w 30"/>
                <a:gd name="T17" fmla="*/ 8 h 29"/>
                <a:gd name="T18" fmla="*/ 16 w 30"/>
                <a:gd name="T19" fmla="*/ 8 h 29"/>
                <a:gd name="T20" fmla="*/ 13 w 30"/>
                <a:gd name="T21" fmla="*/ 8 h 29"/>
                <a:gd name="T22" fmla="*/ 10 w 30"/>
                <a:gd name="T23" fmla="*/ 8 h 29"/>
                <a:gd name="T24" fmla="*/ 8 w 30"/>
                <a:gd name="T25" fmla="*/ 10 h 29"/>
                <a:gd name="T26" fmla="*/ 7 w 30"/>
                <a:gd name="T27" fmla="*/ 11 h 29"/>
                <a:gd name="T28" fmla="*/ 7 w 30"/>
                <a:gd name="T29" fmla="*/ 14 h 29"/>
                <a:gd name="T30" fmla="*/ 8 w 30"/>
                <a:gd name="T31" fmla="*/ 17 h 29"/>
                <a:gd name="T32" fmla="*/ 10 w 30"/>
                <a:gd name="T33" fmla="*/ 18 h 29"/>
                <a:gd name="T34" fmla="*/ 13 w 30"/>
                <a:gd name="T35" fmla="*/ 21 h 29"/>
                <a:gd name="T36" fmla="*/ 14 w 30"/>
                <a:gd name="T37" fmla="*/ 21 h 29"/>
                <a:gd name="T38" fmla="*/ 16 w 30"/>
                <a:gd name="T39" fmla="*/ 22 h 29"/>
                <a:gd name="T40" fmla="*/ 17 w 30"/>
                <a:gd name="T41" fmla="*/ 25 h 29"/>
                <a:gd name="T42" fmla="*/ 17 w 30"/>
                <a:gd name="T43" fmla="*/ 26 h 29"/>
                <a:gd name="T44" fmla="*/ 16 w 30"/>
                <a:gd name="T45" fmla="*/ 27 h 29"/>
                <a:gd name="T46" fmla="*/ 14 w 30"/>
                <a:gd name="T47" fmla="*/ 29 h 29"/>
                <a:gd name="T48" fmla="*/ 13 w 30"/>
                <a:gd name="T49" fmla="*/ 29 h 29"/>
                <a:gd name="T50" fmla="*/ 13 w 30"/>
                <a:gd name="T51" fmla="*/ 29 h 29"/>
                <a:gd name="T52" fmla="*/ 8 w 30"/>
                <a:gd name="T53" fmla="*/ 26 h 29"/>
                <a:gd name="T54" fmla="*/ 4 w 30"/>
                <a:gd name="T55" fmla="*/ 22 h 29"/>
                <a:gd name="T56" fmla="*/ 1 w 30"/>
                <a:gd name="T57" fmla="*/ 18 h 29"/>
                <a:gd name="T58" fmla="*/ 0 w 30"/>
                <a:gd name="T59" fmla="*/ 15 h 29"/>
                <a:gd name="T60" fmla="*/ 0 w 30"/>
                <a:gd name="T61" fmla="*/ 11 h 29"/>
                <a:gd name="T62" fmla="*/ 1 w 30"/>
                <a:gd name="T63" fmla="*/ 8 h 29"/>
                <a:gd name="T64" fmla="*/ 3 w 30"/>
                <a:gd name="T65" fmla="*/ 5 h 29"/>
                <a:gd name="T66" fmla="*/ 5 w 30"/>
                <a:gd name="T67" fmla="*/ 2 h 29"/>
                <a:gd name="T68" fmla="*/ 9 w 30"/>
                <a:gd name="T69" fmla="*/ 1 h 29"/>
                <a:gd name="T70" fmla="*/ 13 w 30"/>
                <a:gd name="T71" fmla="*/ 1 h 29"/>
                <a:gd name="T72" fmla="*/ 20 w 30"/>
                <a:gd name="T7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0" h="29">
                  <a:moveTo>
                    <a:pt x="20" y="0"/>
                  </a:moveTo>
                  <a:lnTo>
                    <a:pt x="27" y="1"/>
                  </a:lnTo>
                  <a:lnTo>
                    <a:pt x="29" y="2"/>
                  </a:lnTo>
                  <a:lnTo>
                    <a:pt x="30" y="4"/>
                  </a:lnTo>
                  <a:lnTo>
                    <a:pt x="30" y="5"/>
                  </a:lnTo>
                  <a:lnTo>
                    <a:pt x="29" y="8"/>
                  </a:lnTo>
                  <a:lnTo>
                    <a:pt x="27" y="8"/>
                  </a:lnTo>
                  <a:lnTo>
                    <a:pt x="26" y="8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3" y="8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8" y="17"/>
                  </a:lnTo>
                  <a:lnTo>
                    <a:pt x="10" y="18"/>
                  </a:lnTo>
                  <a:lnTo>
                    <a:pt x="13" y="21"/>
                  </a:lnTo>
                  <a:lnTo>
                    <a:pt x="14" y="21"/>
                  </a:lnTo>
                  <a:lnTo>
                    <a:pt x="16" y="22"/>
                  </a:lnTo>
                  <a:lnTo>
                    <a:pt x="17" y="25"/>
                  </a:lnTo>
                  <a:lnTo>
                    <a:pt x="17" y="26"/>
                  </a:lnTo>
                  <a:lnTo>
                    <a:pt x="16" y="27"/>
                  </a:lnTo>
                  <a:lnTo>
                    <a:pt x="14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8" y="26"/>
                  </a:lnTo>
                  <a:lnTo>
                    <a:pt x="4" y="22"/>
                  </a:lnTo>
                  <a:lnTo>
                    <a:pt x="1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1" y="8"/>
                  </a:lnTo>
                  <a:lnTo>
                    <a:pt x="3" y="5"/>
                  </a:lnTo>
                  <a:lnTo>
                    <a:pt x="5" y="2"/>
                  </a:lnTo>
                  <a:lnTo>
                    <a:pt x="9" y="1"/>
                  </a:lnTo>
                  <a:lnTo>
                    <a:pt x="13" y="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770"/>
            <p:cNvSpPr>
              <a:spLocks/>
            </p:cNvSpPr>
            <p:nvPr/>
          </p:nvSpPr>
          <p:spPr bwMode="auto">
            <a:xfrm>
              <a:off x="581513" y="2124946"/>
              <a:ext cx="209074" cy="159777"/>
            </a:xfrm>
            <a:custGeom>
              <a:avLst/>
              <a:gdLst>
                <a:gd name="T0" fmla="*/ 13 w 30"/>
                <a:gd name="T1" fmla="*/ 0 h 22"/>
                <a:gd name="T2" fmla="*/ 16 w 30"/>
                <a:gd name="T3" fmla="*/ 0 h 22"/>
                <a:gd name="T4" fmla="*/ 20 w 30"/>
                <a:gd name="T5" fmla="*/ 0 h 22"/>
                <a:gd name="T6" fmla="*/ 24 w 30"/>
                <a:gd name="T7" fmla="*/ 1 h 22"/>
                <a:gd name="T8" fmla="*/ 29 w 30"/>
                <a:gd name="T9" fmla="*/ 4 h 22"/>
                <a:gd name="T10" fmla="*/ 30 w 30"/>
                <a:gd name="T11" fmla="*/ 5 h 22"/>
                <a:gd name="T12" fmla="*/ 30 w 30"/>
                <a:gd name="T13" fmla="*/ 7 h 22"/>
                <a:gd name="T14" fmla="*/ 29 w 30"/>
                <a:gd name="T15" fmla="*/ 8 h 22"/>
                <a:gd name="T16" fmla="*/ 29 w 30"/>
                <a:gd name="T17" fmla="*/ 9 h 22"/>
                <a:gd name="T18" fmla="*/ 26 w 30"/>
                <a:gd name="T19" fmla="*/ 11 h 22"/>
                <a:gd name="T20" fmla="*/ 25 w 30"/>
                <a:gd name="T21" fmla="*/ 9 h 22"/>
                <a:gd name="T22" fmla="*/ 20 w 30"/>
                <a:gd name="T23" fmla="*/ 7 h 22"/>
                <a:gd name="T24" fmla="*/ 16 w 30"/>
                <a:gd name="T25" fmla="*/ 7 h 22"/>
                <a:gd name="T26" fmla="*/ 13 w 30"/>
                <a:gd name="T27" fmla="*/ 7 h 22"/>
                <a:gd name="T28" fmla="*/ 10 w 30"/>
                <a:gd name="T29" fmla="*/ 7 h 22"/>
                <a:gd name="T30" fmla="*/ 8 w 30"/>
                <a:gd name="T31" fmla="*/ 9 h 22"/>
                <a:gd name="T32" fmla="*/ 7 w 30"/>
                <a:gd name="T33" fmla="*/ 11 h 22"/>
                <a:gd name="T34" fmla="*/ 7 w 30"/>
                <a:gd name="T35" fmla="*/ 12 h 22"/>
                <a:gd name="T36" fmla="*/ 8 w 30"/>
                <a:gd name="T37" fmla="*/ 13 h 22"/>
                <a:gd name="T38" fmla="*/ 13 w 30"/>
                <a:gd name="T39" fmla="*/ 16 h 22"/>
                <a:gd name="T40" fmla="*/ 16 w 30"/>
                <a:gd name="T41" fmla="*/ 16 h 22"/>
                <a:gd name="T42" fmla="*/ 17 w 30"/>
                <a:gd name="T43" fmla="*/ 17 h 22"/>
                <a:gd name="T44" fmla="*/ 18 w 30"/>
                <a:gd name="T45" fmla="*/ 18 h 22"/>
                <a:gd name="T46" fmla="*/ 18 w 30"/>
                <a:gd name="T47" fmla="*/ 20 h 22"/>
                <a:gd name="T48" fmla="*/ 17 w 30"/>
                <a:gd name="T49" fmla="*/ 21 h 22"/>
                <a:gd name="T50" fmla="*/ 16 w 30"/>
                <a:gd name="T51" fmla="*/ 22 h 22"/>
                <a:gd name="T52" fmla="*/ 14 w 30"/>
                <a:gd name="T53" fmla="*/ 22 h 22"/>
                <a:gd name="T54" fmla="*/ 13 w 30"/>
                <a:gd name="T55" fmla="*/ 22 h 22"/>
                <a:gd name="T56" fmla="*/ 9 w 30"/>
                <a:gd name="T57" fmla="*/ 21 h 22"/>
                <a:gd name="T58" fmla="*/ 7 w 30"/>
                <a:gd name="T59" fmla="*/ 20 h 22"/>
                <a:gd name="T60" fmla="*/ 3 w 30"/>
                <a:gd name="T61" fmla="*/ 18 h 22"/>
                <a:gd name="T62" fmla="*/ 1 w 30"/>
                <a:gd name="T63" fmla="*/ 16 h 22"/>
                <a:gd name="T64" fmla="*/ 0 w 30"/>
                <a:gd name="T65" fmla="*/ 13 h 22"/>
                <a:gd name="T66" fmla="*/ 0 w 30"/>
                <a:gd name="T67" fmla="*/ 9 h 22"/>
                <a:gd name="T68" fmla="*/ 1 w 30"/>
                <a:gd name="T69" fmla="*/ 7 h 22"/>
                <a:gd name="T70" fmla="*/ 3 w 30"/>
                <a:gd name="T71" fmla="*/ 3 h 22"/>
                <a:gd name="T72" fmla="*/ 7 w 30"/>
                <a:gd name="T73" fmla="*/ 1 h 22"/>
                <a:gd name="T74" fmla="*/ 9 w 30"/>
                <a:gd name="T75" fmla="*/ 0 h 22"/>
                <a:gd name="T76" fmla="*/ 13 w 30"/>
                <a:gd name="T7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2">
                  <a:moveTo>
                    <a:pt x="13" y="0"/>
                  </a:moveTo>
                  <a:lnTo>
                    <a:pt x="16" y="0"/>
                  </a:lnTo>
                  <a:lnTo>
                    <a:pt x="20" y="0"/>
                  </a:lnTo>
                  <a:lnTo>
                    <a:pt x="24" y="1"/>
                  </a:lnTo>
                  <a:lnTo>
                    <a:pt x="29" y="4"/>
                  </a:lnTo>
                  <a:lnTo>
                    <a:pt x="30" y="5"/>
                  </a:lnTo>
                  <a:lnTo>
                    <a:pt x="30" y="7"/>
                  </a:lnTo>
                  <a:lnTo>
                    <a:pt x="29" y="8"/>
                  </a:lnTo>
                  <a:lnTo>
                    <a:pt x="29" y="9"/>
                  </a:lnTo>
                  <a:lnTo>
                    <a:pt x="26" y="11"/>
                  </a:lnTo>
                  <a:lnTo>
                    <a:pt x="25" y="9"/>
                  </a:lnTo>
                  <a:lnTo>
                    <a:pt x="20" y="7"/>
                  </a:lnTo>
                  <a:lnTo>
                    <a:pt x="16" y="7"/>
                  </a:lnTo>
                  <a:lnTo>
                    <a:pt x="13" y="7"/>
                  </a:lnTo>
                  <a:lnTo>
                    <a:pt x="10" y="7"/>
                  </a:lnTo>
                  <a:lnTo>
                    <a:pt x="8" y="9"/>
                  </a:lnTo>
                  <a:lnTo>
                    <a:pt x="7" y="11"/>
                  </a:lnTo>
                  <a:lnTo>
                    <a:pt x="7" y="12"/>
                  </a:lnTo>
                  <a:lnTo>
                    <a:pt x="8" y="13"/>
                  </a:lnTo>
                  <a:lnTo>
                    <a:pt x="13" y="16"/>
                  </a:lnTo>
                  <a:lnTo>
                    <a:pt x="16" y="16"/>
                  </a:lnTo>
                  <a:lnTo>
                    <a:pt x="17" y="17"/>
                  </a:lnTo>
                  <a:lnTo>
                    <a:pt x="18" y="18"/>
                  </a:lnTo>
                  <a:lnTo>
                    <a:pt x="18" y="20"/>
                  </a:lnTo>
                  <a:lnTo>
                    <a:pt x="17" y="21"/>
                  </a:lnTo>
                  <a:lnTo>
                    <a:pt x="16" y="22"/>
                  </a:lnTo>
                  <a:lnTo>
                    <a:pt x="14" y="22"/>
                  </a:lnTo>
                  <a:lnTo>
                    <a:pt x="13" y="22"/>
                  </a:lnTo>
                  <a:lnTo>
                    <a:pt x="9" y="21"/>
                  </a:lnTo>
                  <a:lnTo>
                    <a:pt x="7" y="20"/>
                  </a:lnTo>
                  <a:lnTo>
                    <a:pt x="3" y="18"/>
                  </a:lnTo>
                  <a:lnTo>
                    <a:pt x="1" y="16"/>
                  </a:lnTo>
                  <a:lnTo>
                    <a:pt x="0" y="13"/>
                  </a:lnTo>
                  <a:lnTo>
                    <a:pt x="0" y="9"/>
                  </a:lnTo>
                  <a:lnTo>
                    <a:pt x="1" y="7"/>
                  </a:lnTo>
                  <a:lnTo>
                    <a:pt x="3" y="3"/>
                  </a:lnTo>
                  <a:lnTo>
                    <a:pt x="7" y="1"/>
                  </a:lnTo>
                  <a:lnTo>
                    <a:pt x="9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771"/>
            <p:cNvSpPr>
              <a:spLocks/>
            </p:cNvSpPr>
            <p:nvPr/>
          </p:nvSpPr>
          <p:spPr bwMode="auto">
            <a:xfrm>
              <a:off x="581513" y="2364613"/>
              <a:ext cx="202107" cy="167042"/>
            </a:xfrm>
            <a:custGeom>
              <a:avLst/>
              <a:gdLst>
                <a:gd name="T0" fmla="*/ 16 w 29"/>
                <a:gd name="T1" fmla="*/ 0 h 23"/>
                <a:gd name="T2" fmla="*/ 20 w 29"/>
                <a:gd name="T3" fmla="*/ 0 h 23"/>
                <a:gd name="T4" fmla="*/ 24 w 29"/>
                <a:gd name="T5" fmla="*/ 1 h 23"/>
                <a:gd name="T6" fmla="*/ 27 w 29"/>
                <a:gd name="T7" fmla="*/ 4 h 23"/>
                <a:gd name="T8" fmla="*/ 29 w 29"/>
                <a:gd name="T9" fmla="*/ 5 h 23"/>
                <a:gd name="T10" fmla="*/ 29 w 29"/>
                <a:gd name="T11" fmla="*/ 8 h 23"/>
                <a:gd name="T12" fmla="*/ 27 w 29"/>
                <a:gd name="T13" fmla="*/ 9 h 23"/>
                <a:gd name="T14" fmla="*/ 26 w 29"/>
                <a:gd name="T15" fmla="*/ 10 h 23"/>
                <a:gd name="T16" fmla="*/ 24 w 29"/>
                <a:gd name="T17" fmla="*/ 9 h 23"/>
                <a:gd name="T18" fmla="*/ 20 w 29"/>
                <a:gd name="T19" fmla="*/ 8 h 23"/>
                <a:gd name="T20" fmla="*/ 16 w 29"/>
                <a:gd name="T21" fmla="*/ 6 h 23"/>
                <a:gd name="T22" fmla="*/ 13 w 29"/>
                <a:gd name="T23" fmla="*/ 6 h 23"/>
                <a:gd name="T24" fmla="*/ 10 w 29"/>
                <a:gd name="T25" fmla="*/ 8 h 23"/>
                <a:gd name="T26" fmla="*/ 8 w 29"/>
                <a:gd name="T27" fmla="*/ 9 h 23"/>
                <a:gd name="T28" fmla="*/ 7 w 29"/>
                <a:gd name="T29" fmla="*/ 10 h 23"/>
                <a:gd name="T30" fmla="*/ 7 w 29"/>
                <a:gd name="T31" fmla="*/ 12 h 23"/>
                <a:gd name="T32" fmla="*/ 7 w 29"/>
                <a:gd name="T33" fmla="*/ 13 h 23"/>
                <a:gd name="T34" fmla="*/ 7 w 29"/>
                <a:gd name="T35" fmla="*/ 13 h 23"/>
                <a:gd name="T36" fmla="*/ 8 w 29"/>
                <a:gd name="T37" fmla="*/ 14 h 23"/>
                <a:gd name="T38" fmla="*/ 10 w 29"/>
                <a:gd name="T39" fmla="*/ 16 h 23"/>
                <a:gd name="T40" fmla="*/ 13 w 29"/>
                <a:gd name="T41" fmla="*/ 17 h 23"/>
                <a:gd name="T42" fmla="*/ 16 w 29"/>
                <a:gd name="T43" fmla="*/ 17 h 23"/>
                <a:gd name="T44" fmla="*/ 17 w 29"/>
                <a:gd name="T45" fmla="*/ 18 h 23"/>
                <a:gd name="T46" fmla="*/ 18 w 29"/>
                <a:gd name="T47" fmla="*/ 19 h 23"/>
                <a:gd name="T48" fmla="*/ 18 w 29"/>
                <a:gd name="T49" fmla="*/ 21 h 23"/>
                <a:gd name="T50" fmla="*/ 17 w 29"/>
                <a:gd name="T51" fmla="*/ 22 h 23"/>
                <a:gd name="T52" fmla="*/ 16 w 29"/>
                <a:gd name="T53" fmla="*/ 23 h 23"/>
                <a:gd name="T54" fmla="*/ 14 w 29"/>
                <a:gd name="T55" fmla="*/ 23 h 23"/>
                <a:gd name="T56" fmla="*/ 13 w 29"/>
                <a:gd name="T57" fmla="*/ 23 h 23"/>
                <a:gd name="T58" fmla="*/ 9 w 29"/>
                <a:gd name="T59" fmla="*/ 22 h 23"/>
                <a:gd name="T60" fmla="*/ 5 w 29"/>
                <a:gd name="T61" fmla="*/ 21 h 23"/>
                <a:gd name="T62" fmla="*/ 3 w 29"/>
                <a:gd name="T63" fmla="*/ 19 h 23"/>
                <a:gd name="T64" fmla="*/ 1 w 29"/>
                <a:gd name="T65" fmla="*/ 17 h 23"/>
                <a:gd name="T66" fmla="*/ 0 w 29"/>
                <a:gd name="T67" fmla="*/ 13 h 23"/>
                <a:gd name="T68" fmla="*/ 0 w 29"/>
                <a:gd name="T69" fmla="*/ 9 h 23"/>
                <a:gd name="T70" fmla="*/ 3 w 29"/>
                <a:gd name="T71" fmla="*/ 5 h 23"/>
                <a:gd name="T72" fmla="*/ 5 w 29"/>
                <a:gd name="T73" fmla="*/ 2 h 23"/>
                <a:gd name="T74" fmla="*/ 9 w 29"/>
                <a:gd name="T75" fmla="*/ 1 h 23"/>
                <a:gd name="T76" fmla="*/ 13 w 29"/>
                <a:gd name="T77" fmla="*/ 0 h 23"/>
                <a:gd name="T78" fmla="*/ 16 w 29"/>
                <a:gd name="T7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" h="23">
                  <a:moveTo>
                    <a:pt x="16" y="0"/>
                  </a:moveTo>
                  <a:lnTo>
                    <a:pt x="20" y="0"/>
                  </a:lnTo>
                  <a:lnTo>
                    <a:pt x="24" y="1"/>
                  </a:lnTo>
                  <a:lnTo>
                    <a:pt x="27" y="4"/>
                  </a:lnTo>
                  <a:lnTo>
                    <a:pt x="29" y="5"/>
                  </a:lnTo>
                  <a:lnTo>
                    <a:pt x="29" y="8"/>
                  </a:lnTo>
                  <a:lnTo>
                    <a:pt x="27" y="9"/>
                  </a:lnTo>
                  <a:lnTo>
                    <a:pt x="26" y="10"/>
                  </a:lnTo>
                  <a:lnTo>
                    <a:pt x="24" y="9"/>
                  </a:lnTo>
                  <a:lnTo>
                    <a:pt x="20" y="8"/>
                  </a:lnTo>
                  <a:lnTo>
                    <a:pt x="16" y="6"/>
                  </a:lnTo>
                  <a:lnTo>
                    <a:pt x="13" y="6"/>
                  </a:lnTo>
                  <a:lnTo>
                    <a:pt x="10" y="8"/>
                  </a:lnTo>
                  <a:lnTo>
                    <a:pt x="8" y="9"/>
                  </a:lnTo>
                  <a:lnTo>
                    <a:pt x="7" y="10"/>
                  </a:lnTo>
                  <a:lnTo>
                    <a:pt x="7" y="12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8" y="14"/>
                  </a:lnTo>
                  <a:lnTo>
                    <a:pt x="10" y="16"/>
                  </a:lnTo>
                  <a:lnTo>
                    <a:pt x="13" y="17"/>
                  </a:lnTo>
                  <a:lnTo>
                    <a:pt x="16" y="17"/>
                  </a:lnTo>
                  <a:lnTo>
                    <a:pt x="17" y="18"/>
                  </a:lnTo>
                  <a:lnTo>
                    <a:pt x="18" y="19"/>
                  </a:lnTo>
                  <a:lnTo>
                    <a:pt x="18" y="21"/>
                  </a:lnTo>
                  <a:lnTo>
                    <a:pt x="17" y="22"/>
                  </a:lnTo>
                  <a:lnTo>
                    <a:pt x="16" y="23"/>
                  </a:lnTo>
                  <a:lnTo>
                    <a:pt x="14" y="23"/>
                  </a:lnTo>
                  <a:lnTo>
                    <a:pt x="13" y="23"/>
                  </a:lnTo>
                  <a:lnTo>
                    <a:pt x="9" y="22"/>
                  </a:lnTo>
                  <a:lnTo>
                    <a:pt x="5" y="21"/>
                  </a:lnTo>
                  <a:lnTo>
                    <a:pt x="3" y="19"/>
                  </a:lnTo>
                  <a:lnTo>
                    <a:pt x="1" y="17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5" y="2"/>
                  </a:lnTo>
                  <a:lnTo>
                    <a:pt x="9" y="1"/>
                  </a:lnTo>
                  <a:lnTo>
                    <a:pt x="13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772"/>
            <p:cNvSpPr>
              <a:spLocks/>
            </p:cNvSpPr>
            <p:nvPr/>
          </p:nvSpPr>
          <p:spPr bwMode="auto">
            <a:xfrm>
              <a:off x="581513" y="2705952"/>
              <a:ext cx="202107" cy="159777"/>
            </a:xfrm>
            <a:custGeom>
              <a:avLst/>
              <a:gdLst>
                <a:gd name="T0" fmla="*/ 13 w 29"/>
                <a:gd name="T1" fmla="*/ 0 h 22"/>
                <a:gd name="T2" fmla="*/ 20 w 29"/>
                <a:gd name="T3" fmla="*/ 0 h 22"/>
                <a:gd name="T4" fmla="*/ 24 w 29"/>
                <a:gd name="T5" fmla="*/ 1 h 22"/>
                <a:gd name="T6" fmla="*/ 27 w 29"/>
                <a:gd name="T7" fmla="*/ 3 h 22"/>
                <a:gd name="T8" fmla="*/ 29 w 29"/>
                <a:gd name="T9" fmla="*/ 4 h 22"/>
                <a:gd name="T10" fmla="*/ 29 w 29"/>
                <a:gd name="T11" fmla="*/ 7 h 22"/>
                <a:gd name="T12" fmla="*/ 29 w 29"/>
                <a:gd name="T13" fmla="*/ 8 h 22"/>
                <a:gd name="T14" fmla="*/ 27 w 29"/>
                <a:gd name="T15" fmla="*/ 9 h 22"/>
                <a:gd name="T16" fmla="*/ 25 w 29"/>
                <a:gd name="T17" fmla="*/ 9 h 22"/>
                <a:gd name="T18" fmla="*/ 24 w 29"/>
                <a:gd name="T19" fmla="*/ 9 h 22"/>
                <a:gd name="T20" fmla="*/ 20 w 29"/>
                <a:gd name="T21" fmla="*/ 8 h 22"/>
                <a:gd name="T22" fmla="*/ 16 w 29"/>
                <a:gd name="T23" fmla="*/ 7 h 22"/>
                <a:gd name="T24" fmla="*/ 13 w 29"/>
                <a:gd name="T25" fmla="*/ 7 h 22"/>
                <a:gd name="T26" fmla="*/ 10 w 29"/>
                <a:gd name="T27" fmla="*/ 7 h 22"/>
                <a:gd name="T28" fmla="*/ 9 w 29"/>
                <a:gd name="T29" fmla="*/ 8 h 22"/>
                <a:gd name="T30" fmla="*/ 7 w 29"/>
                <a:gd name="T31" fmla="*/ 9 h 22"/>
                <a:gd name="T32" fmla="*/ 7 w 29"/>
                <a:gd name="T33" fmla="*/ 10 h 22"/>
                <a:gd name="T34" fmla="*/ 8 w 29"/>
                <a:gd name="T35" fmla="*/ 13 h 22"/>
                <a:gd name="T36" fmla="*/ 10 w 29"/>
                <a:gd name="T37" fmla="*/ 14 h 22"/>
                <a:gd name="T38" fmla="*/ 13 w 29"/>
                <a:gd name="T39" fmla="*/ 14 h 22"/>
                <a:gd name="T40" fmla="*/ 16 w 29"/>
                <a:gd name="T41" fmla="*/ 16 h 22"/>
                <a:gd name="T42" fmla="*/ 17 w 29"/>
                <a:gd name="T43" fmla="*/ 16 h 22"/>
                <a:gd name="T44" fmla="*/ 18 w 29"/>
                <a:gd name="T45" fmla="*/ 17 h 22"/>
                <a:gd name="T46" fmla="*/ 18 w 29"/>
                <a:gd name="T47" fmla="*/ 18 h 22"/>
                <a:gd name="T48" fmla="*/ 18 w 29"/>
                <a:gd name="T49" fmla="*/ 20 h 22"/>
                <a:gd name="T50" fmla="*/ 17 w 29"/>
                <a:gd name="T51" fmla="*/ 21 h 22"/>
                <a:gd name="T52" fmla="*/ 16 w 29"/>
                <a:gd name="T53" fmla="*/ 22 h 22"/>
                <a:gd name="T54" fmla="*/ 13 w 29"/>
                <a:gd name="T55" fmla="*/ 22 h 22"/>
                <a:gd name="T56" fmla="*/ 8 w 29"/>
                <a:gd name="T57" fmla="*/ 21 h 22"/>
                <a:gd name="T58" fmla="*/ 5 w 29"/>
                <a:gd name="T59" fmla="*/ 18 h 22"/>
                <a:gd name="T60" fmla="*/ 1 w 29"/>
                <a:gd name="T61" fmla="*/ 16 h 22"/>
                <a:gd name="T62" fmla="*/ 0 w 29"/>
                <a:gd name="T63" fmla="*/ 12 h 22"/>
                <a:gd name="T64" fmla="*/ 0 w 29"/>
                <a:gd name="T65" fmla="*/ 8 h 22"/>
                <a:gd name="T66" fmla="*/ 3 w 29"/>
                <a:gd name="T67" fmla="*/ 4 h 22"/>
                <a:gd name="T68" fmla="*/ 5 w 29"/>
                <a:gd name="T69" fmla="*/ 1 h 22"/>
                <a:gd name="T70" fmla="*/ 9 w 29"/>
                <a:gd name="T71" fmla="*/ 0 h 22"/>
                <a:gd name="T72" fmla="*/ 13 w 29"/>
                <a:gd name="T7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" h="22">
                  <a:moveTo>
                    <a:pt x="13" y="0"/>
                  </a:moveTo>
                  <a:lnTo>
                    <a:pt x="20" y="0"/>
                  </a:lnTo>
                  <a:lnTo>
                    <a:pt x="24" y="1"/>
                  </a:lnTo>
                  <a:lnTo>
                    <a:pt x="27" y="3"/>
                  </a:lnTo>
                  <a:lnTo>
                    <a:pt x="29" y="4"/>
                  </a:lnTo>
                  <a:lnTo>
                    <a:pt x="29" y="7"/>
                  </a:lnTo>
                  <a:lnTo>
                    <a:pt x="29" y="8"/>
                  </a:lnTo>
                  <a:lnTo>
                    <a:pt x="27" y="9"/>
                  </a:lnTo>
                  <a:lnTo>
                    <a:pt x="25" y="9"/>
                  </a:lnTo>
                  <a:lnTo>
                    <a:pt x="24" y="9"/>
                  </a:lnTo>
                  <a:lnTo>
                    <a:pt x="20" y="8"/>
                  </a:lnTo>
                  <a:lnTo>
                    <a:pt x="16" y="7"/>
                  </a:lnTo>
                  <a:lnTo>
                    <a:pt x="13" y="7"/>
                  </a:lnTo>
                  <a:lnTo>
                    <a:pt x="10" y="7"/>
                  </a:lnTo>
                  <a:lnTo>
                    <a:pt x="9" y="8"/>
                  </a:lnTo>
                  <a:lnTo>
                    <a:pt x="7" y="9"/>
                  </a:lnTo>
                  <a:lnTo>
                    <a:pt x="7" y="10"/>
                  </a:lnTo>
                  <a:lnTo>
                    <a:pt x="8" y="13"/>
                  </a:lnTo>
                  <a:lnTo>
                    <a:pt x="10" y="14"/>
                  </a:lnTo>
                  <a:lnTo>
                    <a:pt x="13" y="14"/>
                  </a:lnTo>
                  <a:lnTo>
                    <a:pt x="16" y="16"/>
                  </a:lnTo>
                  <a:lnTo>
                    <a:pt x="17" y="16"/>
                  </a:lnTo>
                  <a:lnTo>
                    <a:pt x="18" y="17"/>
                  </a:lnTo>
                  <a:lnTo>
                    <a:pt x="18" y="18"/>
                  </a:lnTo>
                  <a:lnTo>
                    <a:pt x="18" y="20"/>
                  </a:lnTo>
                  <a:lnTo>
                    <a:pt x="17" y="21"/>
                  </a:lnTo>
                  <a:lnTo>
                    <a:pt x="16" y="22"/>
                  </a:lnTo>
                  <a:lnTo>
                    <a:pt x="13" y="22"/>
                  </a:lnTo>
                  <a:lnTo>
                    <a:pt x="8" y="21"/>
                  </a:lnTo>
                  <a:lnTo>
                    <a:pt x="5" y="18"/>
                  </a:lnTo>
                  <a:lnTo>
                    <a:pt x="1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3" y="4"/>
                  </a:lnTo>
                  <a:lnTo>
                    <a:pt x="5" y="1"/>
                  </a:lnTo>
                  <a:lnTo>
                    <a:pt x="9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773"/>
            <p:cNvSpPr>
              <a:spLocks/>
            </p:cNvSpPr>
            <p:nvPr/>
          </p:nvSpPr>
          <p:spPr bwMode="auto">
            <a:xfrm>
              <a:off x="602419" y="2546176"/>
              <a:ext cx="167259" cy="137991"/>
            </a:xfrm>
            <a:custGeom>
              <a:avLst/>
              <a:gdLst>
                <a:gd name="T0" fmla="*/ 13 w 24"/>
                <a:gd name="T1" fmla="*/ 0 h 19"/>
                <a:gd name="T2" fmla="*/ 17 w 24"/>
                <a:gd name="T3" fmla="*/ 0 h 19"/>
                <a:gd name="T4" fmla="*/ 21 w 24"/>
                <a:gd name="T5" fmla="*/ 1 h 19"/>
                <a:gd name="T6" fmla="*/ 23 w 24"/>
                <a:gd name="T7" fmla="*/ 4 h 19"/>
                <a:gd name="T8" fmla="*/ 24 w 24"/>
                <a:gd name="T9" fmla="*/ 5 h 19"/>
                <a:gd name="T10" fmla="*/ 24 w 24"/>
                <a:gd name="T11" fmla="*/ 8 h 19"/>
                <a:gd name="T12" fmla="*/ 23 w 24"/>
                <a:gd name="T13" fmla="*/ 9 h 19"/>
                <a:gd name="T14" fmla="*/ 22 w 24"/>
                <a:gd name="T15" fmla="*/ 10 h 19"/>
                <a:gd name="T16" fmla="*/ 19 w 24"/>
                <a:gd name="T17" fmla="*/ 9 h 19"/>
                <a:gd name="T18" fmla="*/ 17 w 24"/>
                <a:gd name="T19" fmla="*/ 8 h 19"/>
                <a:gd name="T20" fmla="*/ 13 w 24"/>
                <a:gd name="T21" fmla="*/ 6 h 19"/>
                <a:gd name="T22" fmla="*/ 10 w 24"/>
                <a:gd name="T23" fmla="*/ 6 h 19"/>
                <a:gd name="T24" fmla="*/ 10 w 24"/>
                <a:gd name="T25" fmla="*/ 6 h 19"/>
                <a:gd name="T26" fmla="*/ 7 w 24"/>
                <a:gd name="T27" fmla="*/ 8 h 19"/>
                <a:gd name="T28" fmla="*/ 7 w 24"/>
                <a:gd name="T29" fmla="*/ 9 h 19"/>
                <a:gd name="T30" fmla="*/ 7 w 24"/>
                <a:gd name="T31" fmla="*/ 10 h 19"/>
                <a:gd name="T32" fmla="*/ 10 w 24"/>
                <a:gd name="T33" fmla="*/ 12 h 19"/>
                <a:gd name="T34" fmla="*/ 11 w 24"/>
                <a:gd name="T35" fmla="*/ 13 h 19"/>
                <a:gd name="T36" fmla="*/ 13 w 24"/>
                <a:gd name="T37" fmla="*/ 14 h 19"/>
                <a:gd name="T38" fmla="*/ 14 w 24"/>
                <a:gd name="T39" fmla="*/ 15 h 19"/>
                <a:gd name="T40" fmla="*/ 14 w 24"/>
                <a:gd name="T41" fmla="*/ 18 h 19"/>
                <a:gd name="T42" fmla="*/ 13 w 24"/>
                <a:gd name="T43" fmla="*/ 19 h 19"/>
                <a:gd name="T44" fmla="*/ 11 w 24"/>
                <a:gd name="T45" fmla="*/ 19 h 19"/>
                <a:gd name="T46" fmla="*/ 10 w 24"/>
                <a:gd name="T47" fmla="*/ 19 h 19"/>
                <a:gd name="T48" fmla="*/ 10 w 24"/>
                <a:gd name="T49" fmla="*/ 19 h 19"/>
                <a:gd name="T50" fmla="*/ 6 w 24"/>
                <a:gd name="T51" fmla="*/ 18 h 19"/>
                <a:gd name="T52" fmla="*/ 2 w 24"/>
                <a:gd name="T53" fmla="*/ 15 h 19"/>
                <a:gd name="T54" fmla="*/ 1 w 24"/>
                <a:gd name="T55" fmla="*/ 12 h 19"/>
                <a:gd name="T56" fmla="*/ 0 w 24"/>
                <a:gd name="T57" fmla="*/ 9 h 19"/>
                <a:gd name="T58" fmla="*/ 1 w 24"/>
                <a:gd name="T59" fmla="*/ 5 h 19"/>
                <a:gd name="T60" fmla="*/ 4 w 24"/>
                <a:gd name="T61" fmla="*/ 2 h 19"/>
                <a:gd name="T62" fmla="*/ 6 w 24"/>
                <a:gd name="T63" fmla="*/ 0 h 19"/>
                <a:gd name="T64" fmla="*/ 10 w 24"/>
                <a:gd name="T65" fmla="*/ 0 h 19"/>
                <a:gd name="T66" fmla="*/ 13 w 24"/>
                <a:gd name="T6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" h="19">
                  <a:moveTo>
                    <a:pt x="13" y="0"/>
                  </a:moveTo>
                  <a:lnTo>
                    <a:pt x="17" y="0"/>
                  </a:lnTo>
                  <a:lnTo>
                    <a:pt x="21" y="1"/>
                  </a:lnTo>
                  <a:lnTo>
                    <a:pt x="23" y="4"/>
                  </a:lnTo>
                  <a:lnTo>
                    <a:pt x="24" y="5"/>
                  </a:lnTo>
                  <a:lnTo>
                    <a:pt x="24" y="8"/>
                  </a:lnTo>
                  <a:lnTo>
                    <a:pt x="23" y="9"/>
                  </a:lnTo>
                  <a:lnTo>
                    <a:pt x="22" y="10"/>
                  </a:lnTo>
                  <a:lnTo>
                    <a:pt x="19" y="9"/>
                  </a:lnTo>
                  <a:lnTo>
                    <a:pt x="17" y="8"/>
                  </a:lnTo>
                  <a:lnTo>
                    <a:pt x="13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7" y="8"/>
                  </a:lnTo>
                  <a:lnTo>
                    <a:pt x="7" y="9"/>
                  </a:lnTo>
                  <a:lnTo>
                    <a:pt x="7" y="10"/>
                  </a:lnTo>
                  <a:lnTo>
                    <a:pt x="10" y="12"/>
                  </a:lnTo>
                  <a:lnTo>
                    <a:pt x="11" y="13"/>
                  </a:lnTo>
                  <a:lnTo>
                    <a:pt x="13" y="14"/>
                  </a:lnTo>
                  <a:lnTo>
                    <a:pt x="14" y="15"/>
                  </a:lnTo>
                  <a:lnTo>
                    <a:pt x="14" y="18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6" y="18"/>
                  </a:lnTo>
                  <a:lnTo>
                    <a:pt x="2" y="15"/>
                  </a:lnTo>
                  <a:lnTo>
                    <a:pt x="1" y="12"/>
                  </a:lnTo>
                  <a:lnTo>
                    <a:pt x="0" y="9"/>
                  </a:lnTo>
                  <a:lnTo>
                    <a:pt x="1" y="5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774"/>
            <p:cNvSpPr>
              <a:spLocks/>
            </p:cNvSpPr>
            <p:nvPr/>
          </p:nvSpPr>
          <p:spPr bwMode="auto">
            <a:xfrm>
              <a:off x="574542" y="2880254"/>
              <a:ext cx="195136" cy="145252"/>
            </a:xfrm>
            <a:custGeom>
              <a:avLst/>
              <a:gdLst>
                <a:gd name="T0" fmla="*/ 10 w 28"/>
                <a:gd name="T1" fmla="*/ 0 h 20"/>
                <a:gd name="T2" fmla="*/ 14 w 28"/>
                <a:gd name="T3" fmla="*/ 1 h 20"/>
                <a:gd name="T4" fmla="*/ 17 w 28"/>
                <a:gd name="T5" fmla="*/ 1 h 20"/>
                <a:gd name="T6" fmla="*/ 21 w 28"/>
                <a:gd name="T7" fmla="*/ 2 h 20"/>
                <a:gd name="T8" fmla="*/ 25 w 28"/>
                <a:gd name="T9" fmla="*/ 5 h 20"/>
                <a:gd name="T10" fmla="*/ 27 w 28"/>
                <a:gd name="T11" fmla="*/ 7 h 20"/>
                <a:gd name="T12" fmla="*/ 28 w 28"/>
                <a:gd name="T13" fmla="*/ 9 h 20"/>
                <a:gd name="T14" fmla="*/ 28 w 28"/>
                <a:gd name="T15" fmla="*/ 11 h 20"/>
                <a:gd name="T16" fmla="*/ 26 w 28"/>
                <a:gd name="T17" fmla="*/ 13 h 20"/>
                <a:gd name="T18" fmla="*/ 25 w 28"/>
                <a:gd name="T19" fmla="*/ 13 h 20"/>
                <a:gd name="T20" fmla="*/ 22 w 28"/>
                <a:gd name="T21" fmla="*/ 11 h 20"/>
                <a:gd name="T22" fmla="*/ 21 w 28"/>
                <a:gd name="T23" fmla="*/ 10 h 20"/>
                <a:gd name="T24" fmla="*/ 17 w 28"/>
                <a:gd name="T25" fmla="*/ 9 h 20"/>
                <a:gd name="T26" fmla="*/ 14 w 28"/>
                <a:gd name="T27" fmla="*/ 7 h 20"/>
                <a:gd name="T28" fmla="*/ 10 w 28"/>
                <a:gd name="T29" fmla="*/ 7 h 20"/>
                <a:gd name="T30" fmla="*/ 8 w 28"/>
                <a:gd name="T31" fmla="*/ 9 h 20"/>
                <a:gd name="T32" fmla="*/ 6 w 28"/>
                <a:gd name="T33" fmla="*/ 9 h 20"/>
                <a:gd name="T34" fmla="*/ 8 w 28"/>
                <a:gd name="T35" fmla="*/ 9 h 20"/>
                <a:gd name="T36" fmla="*/ 9 w 28"/>
                <a:gd name="T37" fmla="*/ 11 h 20"/>
                <a:gd name="T38" fmla="*/ 14 w 28"/>
                <a:gd name="T39" fmla="*/ 13 h 20"/>
                <a:gd name="T40" fmla="*/ 15 w 28"/>
                <a:gd name="T41" fmla="*/ 13 h 20"/>
                <a:gd name="T42" fmla="*/ 17 w 28"/>
                <a:gd name="T43" fmla="*/ 14 h 20"/>
                <a:gd name="T44" fmla="*/ 18 w 28"/>
                <a:gd name="T45" fmla="*/ 15 h 20"/>
                <a:gd name="T46" fmla="*/ 19 w 28"/>
                <a:gd name="T47" fmla="*/ 17 h 20"/>
                <a:gd name="T48" fmla="*/ 18 w 28"/>
                <a:gd name="T49" fmla="*/ 18 h 20"/>
                <a:gd name="T50" fmla="*/ 17 w 28"/>
                <a:gd name="T51" fmla="*/ 19 h 20"/>
                <a:gd name="T52" fmla="*/ 15 w 28"/>
                <a:gd name="T53" fmla="*/ 20 h 20"/>
                <a:gd name="T54" fmla="*/ 14 w 28"/>
                <a:gd name="T55" fmla="*/ 19 h 20"/>
                <a:gd name="T56" fmla="*/ 10 w 28"/>
                <a:gd name="T57" fmla="*/ 19 h 20"/>
                <a:gd name="T58" fmla="*/ 8 w 28"/>
                <a:gd name="T59" fmla="*/ 18 h 20"/>
                <a:gd name="T60" fmla="*/ 4 w 28"/>
                <a:gd name="T61" fmla="*/ 15 h 20"/>
                <a:gd name="T62" fmla="*/ 1 w 28"/>
                <a:gd name="T63" fmla="*/ 13 h 20"/>
                <a:gd name="T64" fmla="*/ 0 w 28"/>
                <a:gd name="T65" fmla="*/ 10 h 20"/>
                <a:gd name="T66" fmla="*/ 0 w 28"/>
                <a:gd name="T67" fmla="*/ 7 h 20"/>
                <a:gd name="T68" fmla="*/ 1 w 28"/>
                <a:gd name="T69" fmla="*/ 5 h 20"/>
                <a:gd name="T70" fmla="*/ 4 w 28"/>
                <a:gd name="T71" fmla="*/ 2 h 20"/>
                <a:gd name="T72" fmla="*/ 6 w 28"/>
                <a:gd name="T73" fmla="*/ 1 h 20"/>
                <a:gd name="T74" fmla="*/ 10 w 28"/>
                <a:gd name="T7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" h="20">
                  <a:moveTo>
                    <a:pt x="10" y="0"/>
                  </a:moveTo>
                  <a:lnTo>
                    <a:pt x="14" y="1"/>
                  </a:lnTo>
                  <a:lnTo>
                    <a:pt x="17" y="1"/>
                  </a:lnTo>
                  <a:lnTo>
                    <a:pt x="21" y="2"/>
                  </a:lnTo>
                  <a:lnTo>
                    <a:pt x="25" y="5"/>
                  </a:lnTo>
                  <a:lnTo>
                    <a:pt x="27" y="7"/>
                  </a:lnTo>
                  <a:lnTo>
                    <a:pt x="28" y="9"/>
                  </a:lnTo>
                  <a:lnTo>
                    <a:pt x="28" y="11"/>
                  </a:lnTo>
                  <a:lnTo>
                    <a:pt x="26" y="13"/>
                  </a:lnTo>
                  <a:lnTo>
                    <a:pt x="25" y="13"/>
                  </a:lnTo>
                  <a:lnTo>
                    <a:pt x="22" y="11"/>
                  </a:lnTo>
                  <a:lnTo>
                    <a:pt x="21" y="10"/>
                  </a:lnTo>
                  <a:lnTo>
                    <a:pt x="17" y="9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8" y="9"/>
                  </a:lnTo>
                  <a:lnTo>
                    <a:pt x="6" y="9"/>
                  </a:lnTo>
                  <a:lnTo>
                    <a:pt x="8" y="9"/>
                  </a:lnTo>
                  <a:lnTo>
                    <a:pt x="9" y="11"/>
                  </a:lnTo>
                  <a:lnTo>
                    <a:pt x="14" y="13"/>
                  </a:lnTo>
                  <a:lnTo>
                    <a:pt x="15" y="13"/>
                  </a:lnTo>
                  <a:lnTo>
                    <a:pt x="17" y="14"/>
                  </a:lnTo>
                  <a:lnTo>
                    <a:pt x="18" y="15"/>
                  </a:lnTo>
                  <a:lnTo>
                    <a:pt x="19" y="17"/>
                  </a:lnTo>
                  <a:lnTo>
                    <a:pt x="18" y="18"/>
                  </a:lnTo>
                  <a:lnTo>
                    <a:pt x="17" y="19"/>
                  </a:lnTo>
                  <a:lnTo>
                    <a:pt x="15" y="20"/>
                  </a:lnTo>
                  <a:lnTo>
                    <a:pt x="14" y="19"/>
                  </a:lnTo>
                  <a:lnTo>
                    <a:pt x="10" y="19"/>
                  </a:lnTo>
                  <a:lnTo>
                    <a:pt x="8" y="18"/>
                  </a:lnTo>
                  <a:lnTo>
                    <a:pt x="4" y="15"/>
                  </a:lnTo>
                  <a:lnTo>
                    <a:pt x="1" y="13"/>
                  </a:lnTo>
                  <a:lnTo>
                    <a:pt x="0" y="10"/>
                  </a:lnTo>
                  <a:lnTo>
                    <a:pt x="0" y="7"/>
                  </a:lnTo>
                  <a:lnTo>
                    <a:pt x="1" y="5"/>
                  </a:lnTo>
                  <a:lnTo>
                    <a:pt x="4" y="2"/>
                  </a:lnTo>
                  <a:lnTo>
                    <a:pt x="6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775"/>
            <p:cNvSpPr>
              <a:spLocks/>
            </p:cNvSpPr>
            <p:nvPr/>
          </p:nvSpPr>
          <p:spPr bwMode="auto">
            <a:xfrm>
              <a:off x="581513" y="3069081"/>
              <a:ext cx="188169" cy="137991"/>
            </a:xfrm>
            <a:custGeom>
              <a:avLst/>
              <a:gdLst>
                <a:gd name="T0" fmla="*/ 13 w 27"/>
                <a:gd name="T1" fmla="*/ 0 h 19"/>
                <a:gd name="T2" fmla="*/ 16 w 27"/>
                <a:gd name="T3" fmla="*/ 0 h 19"/>
                <a:gd name="T4" fmla="*/ 20 w 27"/>
                <a:gd name="T5" fmla="*/ 1 h 19"/>
                <a:gd name="T6" fmla="*/ 25 w 27"/>
                <a:gd name="T7" fmla="*/ 2 h 19"/>
                <a:gd name="T8" fmla="*/ 26 w 27"/>
                <a:gd name="T9" fmla="*/ 4 h 19"/>
                <a:gd name="T10" fmla="*/ 27 w 27"/>
                <a:gd name="T11" fmla="*/ 5 h 19"/>
                <a:gd name="T12" fmla="*/ 27 w 27"/>
                <a:gd name="T13" fmla="*/ 8 h 19"/>
                <a:gd name="T14" fmla="*/ 26 w 27"/>
                <a:gd name="T15" fmla="*/ 9 h 19"/>
                <a:gd name="T16" fmla="*/ 25 w 27"/>
                <a:gd name="T17" fmla="*/ 9 h 19"/>
                <a:gd name="T18" fmla="*/ 22 w 27"/>
                <a:gd name="T19" fmla="*/ 9 h 19"/>
                <a:gd name="T20" fmla="*/ 20 w 27"/>
                <a:gd name="T21" fmla="*/ 9 h 19"/>
                <a:gd name="T22" fmla="*/ 16 w 27"/>
                <a:gd name="T23" fmla="*/ 8 h 19"/>
                <a:gd name="T24" fmla="*/ 13 w 27"/>
                <a:gd name="T25" fmla="*/ 8 h 19"/>
                <a:gd name="T26" fmla="*/ 12 w 27"/>
                <a:gd name="T27" fmla="*/ 8 h 19"/>
                <a:gd name="T28" fmla="*/ 10 w 27"/>
                <a:gd name="T29" fmla="*/ 8 h 19"/>
                <a:gd name="T30" fmla="*/ 8 w 27"/>
                <a:gd name="T31" fmla="*/ 8 h 19"/>
                <a:gd name="T32" fmla="*/ 8 w 27"/>
                <a:gd name="T33" fmla="*/ 9 h 19"/>
                <a:gd name="T34" fmla="*/ 8 w 27"/>
                <a:gd name="T35" fmla="*/ 9 h 19"/>
                <a:gd name="T36" fmla="*/ 9 w 27"/>
                <a:gd name="T37" fmla="*/ 10 h 19"/>
                <a:gd name="T38" fmla="*/ 13 w 27"/>
                <a:gd name="T39" fmla="*/ 12 h 19"/>
                <a:gd name="T40" fmla="*/ 16 w 27"/>
                <a:gd name="T41" fmla="*/ 12 h 19"/>
                <a:gd name="T42" fmla="*/ 17 w 27"/>
                <a:gd name="T43" fmla="*/ 13 h 19"/>
                <a:gd name="T44" fmla="*/ 18 w 27"/>
                <a:gd name="T45" fmla="*/ 14 h 19"/>
                <a:gd name="T46" fmla="*/ 18 w 27"/>
                <a:gd name="T47" fmla="*/ 15 h 19"/>
                <a:gd name="T48" fmla="*/ 18 w 27"/>
                <a:gd name="T49" fmla="*/ 17 h 19"/>
                <a:gd name="T50" fmla="*/ 17 w 27"/>
                <a:gd name="T51" fmla="*/ 18 h 19"/>
                <a:gd name="T52" fmla="*/ 16 w 27"/>
                <a:gd name="T53" fmla="*/ 19 h 19"/>
                <a:gd name="T54" fmla="*/ 13 w 27"/>
                <a:gd name="T55" fmla="*/ 19 h 19"/>
                <a:gd name="T56" fmla="*/ 9 w 27"/>
                <a:gd name="T57" fmla="*/ 18 h 19"/>
                <a:gd name="T58" fmla="*/ 5 w 27"/>
                <a:gd name="T59" fmla="*/ 17 h 19"/>
                <a:gd name="T60" fmla="*/ 3 w 27"/>
                <a:gd name="T61" fmla="*/ 14 h 19"/>
                <a:gd name="T62" fmla="*/ 1 w 27"/>
                <a:gd name="T63" fmla="*/ 12 h 19"/>
                <a:gd name="T64" fmla="*/ 0 w 27"/>
                <a:gd name="T65" fmla="*/ 8 h 19"/>
                <a:gd name="T66" fmla="*/ 1 w 27"/>
                <a:gd name="T67" fmla="*/ 5 h 19"/>
                <a:gd name="T68" fmla="*/ 3 w 27"/>
                <a:gd name="T69" fmla="*/ 2 h 19"/>
                <a:gd name="T70" fmla="*/ 5 w 27"/>
                <a:gd name="T71" fmla="*/ 1 h 19"/>
                <a:gd name="T72" fmla="*/ 8 w 27"/>
                <a:gd name="T73" fmla="*/ 1 h 19"/>
                <a:gd name="T74" fmla="*/ 13 w 27"/>
                <a:gd name="T7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" h="19">
                  <a:moveTo>
                    <a:pt x="13" y="0"/>
                  </a:moveTo>
                  <a:lnTo>
                    <a:pt x="16" y="0"/>
                  </a:lnTo>
                  <a:lnTo>
                    <a:pt x="20" y="1"/>
                  </a:lnTo>
                  <a:lnTo>
                    <a:pt x="25" y="2"/>
                  </a:lnTo>
                  <a:lnTo>
                    <a:pt x="26" y="4"/>
                  </a:lnTo>
                  <a:lnTo>
                    <a:pt x="27" y="5"/>
                  </a:lnTo>
                  <a:lnTo>
                    <a:pt x="27" y="8"/>
                  </a:lnTo>
                  <a:lnTo>
                    <a:pt x="26" y="9"/>
                  </a:lnTo>
                  <a:lnTo>
                    <a:pt x="25" y="9"/>
                  </a:lnTo>
                  <a:lnTo>
                    <a:pt x="22" y="9"/>
                  </a:lnTo>
                  <a:lnTo>
                    <a:pt x="20" y="9"/>
                  </a:lnTo>
                  <a:lnTo>
                    <a:pt x="16" y="8"/>
                  </a:lnTo>
                  <a:lnTo>
                    <a:pt x="13" y="8"/>
                  </a:lnTo>
                  <a:lnTo>
                    <a:pt x="12" y="8"/>
                  </a:lnTo>
                  <a:lnTo>
                    <a:pt x="10" y="8"/>
                  </a:lnTo>
                  <a:lnTo>
                    <a:pt x="8" y="8"/>
                  </a:lnTo>
                  <a:lnTo>
                    <a:pt x="8" y="9"/>
                  </a:lnTo>
                  <a:lnTo>
                    <a:pt x="8" y="9"/>
                  </a:lnTo>
                  <a:lnTo>
                    <a:pt x="9" y="10"/>
                  </a:lnTo>
                  <a:lnTo>
                    <a:pt x="13" y="12"/>
                  </a:lnTo>
                  <a:lnTo>
                    <a:pt x="16" y="12"/>
                  </a:lnTo>
                  <a:lnTo>
                    <a:pt x="17" y="13"/>
                  </a:lnTo>
                  <a:lnTo>
                    <a:pt x="18" y="14"/>
                  </a:lnTo>
                  <a:lnTo>
                    <a:pt x="18" y="15"/>
                  </a:lnTo>
                  <a:lnTo>
                    <a:pt x="18" y="17"/>
                  </a:lnTo>
                  <a:lnTo>
                    <a:pt x="17" y="18"/>
                  </a:lnTo>
                  <a:lnTo>
                    <a:pt x="16" y="19"/>
                  </a:lnTo>
                  <a:lnTo>
                    <a:pt x="13" y="19"/>
                  </a:lnTo>
                  <a:lnTo>
                    <a:pt x="9" y="18"/>
                  </a:lnTo>
                  <a:lnTo>
                    <a:pt x="5" y="17"/>
                  </a:lnTo>
                  <a:lnTo>
                    <a:pt x="3" y="14"/>
                  </a:lnTo>
                  <a:lnTo>
                    <a:pt x="1" y="12"/>
                  </a:lnTo>
                  <a:lnTo>
                    <a:pt x="0" y="8"/>
                  </a:lnTo>
                  <a:lnTo>
                    <a:pt x="1" y="5"/>
                  </a:lnTo>
                  <a:lnTo>
                    <a:pt x="3" y="2"/>
                  </a:lnTo>
                  <a:lnTo>
                    <a:pt x="5" y="1"/>
                  </a:lnTo>
                  <a:lnTo>
                    <a:pt x="8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76"/>
            <p:cNvSpPr>
              <a:spLocks/>
            </p:cNvSpPr>
            <p:nvPr/>
          </p:nvSpPr>
          <p:spPr bwMode="auto">
            <a:xfrm>
              <a:off x="581513" y="3236123"/>
              <a:ext cx="202107" cy="145252"/>
            </a:xfrm>
            <a:custGeom>
              <a:avLst/>
              <a:gdLst>
                <a:gd name="T0" fmla="*/ 13 w 29"/>
                <a:gd name="T1" fmla="*/ 0 h 20"/>
                <a:gd name="T2" fmla="*/ 20 w 29"/>
                <a:gd name="T3" fmla="*/ 2 h 20"/>
                <a:gd name="T4" fmla="*/ 26 w 29"/>
                <a:gd name="T5" fmla="*/ 3 h 20"/>
                <a:gd name="T6" fmla="*/ 27 w 29"/>
                <a:gd name="T7" fmla="*/ 4 h 20"/>
                <a:gd name="T8" fmla="*/ 29 w 29"/>
                <a:gd name="T9" fmla="*/ 6 h 20"/>
                <a:gd name="T10" fmla="*/ 29 w 29"/>
                <a:gd name="T11" fmla="*/ 8 h 20"/>
                <a:gd name="T12" fmla="*/ 27 w 29"/>
                <a:gd name="T13" fmla="*/ 9 h 20"/>
                <a:gd name="T14" fmla="*/ 26 w 29"/>
                <a:gd name="T15" fmla="*/ 9 h 20"/>
                <a:gd name="T16" fmla="*/ 25 w 29"/>
                <a:gd name="T17" fmla="*/ 9 h 20"/>
                <a:gd name="T18" fmla="*/ 22 w 29"/>
                <a:gd name="T19" fmla="*/ 9 h 20"/>
                <a:gd name="T20" fmla="*/ 20 w 29"/>
                <a:gd name="T21" fmla="*/ 8 h 20"/>
                <a:gd name="T22" fmla="*/ 16 w 29"/>
                <a:gd name="T23" fmla="*/ 7 h 20"/>
                <a:gd name="T24" fmla="*/ 13 w 29"/>
                <a:gd name="T25" fmla="*/ 7 h 20"/>
                <a:gd name="T26" fmla="*/ 10 w 29"/>
                <a:gd name="T27" fmla="*/ 8 h 20"/>
                <a:gd name="T28" fmla="*/ 8 w 29"/>
                <a:gd name="T29" fmla="*/ 9 h 20"/>
                <a:gd name="T30" fmla="*/ 8 w 29"/>
                <a:gd name="T31" fmla="*/ 9 h 20"/>
                <a:gd name="T32" fmla="*/ 8 w 29"/>
                <a:gd name="T33" fmla="*/ 9 h 20"/>
                <a:gd name="T34" fmla="*/ 9 w 29"/>
                <a:gd name="T35" fmla="*/ 11 h 20"/>
                <a:gd name="T36" fmla="*/ 13 w 29"/>
                <a:gd name="T37" fmla="*/ 12 h 20"/>
                <a:gd name="T38" fmla="*/ 16 w 29"/>
                <a:gd name="T39" fmla="*/ 13 h 20"/>
                <a:gd name="T40" fmla="*/ 18 w 29"/>
                <a:gd name="T41" fmla="*/ 15 h 20"/>
                <a:gd name="T42" fmla="*/ 18 w 29"/>
                <a:gd name="T43" fmla="*/ 16 h 20"/>
                <a:gd name="T44" fmla="*/ 18 w 29"/>
                <a:gd name="T45" fmla="*/ 17 h 20"/>
                <a:gd name="T46" fmla="*/ 18 w 29"/>
                <a:gd name="T47" fmla="*/ 19 h 20"/>
                <a:gd name="T48" fmla="*/ 16 w 29"/>
                <a:gd name="T49" fmla="*/ 20 h 20"/>
                <a:gd name="T50" fmla="*/ 14 w 29"/>
                <a:gd name="T51" fmla="*/ 20 h 20"/>
                <a:gd name="T52" fmla="*/ 13 w 29"/>
                <a:gd name="T53" fmla="*/ 20 h 20"/>
                <a:gd name="T54" fmla="*/ 9 w 29"/>
                <a:gd name="T55" fmla="*/ 19 h 20"/>
                <a:gd name="T56" fmla="*/ 7 w 29"/>
                <a:gd name="T57" fmla="*/ 17 h 20"/>
                <a:gd name="T58" fmla="*/ 4 w 29"/>
                <a:gd name="T59" fmla="*/ 16 h 20"/>
                <a:gd name="T60" fmla="*/ 1 w 29"/>
                <a:gd name="T61" fmla="*/ 13 h 20"/>
                <a:gd name="T62" fmla="*/ 0 w 29"/>
                <a:gd name="T63" fmla="*/ 11 h 20"/>
                <a:gd name="T64" fmla="*/ 0 w 29"/>
                <a:gd name="T65" fmla="*/ 8 h 20"/>
                <a:gd name="T66" fmla="*/ 1 w 29"/>
                <a:gd name="T67" fmla="*/ 6 h 20"/>
                <a:gd name="T68" fmla="*/ 5 w 29"/>
                <a:gd name="T69" fmla="*/ 3 h 20"/>
                <a:gd name="T70" fmla="*/ 8 w 29"/>
                <a:gd name="T71" fmla="*/ 2 h 20"/>
                <a:gd name="T72" fmla="*/ 13 w 29"/>
                <a:gd name="T7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" h="20">
                  <a:moveTo>
                    <a:pt x="13" y="0"/>
                  </a:moveTo>
                  <a:lnTo>
                    <a:pt x="20" y="2"/>
                  </a:lnTo>
                  <a:lnTo>
                    <a:pt x="26" y="3"/>
                  </a:lnTo>
                  <a:lnTo>
                    <a:pt x="27" y="4"/>
                  </a:lnTo>
                  <a:lnTo>
                    <a:pt x="29" y="6"/>
                  </a:lnTo>
                  <a:lnTo>
                    <a:pt x="29" y="8"/>
                  </a:lnTo>
                  <a:lnTo>
                    <a:pt x="27" y="9"/>
                  </a:lnTo>
                  <a:lnTo>
                    <a:pt x="26" y="9"/>
                  </a:lnTo>
                  <a:lnTo>
                    <a:pt x="25" y="9"/>
                  </a:lnTo>
                  <a:lnTo>
                    <a:pt x="22" y="9"/>
                  </a:lnTo>
                  <a:lnTo>
                    <a:pt x="20" y="8"/>
                  </a:lnTo>
                  <a:lnTo>
                    <a:pt x="16" y="7"/>
                  </a:lnTo>
                  <a:lnTo>
                    <a:pt x="13" y="7"/>
                  </a:lnTo>
                  <a:lnTo>
                    <a:pt x="10" y="8"/>
                  </a:lnTo>
                  <a:lnTo>
                    <a:pt x="8" y="9"/>
                  </a:lnTo>
                  <a:lnTo>
                    <a:pt x="8" y="9"/>
                  </a:lnTo>
                  <a:lnTo>
                    <a:pt x="8" y="9"/>
                  </a:lnTo>
                  <a:lnTo>
                    <a:pt x="9" y="11"/>
                  </a:lnTo>
                  <a:lnTo>
                    <a:pt x="13" y="12"/>
                  </a:lnTo>
                  <a:lnTo>
                    <a:pt x="16" y="13"/>
                  </a:lnTo>
                  <a:lnTo>
                    <a:pt x="18" y="15"/>
                  </a:lnTo>
                  <a:lnTo>
                    <a:pt x="18" y="16"/>
                  </a:lnTo>
                  <a:lnTo>
                    <a:pt x="18" y="17"/>
                  </a:lnTo>
                  <a:lnTo>
                    <a:pt x="18" y="19"/>
                  </a:lnTo>
                  <a:lnTo>
                    <a:pt x="16" y="20"/>
                  </a:lnTo>
                  <a:lnTo>
                    <a:pt x="14" y="20"/>
                  </a:lnTo>
                  <a:lnTo>
                    <a:pt x="13" y="20"/>
                  </a:lnTo>
                  <a:lnTo>
                    <a:pt x="9" y="19"/>
                  </a:lnTo>
                  <a:lnTo>
                    <a:pt x="7" y="17"/>
                  </a:lnTo>
                  <a:lnTo>
                    <a:pt x="4" y="16"/>
                  </a:lnTo>
                  <a:lnTo>
                    <a:pt x="1" y="13"/>
                  </a:lnTo>
                  <a:lnTo>
                    <a:pt x="0" y="11"/>
                  </a:lnTo>
                  <a:lnTo>
                    <a:pt x="0" y="8"/>
                  </a:lnTo>
                  <a:lnTo>
                    <a:pt x="1" y="6"/>
                  </a:lnTo>
                  <a:lnTo>
                    <a:pt x="5" y="3"/>
                  </a:lnTo>
                  <a:lnTo>
                    <a:pt x="8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77"/>
            <p:cNvSpPr>
              <a:spLocks/>
            </p:cNvSpPr>
            <p:nvPr/>
          </p:nvSpPr>
          <p:spPr bwMode="auto">
            <a:xfrm>
              <a:off x="588480" y="3417685"/>
              <a:ext cx="181197" cy="145252"/>
            </a:xfrm>
            <a:custGeom>
              <a:avLst/>
              <a:gdLst>
                <a:gd name="T0" fmla="*/ 12 w 26"/>
                <a:gd name="T1" fmla="*/ 0 h 20"/>
                <a:gd name="T2" fmla="*/ 15 w 26"/>
                <a:gd name="T3" fmla="*/ 0 h 20"/>
                <a:gd name="T4" fmla="*/ 19 w 26"/>
                <a:gd name="T5" fmla="*/ 1 h 20"/>
                <a:gd name="T6" fmla="*/ 24 w 26"/>
                <a:gd name="T7" fmla="*/ 4 h 20"/>
                <a:gd name="T8" fmla="*/ 26 w 26"/>
                <a:gd name="T9" fmla="*/ 5 h 20"/>
                <a:gd name="T10" fmla="*/ 26 w 26"/>
                <a:gd name="T11" fmla="*/ 7 h 20"/>
                <a:gd name="T12" fmla="*/ 26 w 26"/>
                <a:gd name="T13" fmla="*/ 8 h 20"/>
                <a:gd name="T14" fmla="*/ 26 w 26"/>
                <a:gd name="T15" fmla="*/ 9 h 20"/>
                <a:gd name="T16" fmla="*/ 25 w 26"/>
                <a:gd name="T17" fmla="*/ 11 h 20"/>
                <a:gd name="T18" fmla="*/ 23 w 26"/>
                <a:gd name="T19" fmla="*/ 11 h 20"/>
                <a:gd name="T20" fmla="*/ 19 w 26"/>
                <a:gd name="T21" fmla="*/ 9 h 20"/>
                <a:gd name="T22" fmla="*/ 16 w 26"/>
                <a:gd name="T23" fmla="*/ 8 h 20"/>
                <a:gd name="T24" fmla="*/ 12 w 26"/>
                <a:gd name="T25" fmla="*/ 8 h 20"/>
                <a:gd name="T26" fmla="*/ 12 w 26"/>
                <a:gd name="T27" fmla="*/ 8 h 20"/>
                <a:gd name="T28" fmla="*/ 9 w 26"/>
                <a:gd name="T29" fmla="*/ 8 h 20"/>
                <a:gd name="T30" fmla="*/ 8 w 26"/>
                <a:gd name="T31" fmla="*/ 8 h 20"/>
                <a:gd name="T32" fmla="*/ 7 w 26"/>
                <a:gd name="T33" fmla="*/ 9 h 20"/>
                <a:gd name="T34" fmla="*/ 8 w 26"/>
                <a:gd name="T35" fmla="*/ 9 h 20"/>
                <a:gd name="T36" fmla="*/ 9 w 26"/>
                <a:gd name="T37" fmla="*/ 11 h 20"/>
                <a:gd name="T38" fmla="*/ 12 w 26"/>
                <a:gd name="T39" fmla="*/ 12 h 20"/>
                <a:gd name="T40" fmla="*/ 13 w 26"/>
                <a:gd name="T41" fmla="*/ 13 h 20"/>
                <a:gd name="T42" fmla="*/ 15 w 26"/>
                <a:gd name="T43" fmla="*/ 13 h 20"/>
                <a:gd name="T44" fmla="*/ 16 w 26"/>
                <a:gd name="T45" fmla="*/ 13 h 20"/>
                <a:gd name="T46" fmla="*/ 17 w 26"/>
                <a:gd name="T47" fmla="*/ 15 h 20"/>
                <a:gd name="T48" fmla="*/ 17 w 26"/>
                <a:gd name="T49" fmla="*/ 17 h 20"/>
                <a:gd name="T50" fmla="*/ 17 w 26"/>
                <a:gd name="T51" fmla="*/ 18 h 20"/>
                <a:gd name="T52" fmla="*/ 16 w 26"/>
                <a:gd name="T53" fmla="*/ 20 h 20"/>
                <a:gd name="T54" fmla="*/ 15 w 26"/>
                <a:gd name="T55" fmla="*/ 20 h 20"/>
                <a:gd name="T56" fmla="*/ 12 w 26"/>
                <a:gd name="T57" fmla="*/ 20 h 20"/>
                <a:gd name="T58" fmla="*/ 8 w 26"/>
                <a:gd name="T59" fmla="*/ 18 h 20"/>
                <a:gd name="T60" fmla="*/ 4 w 26"/>
                <a:gd name="T61" fmla="*/ 16 h 20"/>
                <a:gd name="T62" fmla="*/ 2 w 26"/>
                <a:gd name="T63" fmla="*/ 13 h 20"/>
                <a:gd name="T64" fmla="*/ 0 w 26"/>
                <a:gd name="T65" fmla="*/ 11 h 20"/>
                <a:gd name="T66" fmla="*/ 0 w 26"/>
                <a:gd name="T67" fmla="*/ 7 h 20"/>
                <a:gd name="T68" fmla="*/ 2 w 26"/>
                <a:gd name="T69" fmla="*/ 4 h 20"/>
                <a:gd name="T70" fmla="*/ 3 w 26"/>
                <a:gd name="T71" fmla="*/ 3 h 20"/>
                <a:gd name="T72" fmla="*/ 6 w 26"/>
                <a:gd name="T73" fmla="*/ 1 h 20"/>
                <a:gd name="T74" fmla="*/ 8 w 26"/>
                <a:gd name="T75" fmla="*/ 0 h 20"/>
                <a:gd name="T76" fmla="*/ 12 w 26"/>
                <a:gd name="T7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0">
                  <a:moveTo>
                    <a:pt x="12" y="0"/>
                  </a:moveTo>
                  <a:lnTo>
                    <a:pt x="15" y="0"/>
                  </a:lnTo>
                  <a:lnTo>
                    <a:pt x="19" y="1"/>
                  </a:lnTo>
                  <a:lnTo>
                    <a:pt x="24" y="4"/>
                  </a:lnTo>
                  <a:lnTo>
                    <a:pt x="26" y="5"/>
                  </a:lnTo>
                  <a:lnTo>
                    <a:pt x="26" y="7"/>
                  </a:lnTo>
                  <a:lnTo>
                    <a:pt x="26" y="8"/>
                  </a:lnTo>
                  <a:lnTo>
                    <a:pt x="26" y="9"/>
                  </a:lnTo>
                  <a:lnTo>
                    <a:pt x="25" y="11"/>
                  </a:lnTo>
                  <a:lnTo>
                    <a:pt x="23" y="11"/>
                  </a:lnTo>
                  <a:lnTo>
                    <a:pt x="19" y="9"/>
                  </a:lnTo>
                  <a:lnTo>
                    <a:pt x="16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9"/>
                  </a:lnTo>
                  <a:lnTo>
                    <a:pt x="8" y="9"/>
                  </a:lnTo>
                  <a:lnTo>
                    <a:pt x="9" y="11"/>
                  </a:lnTo>
                  <a:lnTo>
                    <a:pt x="12" y="12"/>
                  </a:lnTo>
                  <a:lnTo>
                    <a:pt x="13" y="13"/>
                  </a:lnTo>
                  <a:lnTo>
                    <a:pt x="15" y="13"/>
                  </a:lnTo>
                  <a:lnTo>
                    <a:pt x="16" y="13"/>
                  </a:lnTo>
                  <a:lnTo>
                    <a:pt x="17" y="15"/>
                  </a:lnTo>
                  <a:lnTo>
                    <a:pt x="17" y="17"/>
                  </a:lnTo>
                  <a:lnTo>
                    <a:pt x="17" y="18"/>
                  </a:lnTo>
                  <a:lnTo>
                    <a:pt x="16" y="20"/>
                  </a:lnTo>
                  <a:lnTo>
                    <a:pt x="15" y="20"/>
                  </a:lnTo>
                  <a:lnTo>
                    <a:pt x="12" y="20"/>
                  </a:lnTo>
                  <a:lnTo>
                    <a:pt x="8" y="18"/>
                  </a:lnTo>
                  <a:lnTo>
                    <a:pt x="4" y="16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2" y="4"/>
                  </a:lnTo>
                  <a:lnTo>
                    <a:pt x="3" y="3"/>
                  </a:lnTo>
                  <a:lnTo>
                    <a:pt x="6" y="1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78"/>
            <p:cNvSpPr>
              <a:spLocks/>
            </p:cNvSpPr>
            <p:nvPr/>
          </p:nvSpPr>
          <p:spPr bwMode="auto">
            <a:xfrm>
              <a:off x="588480" y="3570202"/>
              <a:ext cx="195136" cy="152516"/>
            </a:xfrm>
            <a:custGeom>
              <a:avLst/>
              <a:gdLst>
                <a:gd name="T0" fmla="*/ 12 w 28"/>
                <a:gd name="T1" fmla="*/ 0 h 21"/>
                <a:gd name="T2" fmla="*/ 15 w 28"/>
                <a:gd name="T3" fmla="*/ 1 h 21"/>
                <a:gd name="T4" fmla="*/ 19 w 28"/>
                <a:gd name="T5" fmla="*/ 3 h 21"/>
                <a:gd name="T6" fmla="*/ 23 w 28"/>
                <a:gd name="T7" fmla="*/ 4 h 21"/>
                <a:gd name="T8" fmla="*/ 26 w 28"/>
                <a:gd name="T9" fmla="*/ 5 h 21"/>
                <a:gd name="T10" fmla="*/ 28 w 28"/>
                <a:gd name="T11" fmla="*/ 7 h 21"/>
                <a:gd name="T12" fmla="*/ 28 w 28"/>
                <a:gd name="T13" fmla="*/ 8 h 21"/>
                <a:gd name="T14" fmla="*/ 28 w 28"/>
                <a:gd name="T15" fmla="*/ 11 h 21"/>
                <a:gd name="T16" fmla="*/ 28 w 28"/>
                <a:gd name="T17" fmla="*/ 12 h 21"/>
                <a:gd name="T18" fmla="*/ 26 w 28"/>
                <a:gd name="T19" fmla="*/ 12 h 21"/>
                <a:gd name="T20" fmla="*/ 24 w 28"/>
                <a:gd name="T21" fmla="*/ 12 h 21"/>
                <a:gd name="T22" fmla="*/ 19 w 28"/>
                <a:gd name="T23" fmla="*/ 9 h 21"/>
                <a:gd name="T24" fmla="*/ 16 w 28"/>
                <a:gd name="T25" fmla="*/ 9 h 21"/>
                <a:gd name="T26" fmla="*/ 15 w 28"/>
                <a:gd name="T27" fmla="*/ 8 h 21"/>
                <a:gd name="T28" fmla="*/ 12 w 28"/>
                <a:gd name="T29" fmla="*/ 8 h 21"/>
                <a:gd name="T30" fmla="*/ 9 w 28"/>
                <a:gd name="T31" fmla="*/ 7 h 21"/>
                <a:gd name="T32" fmla="*/ 8 w 28"/>
                <a:gd name="T33" fmla="*/ 8 h 21"/>
                <a:gd name="T34" fmla="*/ 8 w 28"/>
                <a:gd name="T35" fmla="*/ 9 h 21"/>
                <a:gd name="T36" fmla="*/ 8 w 28"/>
                <a:gd name="T37" fmla="*/ 11 h 21"/>
                <a:gd name="T38" fmla="*/ 9 w 28"/>
                <a:gd name="T39" fmla="*/ 12 h 21"/>
                <a:gd name="T40" fmla="*/ 12 w 28"/>
                <a:gd name="T41" fmla="*/ 13 h 21"/>
                <a:gd name="T42" fmla="*/ 13 w 28"/>
                <a:gd name="T43" fmla="*/ 13 h 21"/>
                <a:gd name="T44" fmla="*/ 15 w 28"/>
                <a:gd name="T45" fmla="*/ 15 h 21"/>
                <a:gd name="T46" fmla="*/ 16 w 28"/>
                <a:gd name="T47" fmla="*/ 15 h 21"/>
                <a:gd name="T48" fmla="*/ 17 w 28"/>
                <a:gd name="T49" fmla="*/ 17 h 21"/>
                <a:gd name="T50" fmla="*/ 17 w 28"/>
                <a:gd name="T51" fmla="*/ 18 h 21"/>
                <a:gd name="T52" fmla="*/ 16 w 28"/>
                <a:gd name="T53" fmla="*/ 20 h 21"/>
                <a:gd name="T54" fmla="*/ 15 w 28"/>
                <a:gd name="T55" fmla="*/ 21 h 21"/>
                <a:gd name="T56" fmla="*/ 12 w 28"/>
                <a:gd name="T57" fmla="*/ 21 h 21"/>
                <a:gd name="T58" fmla="*/ 12 w 28"/>
                <a:gd name="T59" fmla="*/ 21 h 21"/>
                <a:gd name="T60" fmla="*/ 8 w 28"/>
                <a:gd name="T61" fmla="*/ 18 h 21"/>
                <a:gd name="T62" fmla="*/ 6 w 28"/>
                <a:gd name="T63" fmla="*/ 17 h 21"/>
                <a:gd name="T64" fmla="*/ 3 w 28"/>
                <a:gd name="T65" fmla="*/ 15 h 21"/>
                <a:gd name="T66" fmla="*/ 0 w 28"/>
                <a:gd name="T67" fmla="*/ 11 h 21"/>
                <a:gd name="T68" fmla="*/ 0 w 28"/>
                <a:gd name="T69" fmla="*/ 8 h 21"/>
                <a:gd name="T70" fmla="*/ 2 w 28"/>
                <a:gd name="T71" fmla="*/ 4 h 21"/>
                <a:gd name="T72" fmla="*/ 4 w 28"/>
                <a:gd name="T73" fmla="*/ 1 h 21"/>
                <a:gd name="T74" fmla="*/ 8 w 28"/>
                <a:gd name="T75" fmla="*/ 0 h 21"/>
                <a:gd name="T76" fmla="*/ 12 w 28"/>
                <a:gd name="T7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" h="21">
                  <a:moveTo>
                    <a:pt x="12" y="0"/>
                  </a:moveTo>
                  <a:lnTo>
                    <a:pt x="15" y="1"/>
                  </a:lnTo>
                  <a:lnTo>
                    <a:pt x="19" y="3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7"/>
                  </a:lnTo>
                  <a:lnTo>
                    <a:pt x="28" y="8"/>
                  </a:lnTo>
                  <a:lnTo>
                    <a:pt x="28" y="11"/>
                  </a:lnTo>
                  <a:lnTo>
                    <a:pt x="28" y="12"/>
                  </a:lnTo>
                  <a:lnTo>
                    <a:pt x="26" y="12"/>
                  </a:lnTo>
                  <a:lnTo>
                    <a:pt x="24" y="12"/>
                  </a:lnTo>
                  <a:lnTo>
                    <a:pt x="19" y="9"/>
                  </a:lnTo>
                  <a:lnTo>
                    <a:pt x="16" y="9"/>
                  </a:lnTo>
                  <a:lnTo>
                    <a:pt x="15" y="8"/>
                  </a:lnTo>
                  <a:lnTo>
                    <a:pt x="12" y="8"/>
                  </a:lnTo>
                  <a:lnTo>
                    <a:pt x="9" y="7"/>
                  </a:lnTo>
                  <a:lnTo>
                    <a:pt x="8" y="8"/>
                  </a:lnTo>
                  <a:lnTo>
                    <a:pt x="8" y="9"/>
                  </a:lnTo>
                  <a:lnTo>
                    <a:pt x="8" y="11"/>
                  </a:lnTo>
                  <a:lnTo>
                    <a:pt x="9" y="12"/>
                  </a:lnTo>
                  <a:lnTo>
                    <a:pt x="12" y="13"/>
                  </a:lnTo>
                  <a:lnTo>
                    <a:pt x="13" y="13"/>
                  </a:lnTo>
                  <a:lnTo>
                    <a:pt x="15" y="15"/>
                  </a:lnTo>
                  <a:lnTo>
                    <a:pt x="16" y="15"/>
                  </a:lnTo>
                  <a:lnTo>
                    <a:pt x="17" y="17"/>
                  </a:lnTo>
                  <a:lnTo>
                    <a:pt x="17" y="18"/>
                  </a:lnTo>
                  <a:lnTo>
                    <a:pt x="16" y="20"/>
                  </a:lnTo>
                  <a:lnTo>
                    <a:pt x="15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8" y="18"/>
                  </a:lnTo>
                  <a:lnTo>
                    <a:pt x="6" y="17"/>
                  </a:lnTo>
                  <a:lnTo>
                    <a:pt x="3" y="15"/>
                  </a:lnTo>
                  <a:lnTo>
                    <a:pt x="0" y="11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1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79"/>
            <p:cNvSpPr>
              <a:spLocks/>
            </p:cNvSpPr>
            <p:nvPr/>
          </p:nvSpPr>
          <p:spPr bwMode="auto">
            <a:xfrm>
              <a:off x="581513" y="3744504"/>
              <a:ext cx="202107" cy="152516"/>
            </a:xfrm>
            <a:custGeom>
              <a:avLst/>
              <a:gdLst>
                <a:gd name="T0" fmla="*/ 13 w 29"/>
                <a:gd name="T1" fmla="*/ 0 h 21"/>
                <a:gd name="T2" fmla="*/ 20 w 29"/>
                <a:gd name="T3" fmla="*/ 1 h 21"/>
                <a:gd name="T4" fmla="*/ 24 w 29"/>
                <a:gd name="T5" fmla="*/ 4 h 21"/>
                <a:gd name="T6" fmla="*/ 27 w 29"/>
                <a:gd name="T7" fmla="*/ 5 h 21"/>
                <a:gd name="T8" fmla="*/ 29 w 29"/>
                <a:gd name="T9" fmla="*/ 8 h 21"/>
                <a:gd name="T10" fmla="*/ 29 w 29"/>
                <a:gd name="T11" fmla="*/ 9 h 21"/>
                <a:gd name="T12" fmla="*/ 27 w 29"/>
                <a:gd name="T13" fmla="*/ 11 h 21"/>
                <a:gd name="T14" fmla="*/ 26 w 29"/>
                <a:gd name="T15" fmla="*/ 11 h 21"/>
                <a:gd name="T16" fmla="*/ 24 w 29"/>
                <a:gd name="T17" fmla="*/ 11 h 21"/>
                <a:gd name="T18" fmla="*/ 20 w 29"/>
                <a:gd name="T19" fmla="*/ 9 h 21"/>
                <a:gd name="T20" fmla="*/ 16 w 29"/>
                <a:gd name="T21" fmla="*/ 8 h 21"/>
                <a:gd name="T22" fmla="*/ 13 w 29"/>
                <a:gd name="T23" fmla="*/ 8 h 21"/>
                <a:gd name="T24" fmla="*/ 10 w 29"/>
                <a:gd name="T25" fmla="*/ 8 h 21"/>
                <a:gd name="T26" fmla="*/ 8 w 29"/>
                <a:gd name="T27" fmla="*/ 8 h 21"/>
                <a:gd name="T28" fmla="*/ 7 w 29"/>
                <a:gd name="T29" fmla="*/ 8 h 21"/>
                <a:gd name="T30" fmla="*/ 8 w 29"/>
                <a:gd name="T31" fmla="*/ 9 h 21"/>
                <a:gd name="T32" fmla="*/ 8 w 29"/>
                <a:gd name="T33" fmla="*/ 10 h 21"/>
                <a:gd name="T34" fmla="*/ 10 w 29"/>
                <a:gd name="T35" fmla="*/ 11 h 21"/>
                <a:gd name="T36" fmla="*/ 13 w 29"/>
                <a:gd name="T37" fmla="*/ 13 h 21"/>
                <a:gd name="T38" fmla="*/ 14 w 29"/>
                <a:gd name="T39" fmla="*/ 13 h 21"/>
                <a:gd name="T40" fmla="*/ 16 w 29"/>
                <a:gd name="T41" fmla="*/ 13 h 21"/>
                <a:gd name="T42" fmla="*/ 17 w 29"/>
                <a:gd name="T43" fmla="*/ 14 h 21"/>
                <a:gd name="T44" fmla="*/ 18 w 29"/>
                <a:gd name="T45" fmla="*/ 15 h 21"/>
                <a:gd name="T46" fmla="*/ 18 w 29"/>
                <a:gd name="T47" fmla="*/ 18 h 21"/>
                <a:gd name="T48" fmla="*/ 17 w 29"/>
                <a:gd name="T49" fmla="*/ 19 h 21"/>
                <a:gd name="T50" fmla="*/ 16 w 29"/>
                <a:gd name="T51" fmla="*/ 21 h 21"/>
                <a:gd name="T52" fmla="*/ 13 w 29"/>
                <a:gd name="T53" fmla="*/ 21 h 21"/>
                <a:gd name="T54" fmla="*/ 13 w 29"/>
                <a:gd name="T55" fmla="*/ 19 h 21"/>
                <a:gd name="T56" fmla="*/ 9 w 29"/>
                <a:gd name="T57" fmla="*/ 19 h 21"/>
                <a:gd name="T58" fmla="*/ 7 w 29"/>
                <a:gd name="T59" fmla="*/ 17 h 21"/>
                <a:gd name="T60" fmla="*/ 4 w 29"/>
                <a:gd name="T61" fmla="*/ 15 h 21"/>
                <a:gd name="T62" fmla="*/ 1 w 29"/>
                <a:gd name="T63" fmla="*/ 13 h 21"/>
                <a:gd name="T64" fmla="*/ 0 w 29"/>
                <a:gd name="T65" fmla="*/ 10 h 21"/>
                <a:gd name="T66" fmla="*/ 0 w 29"/>
                <a:gd name="T67" fmla="*/ 8 h 21"/>
                <a:gd name="T68" fmla="*/ 0 w 29"/>
                <a:gd name="T69" fmla="*/ 5 h 21"/>
                <a:gd name="T70" fmla="*/ 3 w 29"/>
                <a:gd name="T71" fmla="*/ 2 h 21"/>
                <a:gd name="T72" fmla="*/ 5 w 29"/>
                <a:gd name="T73" fmla="*/ 1 h 21"/>
                <a:gd name="T74" fmla="*/ 9 w 29"/>
                <a:gd name="T75" fmla="*/ 0 h 21"/>
                <a:gd name="T76" fmla="*/ 13 w 29"/>
                <a:gd name="T7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21">
                  <a:moveTo>
                    <a:pt x="13" y="0"/>
                  </a:moveTo>
                  <a:lnTo>
                    <a:pt x="20" y="1"/>
                  </a:lnTo>
                  <a:lnTo>
                    <a:pt x="24" y="4"/>
                  </a:lnTo>
                  <a:lnTo>
                    <a:pt x="27" y="5"/>
                  </a:lnTo>
                  <a:lnTo>
                    <a:pt x="29" y="8"/>
                  </a:lnTo>
                  <a:lnTo>
                    <a:pt x="29" y="9"/>
                  </a:lnTo>
                  <a:lnTo>
                    <a:pt x="27" y="11"/>
                  </a:lnTo>
                  <a:lnTo>
                    <a:pt x="26" y="11"/>
                  </a:lnTo>
                  <a:lnTo>
                    <a:pt x="24" y="11"/>
                  </a:lnTo>
                  <a:lnTo>
                    <a:pt x="20" y="9"/>
                  </a:lnTo>
                  <a:lnTo>
                    <a:pt x="16" y="8"/>
                  </a:lnTo>
                  <a:lnTo>
                    <a:pt x="13" y="8"/>
                  </a:lnTo>
                  <a:lnTo>
                    <a:pt x="10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9"/>
                  </a:lnTo>
                  <a:lnTo>
                    <a:pt x="8" y="10"/>
                  </a:lnTo>
                  <a:lnTo>
                    <a:pt x="10" y="11"/>
                  </a:lnTo>
                  <a:lnTo>
                    <a:pt x="13" y="13"/>
                  </a:lnTo>
                  <a:lnTo>
                    <a:pt x="14" y="13"/>
                  </a:lnTo>
                  <a:lnTo>
                    <a:pt x="16" y="13"/>
                  </a:lnTo>
                  <a:lnTo>
                    <a:pt x="17" y="14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7" y="19"/>
                  </a:lnTo>
                  <a:lnTo>
                    <a:pt x="16" y="21"/>
                  </a:lnTo>
                  <a:lnTo>
                    <a:pt x="13" y="21"/>
                  </a:lnTo>
                  <a:lnTo>
                    <a:pt x="13" y="19"/>
                  </a:lnTo>
                  <a:lnTo>
                    <a:pt x="9" y="19"/>
                  </a:lnTo>
                  <a:lnTo>
                    <a:pt x="7" y="17"/>
                  </a:lnTo>
                  <a:lnTo>
                    <a:pt x="4" y="15"/>
                  </a:lnTo>
                  <a:lnTo>
                    <a:pt x="1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3" y="2"/>
                  </a:lnTo>
                  <a:lnTo>
                    <a:pt x="5" y="1"/>
                  </a:lnTo>
                  <a:lnTo>
                    <a:pt x="9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780"/>
            <p:cNvSpPr>
              <a:spLocks/>
            </p:cNvSpPr>
            <p:nvPr/>
          </p:nvSpPr>
          <p:spPr bwMode="auto">
            <a:xfrm>
              <a:off x="581513" y="3926066"/>
              <a:ext cx="202107" cy="137991"/>
            </a:xfrm>
            <a:custGeom>
              <a:avLst/>
              <a:gdLst>
                <a:gd name="T0" fmla="*/ 13 w 29"/>
                <a:gd name="T1" fmla="*/ 0 h 19"/>
                <a:gd name="T2" fmla="*/ 20 w 29"/>
                <a:gd name="T3" fmla="*/ 0 h 19"/>
                <a:gd name="T4" fmla="*/ 24 w 29"/>
                <a:gd name="T5" fmla="*/ 2 h 19"/>
                <a:gd name="T6" fmla="*/ 27 w 29"/>
                <a:gd name="T7" fmla="*/ 5 h 19"/>
                <a:gd name="T8" fmla="*/ 29 w 29"/>
                <a:gd name="T9" fmla="*/ 6 h 19"/>
                <a:gd name="T10" fmla="*/ 29 w 29"/>
                <a:gd name="T11" fmla="*/ 9 h 19"/>
                <a:gd name="T12" fmla="*/ 29 w 29"/>
                <a:gd name="T13" fmla="*/ 10 h 19"/>
                <a:gd name="T14" fmla="*/ 26 w 29"/>
                <a:gd name="T15" fmla="*/ 11 h 19"/>
                <a:gd name="T16" fmla="*/ 25 w 29"/>
                <a:gd name="T17" fmla="*/ 10 h 19"/>
                <a:gd name="T18" fmla="*/ 22 w 29"/>
                <a:gd name="T19" fmla="*/ 9 h 19"/>
                <a:gd name="T20" fmla="*/ 20 w 29"/>
                <a:gd name="T21" fmla="*/ 7 h 19"/>
                <a:gd name="T22" fmla="*/ 16 w 29"/>
                <a:gd name="T23" fmla="*/ 6 h 19"/>
                <a:gd name="T24" fmla="*/ 13 w 29"/>
                <a:gd name="T25" fmla="*/ 6 h 19"/>
                <a:gd name="T26" fmla="*/ 9 w 29"/>
                <a:gd name="T27" fmla="*/ 6 h 19"/>
                <a:gd name="T28" fmla="*/ 8 w 29"/>
                <a:gd name="T29" fmla="*/ 7 h 19"/>
                <a:gd name="T30" fmla="*/ 8 w 29"/>
                <a:gd name="T31" fmla="*/ 9 h 19"/>
                <a:gd name="T32" fmla="*/ 8 w 29"/>
                <a:gd name="T33" fmla="*/ 9 h 19"/>
                <a:gd name="T34" fmla="*/ 10 w 29"/>
                <a:gd name="T35" fmla="*/ 10 h 19"/>
                <a:gd name="T36" fmla="*/ 13 w 29"/>
                <a:gd name="T37" fmla="*/ 11 h 19"/>
                <a:gd name="T38" fmla="*/ 14 w 29"/>
                <a:gd name="T39" fmla="*/ 11 h 19"/>
                <a:gd name="T40" fmla="*/ 16 w 29"/>
                <a:gd name="T41" fmla="*/ 11 h 19"/>
                <a:gd name="T42" fmla="*/ 17 w 29"/>
                <a:gd name="T43" fmla="*/ 13 h 19"/>
                <a:gd name="T44" fmla="*/ 18 w 29"/>
                <a:gd name="T45" fmla="*/ 14 h 19"/>
                <a:gd name="T46" fmla="*/ 18 w 29"/>
                <a:gd name="T47" fmla="*/ 15 h 19"/>
                <a:gd name="T48" fmla="*/ 18 w 29"/>
                <a:gd name="T49" fmla="*/ 17 h 19"/>
                <a:gd name="T50" fmla="*/ 17 w 29"/>
                <a:gd name="T51" fmla="*/ 18 h 19"/>
                <a:gd name="T52" fmla="*/ 16 w 29"/>
                <a:gd name="T53" fmla="*/ 19 h 19"/>
                <a:gd name="T54" fmla="*/ 13 w 29"/>
                <a:gd name="T55" fmla="*/ 18 h 19"/>
                <a:gd name="T56" fmla="*/ 9 w 29"/>
                <a:gd name="T57" fmla="*/ 18 h 19"/>
                <a:gd name="T58" fmla="*/ 7 w 29"/>
                <a:gd name="T59" fmla="*/ 15 h 19"/>
                <a:gd name="T60" fmla="*/ 3 w 29"/>
                <a:gd name="T61" fmla="*/ 14 h 19"/>
                <a:gd name="T62" fmla="*/ 1 w 29"/>
                <a:gd name="T63" fmla="*/ 11 h 19"/>
                <a:gd name="T64" fmla="*/ 0 w 29"/>
                <a:gd name="T65" fmla="*/ 9 h 19"/>
                <a:gd name="T66" fmla="*/ 0 w 29"/>
                <a:gd name="T67" fmla="*/ 6 h 19"/>
                <a:gd name="T68" fmla="*/ 1 w 29"/>
                <a:gd name="T69" fmla="*/ 3 h 19"/>
                <a:gd name="T70" fmla="*/ 5 w 29"/>
                <a:gd name="T71" fmla="*/ 1 h 19"/>
                <a:gd name="T72" fmla="*/ 9 w 29"/>
                <a:gd name="T73" fmla="*/ 0 h 19"/>
                <a:gd name="T74" fmla="*/ 13 w 29"/>
                <a:gd name="T7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" h="19">
                  <a:moveTo>
                    <a:pt x="13" y="0"/>
                  </a:moveTo>
                  <a:lnTo>
                    <a:pt x="20" y="0"/>
                  </a:lnTo>
                  <a:lnTo>
                    <a:pt x="24" y="2"/>
                  </a:lnTo>
                  <a:lnTo>
                    <a:pt x="27" y="5"/>
                  </a:lnTo>
                  <a:lnTo>
                    <a:pt x="29" y="6"/>
                  </a:lnTo>
                  <a:lnTo>
                    <a:pt x="29" y="9"/>
                  </a:lnTo>
                  <a:lnTo>
                    <a:pt x="29" y="10"/>
                  </a:lnTo>
                  <a:lnTo>
                    <a:pt x="26" y="11"/>
                  </a:lnTo>
                  <a:lnTo>
                    <a:pt x="25" y="10"/>
                  </a:lnTo>
                  <a:lnTo>
                    <a:pt x="22" y="9"/>
                  </a:lnTo>
                  <a:lnTo>
                    <a:pt x="20" y="7"/>
                  </a:lnTo>
                  <a:lnTo>
                    <a:pt x="16" y="6"/>
                  </a:lnTo>
                  <a:lnTo>
                    <a:pt x="13" y="6"/>
                  </a:lnTo>
                  <a:lnTo>
                    <a:pt x="9" y="6"/>
                  </a:lnTo>
                  <a:lnTo>
                    <a:pt x="8" y="7"/>
                  </a:lnTo>
                  <a:lnTo>
                    <a:pt x="8" y="9"/>
                  </a:lnTo>
                  <a:lnTo>
                    <a:pt x="8" y="9"/>
                  </a:lnTo>
                  <a:lnTo>
                    <a:pt x="10" y="10"/>
                  </a:lnTo>
                  <a:lnTo>
                    <a:pt x="13" y="11"/>
                  </a:lnTo>
                  <a:lnTo>
                    <a:pt x="14" y="11"/>
                  </a:lnTo>
                  <a:lnTo>
                    <a:pt x="16" y="11"/>
                  </a:lnTo>
                  <a:lnTo>
                    <a:pt x="17" y="13"/>
                  </a:lnTo>
                  <a:lnTo>
                    <a:pt x="18" y="14"/>
                  </a:lnTo>
                  <a:lnTo>
                    <a:pt x="18" y="15"/>
                  </a:lnTo>
                  <a:lnTo>
                    <a:pt x="18" y="17"/>
                  </a:lnTo>
                  <a:lnTo>
                    <a:pt x="17" y="18"/>
                  </a:lnTo>
                  <a:lnTo>
                    <a:pt x="16" y="19"/>
                  </a:lnTo>
                  <a:lnTo>
                    <a:pt x="13" y="18"/>
                  </a:lnTo>
                  <a:lnTo>
                    <a:pt x="9" y="18"/>
                  </a:lnTo>
                  <a:lnTo>
                    <a:pt x="7" y="15"/>
                  </a:lnTo>
                  <a:lnTo>
                    <a:pt x="3" y="14"/>
                  </a:lnTo>
                  <a:lnTo>
                    <a:pt x="1" y="11"/>
                  </a:lnTo>
                  <a:lnTo>
                    <a:pt x="0" y="9"/>
                  </a:lnTo>
                  <a:lnTo>
                    <a:pt x="0" y="6"/>
                  </a:lnTo>
                  <a:lnTo>
                    <a:pt x="1" y="3"/>
                  </a:lnTo>
                  <a:lnTo>
                    <a:pt x="5" y="1"/>
                  </a:lnTo>
                  <a:lnTo>
                    <a:pt x="9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781"/>
            <p:cNvSpPr>
              <a:spLocks/>
            </p:cNvSpPr>
            <p:nvPr/>
          </p:nvSpPr>
          <p:spPr bwMode="auto">
            <a:xfrm>
              <a:off x="588480" y="4100368"/>
              <a:ext cx="202107" cy="152516"/>
            </a:xfrm>
            <a:custGeom>
              <a:avLst/>
              <a:gdLst>
                <a:gd name="T0" fmla="*/ 15 w 29"/>
                <a:gd name="T1" fmla="*/ 0 h 21"/>
                <a:gd name="T2" fmla="*/ 19 w 29"/>
                <a:gd name="T3" fmla="*/ 0 h 21"/>
                <a:gd name="T4" fmla="*/ 23 w 29"/>
                <a:gd name="T5" fmla="*/ 2 h 21"/>
                <a:gd name="T6" fmla="*/ 26 w 29"/>
                <a:gd name="T7" fmla="*/ 4 h 21"/>
                <a:gd name="T8" fmla="*/ 29 w 29"/>
                <a:gd name="T9" fmla="*/ 7 h 21"/>
                <a:gd name="T10" fmla="*/ 29 w 29"/>
                <a:gd name="T11" fmla="*/ 10 h 21"/>
                <a:gd name="T12" fmla="*/ 29 w 29"/>
                <a:gd name="T13" fmla="*/ 11 h 21"/>
                <a:gd name="T14" fmla="*/ 26 w 29"/>
                <a:gd name="T15" fmla="*/ 12 h 21"/>
                <a:gd name="T16" fmla="*/ 25 w 29"/>
                <a:gd name="T17" fmla="*/ 12 h 21"/>
                <a:gd name="T18" fmla="*/ 23 w 29"/>
                <a:gd name="T19" fmla="*/ 11 h 21"/>
                <a:gd name="T20" fmla="*/ 21 w 29"/>
                <a:gd name="T21" fmla="*/ 8 h 21"/>
                <a:gd name="T22" fmla="*/ 19 w 29"/>
                <a:gd name="T23" fmla="*/ 8 h 21"/>
                <a:gd name="T24" fmla="*/ 15 w 29"/>
                <a:gd name="T25" fmla="*/ 7 h 21"/>
                <a:gd name="T26" fmla="*/ 12 w 29"/>
                <a:gd name="T27" fmla="*/ 8 h 21"/>
                <a:gd name="T28" fmla="*/ 9 w 29"/>
                <a:gd name="T29" fmla="*/ 8 h 21"/>
                <a:gd name="T30" fmla="*/ 8 w 29"/>
                <a:gd name="T31" fmla="*/ 10 h 21"/>
                <a:gd name="T32" fmla="*/ 8 w 29"/>
                <a:gd name="T33" fmla="*/ 10 h 21"/>
                <a:gd name="T34" fmla="*/ 7 w 29"/>
                <a:gd name="T35" fmla="*/ 11 h 21"/>
                <a:gd name="T36" fmla="*/ 7 w 29"/>
                <a:gd name="T37" fmla="*/ 11 h 21"/>
                <a:gd name="T38" fmla="*/ 8 w 29"/>
                <a:gd name="T39" fmla="*/ 11 h 21"/>
                <a:gd name="T40" fmla="*/ 8 w 29"/>
                <a:gd name="T41" fmla="*/ 11 h 21"/>
                <a:gd name="T42" fmla="*/ 8 w 29"/>
                <a:gd name="T43" fmla="*/ 11 h 21"/>
                <a:gd name="T44" fmla="*/ 8 w 29"/>
                <a:gd name="T45" fmla="*/ 11 h 21"/>
                <a:gd name="T46" fmla="*/ 9 w 29"/>
                <a:gd name="T47" fmla="*/ 12 h 21"/>
                <a:gd name="T48" fmla="*/ 12 w 29"/>
                <a:gd name="T49" fmla="*/ 14 h 21"/>
                <a:gd name="T50" fmla="*/ 15 w 29"/>
                <a:gd name="T51" fmla="*/ 15 h 21"/>
                <a:gd name="T52" fmla="*/ 16 w 29"/>
                <a:gd name="T53" fmla="*/ 15 h 21"/>
                <a:gd name="T54" fmla="*/ 17 w 29"/>
                <a:gd name="T55" fmla="*/ 17 h 21"/>
                <a:gd name="T56" fmla="*/ 17 w 29"/>
                <a:gd name="T57" fmla="*/ 19 h 21"/>
                <a:gd name="T58" fmla="*/ 16 w 29"/>
                <a:gd name="T59" fmla="*/ 20 h 21"/>
                <a:gd name="T60" fmla="*/ 15 w 29"/>
                <a:gd name="T61" fmla="*/ 21 h 21"/>
                <a:gd name="T62" fmla="*/ 12 w 29"/>
                <a:gd name="T63" fmla="*/ 21 h 21"/>
                <a:gd name="T64" fmla="*/ 12 w 29"/>
                <a:gd name="T65" fmla="*/ 21 h 21"/>
                <a:gd name="T66" fmla="*/ 8 w 29"/>
                <a:gd name="T67" fmla="*/ 20 h 21"/>
                <a:gd name="T68" fmla="*/ 6 w 29"/>
                <a:gd name="T69" fmla="*/ 17 h 21"/>
                <a:gd name="T70" fmla="*/ 2 w 29"/>
                <a:gd name="T71" fmla="*/ 16 h 21"/>
                <a:gd name="T72" fmla="*/ 0 w 29"/>
                <a:gd name="T73" fmla="*/ 12 h 21"/>
                <a:gd name="T74" fmla="*/ 0 w 29"/>
                <a:gd name="T75" fmla="*/ 8 h 21"/>
                <a:gd name="T76" fmla="*/ 3 w 29"/>
                <a:gd name="T77" fmla="*/ 6 h 21"/>
                <a:gd name="T78" fmla="*/ 6 w 29"/>
                <a:gd name="T79" fmla="*/ 3 h 21"/>
                <a:gd name="T80" fmla="*/ 8 w 29"/>
                <a:gd name="T81" fmla="*/ 2 h 21"/>
                <a:gd name="T82" fmla="*/ 12 w 29"/>
                <a:gd name="T83" fmla="*/ 0 h 21"/>
                <a:gd name="T84" fmla="*/ 15 w 29"/>
                <a:gd name="T8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" h="21">
                  <a:moveTo>
                    <a:pt x="15" y="0"/>
                  </a:moveTo>
                  <a:lnTo>
                    <a:pt x="19" y="0"/>
                  </a:lnTo>
                  <a:lnTo>
                    <a:pt x="23" y="2"/>
                  </a:lnTo>
                  <a:lnTo>
                    <a:pt x="26" y="4"/>
                  </a:lnTo>
                  <a:lnTo>
                    <a:pt x="29" y="7"/>
                  </a:lnTo>
                  <a:lnTo>
                    <a:pt x="29" y="10"/>
                  </a:lnTo>
                  <a:lnTo>
                    <a:pt x="29" y="11"/>
                  </a:lnTo>
                  <a:lnTo>
                    <a:pt x="26" y="12"/>
                  </a:lnTo>
                  <a:lnTo>
                    <a:pt x="25" y="12"/>
                  </a:lnTo>
                  <a:lnTo>
                    <a:pt x="23" y="11"/>
                  </a:lnTo>
                  <a:lnTo>
                    <a:pt x="21" y="8"/>
                  </a:lnTo>
                  <a:lnTo>
                    <a:pt x="19" y="8"/>
                  </a:lnTo>
                  <a:lnTo>
                    <a:pt x="15" y="7"/>
                  </a:lnTo>
                  <a:lnTo>
                    <a:pt x="12" y="8"/>
                  </a:lnTo>
                  <a:lnTo>
                    <a:pt x="9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9" y="12"/>
                  </a:lnTo>
                  <a:lnTo>
                    <a:pt x="12" y="14"/>
                  </a:lnTo>
                  <a:lnTo>
                    <a:pt x="15" y="15"/>
                  </a:lnTo>
                  <a:lnTo>
                    <a:pt x="16" y="15"/>
                  </a:lnTo>
                  <a:lnTo>
                    <a:pt x="17" y="17"/>
                  </a:lnTo>
                  <a:lnTo>
                    <a:pt x="17" y="19"/>
                  </a:lnTo>
                  <a:lnTo>
                    <a:pt x="16" y="20"/>
                  </a:lnTo>
                  <a:lnTo>
                    <a:pt x="15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8" y="20"/>
                  </a:lnTo>
                  <a:lnTo>
                    <a:pt x="6" y="17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3" y="6"/>
                  </a:lnTo>
                  <a:lnTo>
                    <a:pt x="6" y="3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782"/>
            <p:cNvSpPr>
              <a:spLocks/>
            </p:cNvSpPr>
            <p:nvPr/>
          </p:nvSpPr>
          <p:spPr bwMode="auto">
            <a:xfrm>
              <a:off x="574542" y="4281935"/>
              <a:ext cx="216045" cy="174302"/>
            </a:xfrm>
            <a:custGeom>
              <a:avLst/>
              <a:gdLst>
                <a:gd name="T0" fmla="*/ 14 w 31"/>
                <a:gd name="T1" fmla="*/ 0 h 24"/>
                <a:gd name="T2" fmla="*/ 17 w 31"/>
                <a:gd name="T3" fmla="*/ 0 h 24"/>
                <a:gd name="T4" fmla="*/ 21 w 31"/>
                <a:gd name="T5" fmla="*/ 2 h 24"/>
                <a:gd name="T6" fmla="*/ 28 w 31"/>
                <a:gd name="T7" fmla="*/ 6 h 24"/>
                <a:gd name="T8" fmla="*/ 30 w 31"/>
                <a:gd name="T9" fmla="*/ 6 h 24"/>
                <a:gd name="T10" fmla="*/ 31 w 31"/>
                <a:gd name="T11" fmla="*/ 8 h 24"/>
                <a:gd name="T12" fmla="*/ 31 w 31"/>
                <a:gd name="T13" fmla="*/ 9 h 24"/>
                <a:gd name="T14" fmla="*/ 30 w 31"/>
                <a:gd name="T15" fmla="*/ 11 h 24"/>
                <a:gd name="T16" fmla="*/ 28 w 31"/>
                <a:gd name="T17" fmla="*/ 12 h 24"/>
                <a:gd name="T18" fmla="*/ 27 w 31"/>
                <a:gd name="T19" fmla="*/ 12 h 24"/>
                <a:gd name="T20" fmla="*/ 25 w 31"/>
                <a:gd name="T21" fmla="*/ 11 h 24"/>
                <a:gd name="T22" fmla="*/ 21 w 31"/>
                <a:gd name="T23" fmla="*/ 9 h 24"/>
                <a:gd name="T24" fmla="*/ 17 w 31"/>
                <a:gd name="T25" fmla="*/ 8 h 24"/>
                <a:gd name="T26" fmla="*/ 14 w 31"/>
                <a:gd name="T27" fmla="*/ 7 h 24"/>
                <a:gd name="T28" fmla="*/ 11 w 31"/>
                <a:gd name="T29" fmla="*/ 7 h 24"/>
                <a:gd name="T30" fmla="*/ 10 w 31"/>
                <a:gd name="T31" fmla="*/ 8 h 24"/>
                <a:gd name="T32" fmla="*/ 9 w 31"/>
                <a:gd name="T33" fmla="*/ 9 h 24"/>
                <a:gd name="T34" fmla="*/ 8 w 31"/>
                <a:gd name="T35" fmla="*/ 11 h 24"/>
                <a:gd name="T36" fmla="*/ 9 w 31"/>
                <a:gd name="T37" fmla="*/ 13 h 24"/>
                <a:gd name="T38" fmla="*/ 10 w 31"/>
                <a:gd name="T39" fmla="*/ 13 h 24"/>
                <a:gd name="T40" fmla="*/ 11 w 31"/>
                <a:gd name="T41" fmla="*/ 15 h 24"/>
                <a:gd name="T42" fmla="*/ 14 w 31"/>
                <a:gd name="T43" fmla="*/ 16 h 24"/>
                <a:gd name="T44" fmla="*/ 15 w 31"/>
                <a:gd name="T45" fmla="*/ 16 h 24"/>
                <a:gd name="T46" fmla="*/ 18 w 31"/>
                <a:gd name="T47" fmla="*/ 17 h 24"/>
                <a:gd name="T48" fmla="*/ 19 w 31"/>
                <a:gd name="T49" fmla="*/ 17 h 24"/>
                <a:gd name="T50" fmla="*/ 21 w 31"/>
                <a:gd name="T51" fmla="*/ 19 h 24"/>
                <a:gd name="T52" fmla="*/ 21 w 31"/>
                <a:gd name="T53" fmla="*/ 21 h 24"/>
                <a:gd name="T54" fmla="*/ 19 w 31"/>
                <a:gd name="T55" fmla="*/ 23 h 24"/>
                <a:gd name="T56" fmla="*/ 18 w 31"/>
                <a:gd name="T57" fmla="*/ 24 h 24"/>
                <a:gd name="T58" fmla="*/ 15 w 31"/>
                <a:gd name="T59" fmla="*/ 24 h 24"/>
                <a:gd name="T60" fmla="*/ 14 w 31"/>
                <a:gd name="T61" fmla="*/ 23 h 24"/>
                <a:gd name="T62" fmla="*/ 10 w 31"/>
                <a:gd name="T63" fmla="*/ 21 h 24"/>
                <a:gd name="T64" fmla="*/ 8 w 31"/>
                <a:gd name="T65" fmla="*/ 20 h 24"/>
                <a:gd name="T66" fmla="*/ 4 w 31"/>
                <a:gd name="T67" fmla="*/ 19 h 24"/>
                <a:gd name="T68" fmla="*/ 2 w 31"/>
                <a:gd name="T69" fmla="*/ 16 h 24"/>
                <a:gd name="T70" fmla="*/ 1 w 31"/>
                <a:gd name="T71" fmla="*/ 13 h 24"/>
                <a:gd name="T72" fmla="*/ 0 w 31"/>
                <a:gd name="T73" fmla="*/ 11 h 24"/>
                <a:gd name="T74" fmla="*/ 2 w 31"/>
                <a:gd name="T75" fmla="*/ 7 h 24"/>
                <a:gd name="T76" fmla="*/ 4 w 31"/>
                <a:gd name="T77" fmla="*/ 4 h 24"/>
                <a:gd name="T78" fmla="*/ 8 w 31"/>
                <a:gd name="T79" fmla="*/ 2 h 24"/>
                <a:gd name="T80" fmla="*/ 10 w 31"/>
                <a:gd name="T81" fmla="*/ 0 h 24"/>
                <a:gd name="T82" fmla="*/ 14 w 31"/>
                <a:gd name="T8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" h="24">
                  <a:moveTo>
                    <a:pt x="14" y="0"/>
                  </a:moveTo>
                  <a:lnTo>
                    <a:pt x="17" y="0"/>
                  </a:lnTo>
                  <a:lnTo>
                    <a:pt x="21" y="2"/>
                  </a:lnTo>
                  <a:lnTo>
                    <a:pt x="28" y="6"/>
                  </a:lnTo>
                  <a:lnTo>
                    <a:pt x="30" y="6"/>
                  </a:lnTo>
                  <a:lnTo>
                    <a:pt x="31" y="8"/>
                  </a:lnTo>
                  <a:lnTo>
                    <a:pt x="31" y="9"/>
                  </a:lnTo>
                  <a:lnTo>
                    <a:pt x="30" y="11"/>
                  </a:lnTo>
                  <a:lnTo>
                    <a:pt x="28" y="12"/>
                  </a:lnTo>
                  <a:lnTo>
                    <a:pt x="27" y="12"/>
                  </a:lnTo>
                  <a:lnTo>
                    <a:pt x="25" y="11"/>
                  </a:lnTo>
                  <a:lnTo>
                    <a:pt x="21" y="9"/>
                  </a:lnTo>
                  <a:lnTo>
                    <a:pt x="17" y="8"/>
                  </a:lnTo>
                  <a:lnTo>
                    <a:pt x="14" y="7"/>
                  </a:lnTo>
                  <a:lnTo>
                    <a:pt x="11" y="7"/>
                  </a:lnTo>
                  <a:lnTo>
                    <a:pt x="10" y="8"/>
                  </a:lnTo>
                  <a:lnTo>
                    <a:pt x="9" y="9"/>
                  </a:lnTo>
                  <a:lnTo>
                    <a:pt x="8" y="11"/>
                  </a:lnTo>
                  <a:lnTo>
                    <a:pt x="9" y="13"/>
                  </a:lnTo>
                  <a:lnTo>
                    <a:pt x="10" y="13"/>
                  </a:lnTo>
                  <a:lnTo>
                    <a:pt x="11" y="15"/>
                  </a:lnTo>
                  <a:lnTo>
                    <a:pt x="14" y="16"/>
                  </a:lnTo>
                  <a:lnTo>
                    <a:pt x="15" y="16"/>
                  </a:lnTo>
                  <a:lnTo>
                    <a:pt x="18" y="17"/>
                  </a:lnTo>
                  <a:lnTo>
                    <a:pt x="19" y="17"/>
                  </a:lnTo>
                  <a:lnTo>
                    <a:pt x="21" y="19"/>
                  </a:lnTo>
                  <a:lnTo>
                    <a:pt x="21" y="21"/>
                  </a:lnTo>
                  <a:lnTo>
                    <a:pt x="19" y="23"/>
                  </a:lnTo>
                  <a:lnTo>
                    <a:pt x="18" y="24"/>
                  </a:lnTo>
                  <a:lnTo>
                    <a:pt x="15" y="24"/>
                  </a:lnTo>
                  <a:lnTo>
                    <a:pt x="14" y="23"/>
                  </a:lnTo>
                  <a:lnTo>
                    <a:pt x="10" y="21"/>
                  </a:lnTo>
                  <a:lnTo>
                    <a:pt x="8" y="20"/>
                  </a:lnTo>
                  <a:lnTo>
                    <a:pt x="4" y="19"/>
                  </a:lnTo>
                  <a:lnTo>
                    <a:pt x="2" y="16"/>
                  </a:lnTo>
                  <a:lnTo>
                    <a:pt x="1" y="13"/>
                  </a:lnTo>
                  <a:lnTo>
                    <a:pt x="0" y="11"/>
                  </a:lnTo>
                  <a:lnTo>
                    <a:pt x="2" y="7"/>
                  </a:lnTo>
                  <a:lnTo>
                    <a:pt x="4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783"/>
            <p:cNvSpPr>
              <a:spLocks/>
            </p:cNvSpPr>
            <p:nvPr/>
          </p:nvSpPr>
          <p:spPr bwMode="auto">
            <a:xfrm>
              <a:off x="581513" y="4499812"/>
              <a:ext cx="202107" cy="152516"/>
            </a:xfrm>
            <a:custGeom>
              <a:avLst/>
              <a:gdLst>
                <a:gd name="T0" fmla="*/ 13 w 29"/>
                <a:gd name="T1" fmla="*/ 0 h 21"/>
                <a:gd name="T2" fmla="*/ 17 w 29"/>
                <a:gd name="T3" fmla="*/ 2 h 21"/>
                <a:gd name="T4" fmla="*/ 20 w 29"/>
                <a:gd name="T5" fmla="*/ 2 h 21"/>
                <a:gd name="T6" fmla="*/ 26 w 29"/>
                <a:gd name="T7" fmla="*/ 4 h 21"/>
                <a:gd name="T8" fmla="*/ 27 w 29"/>
                <a:gd name="T9" fmla="*/ 6 h 21"/>
                <a:gd name="T10" fmla="*/ 29 w 29"/>
                <a:gd name="T11" fmla="*/ 7 h 21"/>
                <a:gd name="T12" fmla="*/ 29 w 29"/>
                <a:gd name="T13" fmla="*/ 10 h 21"/>
                <a:gd name="T14" fmla="*/ 27 w 29"/>
                <a:gd name="T15" fmla="*/ 11 h 21"/>
                <a:gd name="T16" fmla="*/ 26 w 29"/>
                <a:gd name="T17" fmla="*/ 11 h 21"/>
                <a:gd name="T18" fmla="*/ 25 w 29"/>
                <a:gd name="T19" fmla="*/ 11 h 21"/>
                <a:gd name="T20" fmla="*/ 22 w 29"/>
                <a:gd name="T21" fmla="*/ 11 h 21"/>
                <a:gd name="T22" fmla="*/ 20 w 29"/>
                <a:gd name="T23" fmla="*/ 10 h 21"/>
                <a:gd name="T24" fmla="*/ 16 w 29"/>
                <a:gd name="T25" fmla="*/ 8 h 21"/>
                <a:gd name="T26" fmla="*/ 13 w 29"/>
                <a:gd name="T27" fmla="*/ 8 h 21"/>
                <a:gd name="T28" fmla="*/ 10 w 29"/>
                <a:gd name="T29" fmla="*/ 8 h 21"/>
                <a:gd name="T30" fmla="*/ 9 w 29"/>
                <a:gd name="T31" fmla="*/ 8 h 21"/>
                <a:gd name="T32" fmla="*/ 8 w 29"/>
                <a:gd name="T33" fmla="*/ 10 h 21"/>
                <a:gd name="T34" fmla="*/ 8 w 29"/>
                <a:gd name="T35" fmla="*/ 10 h 21"/>
                <a:gd name="T36" fmla="*/ 8 w 29"/>
                <a:gd name="T37" fmla="*/ 10 h 21"/>
                <a:gd name="T38" fmla="*/ 10 w 29"/>
                <a:gd name="T39" fmla="*/ 12 h 21"/>
                <a:gd name="T40" fmla="*/ 13 w 29"/>
                <a:gd name="T41" fmla="*/ 12 h 21"/>
                <a:gd name="T42" fmla="*/ 16 w 29"/>
                <a:gd name="T43" fmla="*/ 13 h 21"/>
                <a:gd name="T44" fmla="*/ 18 w 29"/>
                <a:gd name="T45" fmla="*/ 15 h 21"/>
                <a:gd name="T46" fmla="*/ 18 w 29"/>
                <a:gd name="T47" fmla="*/ 16 h 21"/>
                <a:gd name="T48" fmla="*/ 18 w 29"/>
                <a:gd name="T49" fmla="*/ 19 h 21"/>
                <a:gd name="T50" fmla="*/ 17 w 29"/>
                <a:gd name="T51" fmla="*/ 20 h 21"/>
                <a:gd name="T52" fmla="*/ 16 w 29"/>
                <a:gd name="T53" fmla="*/ 21 h 21"/>
                <a:gd name="T54" fmla="*/ 14 w 29"/>
                <a:gd name="T55" fmla="*/ 21 h 21"/>
                <a:gd name="T56" fmla="*/ 13 w 29"/>
                <a:gd name="T57" fmla="*/ 20 h 21"/>
                <a:gd name="T58" fmla="*/ 9 w 29"/>
                <a:gd name="T59" fmla="*/ 19 h 21"/>
                <a:gd name="T60" fmla="*/ 7 w 29"/>
                <a:gd name="T61" fmla="*/ 17 h 21"/>
                <a:gd name="T62" fmla="*/ 4 w 29"/>
                <a:gd name="T63" fmla="*/ 16 h 21"/>
                <a:gd name="T64" fmla="*/ 1 w 29"/>
                <a:gd name="T65" fmla="*/ 15 h 21"/>
                <a:gd name="T66" fmla="*/ 0 w 29"/>
                <a:gd name="T67" fmla="*/ 12 h 21"/>
                <a:gd name="T68" fmla="*/ 0 w 29"/>
                <a:gd name="T69" fmla="*/ 10 h 21"/>
                <a:gd name="T70" fmla="*/ 1 w 29"/>
                <a:gd name="T71" fmla="*/ 7 h 21"/>
                <a:gd name="T72" fmla="*/ 4 w 29"/>
                <a:gd name="T73" fmla="*/ 4 h 21"/>
                <a:gd name="T74" fmla="*/ 7 w 29"/>
                <a:gd name="T75" fmla="*/ 2 h 21"/>
                <a:gd name="T76" fmla="*/ 9 w 29"/>
                <a:gd name="T77" fmla="*/ 2 h 21"/>
                <a:gd name="T78" fmla="*/ 13 w 29"/>
                <a:gd name="T79" fmla="*/ 0 h 21"/>
                <a:gd name="T80" fmla="*/ 13 w 29"/>
                <a:gd name="T8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" h="21">
                  <a:moveTo>
                    <a:pt x="13" y="0"/>
                  </a:moveTo>
                  <a:lnTo>
                    <a:pt x="17" y="2"/>
                  </a:lnTo>
                  <a:lnTo>
                    <a:pt x="20" y="2"/>
                  </a:lnTo>
                  <a:lnTo>
                    <a:pt x="26" y="4"/>
                  </a:lnTo>
                  <a:lnTo>
                    <a:pt x="27" y="6"/>
                  </a:lnTo>
                  <a:lnTo>
                    <a:pt x="29" y="7"/>
                  </a:lnTo>
                  <a:lnTo>
                    <a:pt x="29" y="10"/>
                  </a:lnTo>
                  <a:lnTo>
                    <a:pt x="27" y="11"/>
                  </a:lnTo>
                  <a:lnTo>
                    <a:pt x="26" y="11"/>
                  </a:lnTo>
                  <a:lnTo>
                    <a:pt x="25" y="11"/>
                  </a:lnTo>
                  <a:lnTo>
                    <a:pt x="22" y="11"/>
                  </a:lnTo>
                  <a:lnTo>
                    <a:pt x="20" y="10"/>
                  </a:lnTo>
                  <a:lnTo>
                    <a:pt x="16" y="8"/>
                  </a:lnTo>
                  <a:lnTo>
                    <a:pt x="13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12"/>
                  </a:lnTo>
                  <a:lnTo>
                    <a:pt x="13" y="12"/>
                  </a:lnTo>
                  <a:lnTo>
                    <a:pt x="16" y="13"/>
                  </a:lnTo>
                  <a:lnTo>
                    <a:pt x="18" y="15"/>
                  </a:lnTo>
                  <a:lnTo>
                    <a:pt x="18" y="16"/>
                  </a:lnTo>
                  <a:lnTo>
                    <a:pt x="18" y="19"/>
                  </a:lnTo>
                  <a:lnTo>
                    <a:pt x="17" y="20"/>
                  </a:lnTo>
                  <a:lnTo>
                    <a:pt x="16" y="21"/>
                  </a:lnTo>
                  <a:lnTo>
                    <a:pt x="14" y="21"/>
                  </a:lnTo>
                  <a:lnTo>
                    <a:pt x="13" y="20"/>
                  </a:lnTo>
                  <a:lnTo>
                    <a:pt x="9" y="19"/>
                  </a:lnTo>
                  <a:lnTo>
                    <a:pt x="7" y="17"/>
                  </a:lnTo>
                  <a:lnTo>
                    <a:pt x="4" y="16"/>
                  </a:lnTo>
                  <a:lnTo>
                    <a:pt x="1" y="15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" y="7"/>
                  </a:lnTo>
                  <a:lnTo>
                    <a:pt x="4" y="4"/>
                  </a:lnTo>
                  <a:lnTo>
                    <a:pt x="7" y="2"/>
                  </a:lnTo>
                  <a:lnTo>
                    <a:pt x="9" y="2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784"/>
            <p:cNvSpPr>
              <a:spLocks/>
            </p:cNvSpPr>
            <p:nvPr/>
          </p:nvSpPr>
          <p:spPr bwMode="auto">
            <a:xfrm>
              <a:off x="602419" y="4703164"/>
              <a:ext cx="188169" cy="145252"/>
            </a:xfrm>
            <a:custGeom>
              <a:avLst/>
              <a:gdLst>
                <a:gd name="T0" fmla="*/ 10 w 27"/>
                <a:gd name="T1" fmla="*/ 0 h 20"/>
                <a:gd name="T2" fmla="*/ 13 w 27"/>
                <a:gd name="T3" fmla="*/ 0 h 20"/>
                <a:gd name="T4" fmla="*/ 17 w 27"/>
                <a:gd name="T5" fmla="*/ 1 h 20"/>
                <a:gd name="T6" fmla="*/ 21 w 27"/>
                <a:gd name="T7" fmla="*/ 3 h 20"/>
                <a:gd name="T8" fmla="*/ 24 w 27"/>
                <a:gd name="T9" fmla="*/ 3 h 20"/>
                <a:gd name="T10" fmla="*/ 27 w 27"/>
                <a:gd name="T11" fmla="*/ 4 h 20"/>
                <a:gd name="T12" fmla="*/ 27 w 27"/>
                <a:gd name="T13" fmla="*/ 5 h 20"/>
                <a:gd name="T14" fmla="*/ 27 w 27"/>
                <a:gd name="T15" fmla="*/ 8 h 20"/>
                <a:gd name="T16" fmla="*/ 26 w 27"/>
                <a:gd name="T17" fmla="*/ 9 h 20"/>
                <a:gd name="T18" fmla="*/ 24 w 27"/>
                <a:gd name="T19" fmla="*/ 10 h 20"/>
                <a:gd name="T20" fmla="*/ 23 w 27"/>
                <a:gd name="T21" fmla="*/ 10 h 20"/>
                <a:gd name="T22" fmla="*/ 17 w 27"/>
                <a:gd name="T23" fmla="*/ 8 h 20"/>
                <a:gd name="T24" fmla="*/ 14 w 27"/>
                <a:gd name="T25" fmla="*/ 8 h 20"/>
                <a:gd name="T26" fmla="*/ 11 w 27"/>
                <a:gd name="T27" fmla="*/ 6 h 20"/>
                <a:gd name="T28" fmla="*/ 10 w 27"/>
                <a:gd name="T29" fmla="*/ 6 h 20"/>
                <a:gd name="T30" fmla="*/ 9 w 27"/>
                <a:gd name="T31" fmla="*/ 8 h 20"/>
                <a:gd name="T32" fmla="*/ 7 w 27"/>
                <a:gd name="T33" fmla="*/ 8 h 20"/>
                <a:gd name="T34" fmla="*/ 7 w 27"/>
                <a:gd name="T35" fmla="*/ 8 h 20"/>
                <a:gd name="T36" fmla="*/ 7 w 27"/>
                <a:gd name="T37" fmla="*/ 9 h 20"/>
                <a:gd name="T38" fmla="*/ 7 w 27"/>
                <a:gd name="T39" fmla="*/ 9 h 20"/>
                <a:gd name="T40" fmla="*/ 7 w 27"/>
                <a:gd name="T41" fmla="*/ 10 h 20"/>
                <a:gd name="T42" fmla="*/ 10 w 27"/>
                <a:gd name="T43" fmla="*/ 12 h 20"/>
                <a:gd name="T44" fmla="*/ 13 w 27"/>
                <a:gd name="T45" fmla="*/ 13 h 20"/>
                <a:gd name="T46" fmla="*/ 14 w 27"/>
                <a:gd name="T47" fmla="*/ 13 h 20"/>
                <a:gd name="T48" fmla="*/ 15 w 27"/>
                <a:gd name="T49" fmla="*/ 16 h 20"/>
                <a:gd name="T50" fmla="*/ 14 w 27"/>
                <a:gd name="T51" fmla="*/ 17 h 20"/>
                <a:gd name="T52" fmla="*/ 14 w 27"/>
                <a:gd name="T53" fmla="*/ 18 h 20"/>
                <a:gd name="T54" fmla="*/ 13 w 27"/>
                <a:gd name="T55" fmla="*/ 20 h 20"/>
                <a:gd name="T56" fmla="*/ 10 w 27"/>
                <a:gd name="T57" fmla="*/ 20 h 20"/>
                <a:gd name="T58" fmla="*/ 10 w 27"/>
                <a:gd name="T59" fmla="*/ 18 h 20"/>
                <a:gd name="T60" fmla="*/ 6 w 27"/>
                <a:gd name="T61" fmla="*/ 17 h 20"/>
                <a:gd name="T62" fmla="*/ 4 w 27"/>
                <a:gd name="T63" fmla="*/ 16 h 20"/>
                <a:gd name="T64" fmla="*/ 2 w 27"/>
                <a:gd name="T65" fmla="*/ 13 h 20"/>
                <a:gd name="T66" fmla="*/ 0 w 27"/>
                <a:gd name="T67" fmla="*/ 10 h 20"/>
                <a:gd name="T68" fmla="*/ 0 w 27"/>
                <a:gd name="T69" fmla="*/ 8 h 20"/>
                <a:gd name="T70" fmla="*/ 1 w 27"/>
                <a:gd name="T71" fmla="*/ 4 h 20"/>
                <a:gd name="T72" fmla="*/ 4 w 27"/>
                <a:gd name="T73" fmla="*/ 3 h 20"/>
                <a:gd name="T74" fmla="*/ 6 w 27"/>
                <a:gd name="T75" fmla="*/ 0 h 20"/>
                <a:gd name="T76" fmla="*/ 10 w 27"/>
                <a:gd name="T7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" h="20">
                  <a:moveTo>
                    <a:pt x="10" y="0"/>
                  </a:moveTo>
                  <a:lnTo>
                    <a:pt x="13" y="0"/>
                  </a:lnTo>
                  <a:lnTo>
                    <a:pt x="17" y="1"/>
                  </a:lnTo>
                  <a:lnTo>
                    <a:pt x="21" y="3"/>
                  </a:lnTo>
                  <a:lnTo>
                    <a:pt x="24" y="3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7" y="8"/>
                  </a:lnTo>
                  <a:lnTo>
                    <a:pt x="26" y="9"/>
                  </a:lnTo>
                  <a:lnTo>
                    <a:pt x="24" y="10"/>
                  </a:lnTo>
                  <a:lnTo>
                    <a:pt x="23" y="10"/>
                  </a:lnTo>
                  <a:lnTo>
                    <a:pt x="17" y="8"/>
                  </a:lnTo>
                  <a:lnTo>
                    <a:pt x="14" y="8"/>
                  </a:lnTo>
                  <a:lnTo>
                    <a:pt x="11" y="6"/>
                  </a:lnTo>
                  <a:lnTo>
                    <a:pt x="10" y="6"/>
                  </a:lnTo>
                  <a:lnTo>
                    <a:pt x="9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10"/>
                  </a:lnTo>
                  <a:lnTo>
                    <a:pt x="10" y="12"/>
                  </a:lnTo>
                  <a:lnTo>
                    <a:pt x="13" y="13"/>
                  </a:lnTo>
                  <a:lnTo>
                    <a:pt x="14" y="13"/>
                  </a:lnTo>
                  <a:lnTo>
                    <a:pt x="15" y="16"/>
                  </a:lnTo>
                  <a:lnTo>
                    <a:pt x="14" y="17"/>
                  </a:lnTo>
                  <a:lnTo>
                    <a:pt x="14" y="18"/>
                  </a:lnTo>
                  <a:lnTo>
                    <a:pt x="13" y="20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6" y="17"/>
                  </a:lnTo>
                  <a:lnTo>
                    <a:pt x="4" y="16"/>
                  </a:lnTo>
                  <a:lnTo>
                    <a:pt x="2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1" y="4"/>
                  </a:lnTo>
                  <a:lnTo>
                    <a:pt x="4" y="3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785"/>
            <p:cNvSpPr>
              <a:spLocks/>
            </p:cNvSpPr>
            <p:nvPr/>
          </p:nvSpPr>
          <p:spPr bwMode="auto">
            <a:xfrm>
              <a:off x="602419" y="4884726"/>
              <a:ext cx="181197" cy="152516"/>
            </a:xfrm>
            <a:custGeom>
              <a:avLst/>
              <a:gdLst>
                <a:gd name="T0" fmla="*/ 13 w 26"/>
                <a:gd name="T1" fmla="*/ 0 h 21"/>
                <a:gd name="T2" fmla="*/ 17 w 26"/>
                <a:gd name="T3" fmla="*/ 1 h 21"/>
                <a:gd name="T4" fmla="*/ 21 w 26"/>
                <a:gd name="T5" fmla="*/ 2 h 21"/>
                <a:gd name="T6" fmla="*/ 24 w 26"/>
                <a:gd name="T7" fmla="*/ 4 h 21"/>
                <a:gd name="T8" fmla="*/ 26 w 26"/>
                <a:gd name="T9" fmla="*/ 6 h 21"/>
                <a:gd name="T10" fmla="*/ 26 w 26"/>
                <a:gd name="T11" fmla="*/ 9 h 21"/>
                <a:gd name="T12" fmla="*/ 24 w 26"/>
                <a:gd name="T13" fmla="*/ 10 h 21"/>
                <a:gd name="T14" fmla="*/ 23 w 26"/>
                <a:gd name="T15" fmla="*/ 12 h 21"/>
                <a:gd name="T16" fmla="*/ 21 w 26"/>
                <a:gd name="T17" fmla="*/ 10 h 21"/>
                <a:gd name="T18" fmla="*/ 19 w 26"/>
                <a:gd name="T19" fmla="*/ 9 h 21"/>
                <a:gd name="T20" fmla="*/ 17 w 26"/>
                <a:gd name="T21" fmla="*/ 8 h 21"/>
                <a:gd name="T22" fmla="*/ 13 w 26"/>
                <a:gd name="T23" fmla="*/ 6 h 21"/>
                <a:gd name="T24" fmla="*/ 10 w 26"/>
                <a:gd name="T25" fmla="*/ 8 h 21"/>
                <a:gd name="T26" fmla="*/ 9 w 26"/>
                <a:gd name="T27" fmla="*/ 8 h 21"/>
                <a:gd name="T28" fmla="*/ 7 w 26"/>
                <a:gd name="T29" fmla="*/ 9 h 21"/>
                <a:gd name="T30" fmla="*/ 6 w 26"/>
                <a:gd name="T31" fmla="*/ 10 h 21"/>
                <a:gd name="T32" fmla="*/ 7 w 26"/>
                <a:gd name="T33" fmla="*/ 12 h 21"/>
                <a:gd name="T34" fmla="*/ 9 w 26"/>
                <a:gd name="T35" fmla="*/ 13 h 21"/>
                <a:gd name="T36" fmla="*/ 13 w 26"/>
                <a:gd name="T37" fmla="*/ 14 h 21"/>
                <a:gd name="T38" fmla="*/ 15 w 26"/>
                <a:gd name="T39" fmla="*/ 15 h 21"/>
                <a:gd name="T40" fmla="*/ 15 w 26"/>
                <a:gd name="T41" fmla="*/ 17 h 21"/>
                <a:gd name="T42" fmla="*/ 15 w 26"/>
                <a:gd name="T43" fmla="*/ 18 h 21"/>
                <a:gd name="T44" fmla="*/ 14 w 26"/>
                <a:gd name="T45" fmla="*/ 19 h 21"/>
                <a:gd name="T46" fmla="*/ 13 w 26"/>
                <a:gd name="T47" fmla="*/ 21 h 21"/>
                <a:gd name="T48" fmla="*/ 11 w 26"/>
                <a:gd name="T49" fmla="*/ 21 h 21"/>
                <a:gd name="T50" fmla="*/ 10 w 26"/>
                <a:gd name="T51" fmla="*/ 21 h 21"/>
                <a:gd name="T52" fmla="*/ 6 w 26"/>
                <a:gd name="T53" fmla="*/ 19 h 21"/>
                <a:gd name="T54" fmla="*/ 4 w 26"/>
                <a:gd name="T55" fmla="*/ 17 h 21"/>
                <a:gd name="T56" fmla="*/ 2 w 26"/>
                <a:gd name="T57" fmla="*/ 14 h 21"/>
                <a:gd name="T58" fmla="*/ 0 w 26"/>
                <a:gd name="T59" fmla="*/ 12 h 21"/>
                <a:gd name="T60" fmla="*/ 0 w 26"/>
                <a:gd name="T61" fmla="*/ 9 h 21"/>
                <a:gd name="T62" fmla="*/ 0 w 26"/>
                <a:gd name="T63" fmla="*/ 6 h 21"/>
                <a:gd name="T64" fmla="*/ 2 w 26"/>
                <a:gd name="T65" fmla="*/ 4 h 21"/>
                <a:gd name="T66" fmla="*/ 5 w 26"/>
                <a:gd name="T67" fmla="*/ 1 h 21"/>
                <a:gd name="T68" fmla="*/ 10 w 26"/>
                <a:gd name="T69" fmla="*/ 0 h 21"/>
                <a:gd name="T70" fmla="*/ 13 w 26"/>
                <a:gd name="T7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" h="21">
                  <a:moveTo>
                    <a:pt x="13" y="0"/>
                  </a:moveTo>
                  <a:lnTo>
                    <a:pt x="17" y="1"/>
                  </a:lnTo>
                  <a:lnTo>
                    <a:pt x="21" y="2"/>
                  </a:lnTo>
                  <a:lnTo>
                    <a:pt x="24" y="4"/>
                  </a:lnTo>
                  <a:lnTo>
                    <a:pt x="26" y="6"/>
                  </a:lnTo>
                  <a:lnTo>
                    <a:pt x="26" y="9"/>
                  </a:lnTo>
                  <a:lnTo>
                    <a:pt x="24" y="10"/>
                  </a:lnTo>
                  <a:lnTo>
                    <a:pt x="23" y="12"/>
                  </a:lnTo>
                  <a:lnTo>
                    <a:pt x="21" y="10"/>
                  </a:lnTo>
                  <a:lnTo>
                    <a:pt x="19" y="9"/>
                  </a:lnTo>
                  <a:lnTo>
                    <a:pt x="17" y="8"/>
                  </a:lnTo>
                  <a:lnTo>
                    <a:pt x="13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7" y="9"/>
                  </a:lnTo>
                  <a:lnTo>
                    <a:pt x="6" y="10"/>
                  </a:lnTo>
                  <a:lnTo>
                    <a:pt x="7" y="12"/>
                  </a:lnTo>
                  <a:lnTo>
                    <a:pt x="9" y="13"/>
                  </a:lnTo>
                  <a:lnTo>
                    <a:pt x="13" y="14"/>
                  </a:lnTo>
                  <a:lnTo>
                    <a:pt x="15" y="15"/>
                  </a:lnTo>
                  <a:lnTo>
                    <a:pt x="15" y="17"/>
                  </a:lnTo>
                  <a:lnTo>
                    <a:pt x="15" y="18"/>
                  </a:lnTo>
                  <a:lnTo>
                    <a:pt x="14" y="19"/>
                  </a:lnTo>
                  <a:lnTo>
                    <a:pt x="13" y="21"/>
                  </a:lnTo>
                  <a:lnTo>
                    <a:pt x="11" y="21"/>
                  </a:lnTo>
                  <a:lnTo>
                    <a:pt x="10" y="21"/>
                  </a:lnTo>
                  <a:lnTo>
                    <a:pt x="6" y="19"/>
                  </a:lnTo>
                  <a:lnTo>
                    <a:pt x="4" y="17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6"/>
                  </a:lnTo>
                  <a:lnTo>
                    <a:pt x="2" y="4"/>
                  </a:lnTo>
                  <a:lnTo>
                    <a:pt x="5" y="1"/>
                  </a:lnTo>
                  <a:lnTo>
                    <a:pt x="1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32304" y="2485571"/>
              <a:ext cx="22255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Contents</a:t>
              </a:r>
              <a:endPara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5" name="Freeform 858"/>
          <p:cNvSpPr>
            <a:spLocks noEditPoints="1"/>
          </p:cNvSpPr>
          <p:nvPr/>
        </p:nvSpPr>
        <p:spPr bwMode="auto">
          <a:xfrm flipV="1">
            <a:off x="3914156" y="870480"/>
            <a:ext cx="956018" cy="387788"/>
          </a:xfrm>
          <a:custGeom>
            <a:avLst/>
            <a:gdLst>
              <a:gd name="T0" fmla="*/ 183 w 270"/>
              <a:gd name="T1" fmla="*/ 27 h 146"/>
              <a:gd name="T2" fmla="*/ 182 w 270"/>
              <a:gd name="T3" fmla="*/ 44 h 146"/>
              <a:gd name="T4" fmla="*/ 181 w 270"/>
              <a:gd name="T5" fmla="*/ 46 h 146"/>
              <a:gd name="T6" fmla="*/ 123 w 270"/>
              <a:gd name="T7" fmla="*/ 48 h 146"/>
              <a:gd name="T8" fmla="*/ 10 w 270"/>
              <a:gd name="T9" fmla="*/ 45 h 146"/>
              <a:gd name="T10" fmla="*/ 22 w 270"/>
              <a:gd name="T11" fmla="*/ 78 h 146"/>
              <a:gd name="T12" fmla="*/ 21 w 270"/>
              <a:gd name="T13" fmla="*/ 112 h 146"/>
              <a:gd name="T14" fmla="*/ 186 w 270"/>
              <a:gd name="T15" fmla="*/ 105 h 146"/>
              <a:gd name="T16" fmla="*/ 188 w 270"/>
              <a:gd name="T17" fmla="*/ 107 h 146"/>
              <a:gd name="T18" fmla="*/ 188 w 270"/>
              <a:gd name="T19" fmla="*/ 108 h 146"/>
              <a:gd name="T20" fmla="*/ 225 w 270"/>
              <a:gd name="T21" fmla="*/ 104 h 146"/>
              <a:gd name="T22" fmla="*/ 242 w 270"/>
              <a:gd name="T23" fmla="*/ 54 h 146"/>
              <a:gd name="T24" fmla="*/ 183 w 270"/>
              <a:gd name="T25" fmla="*/ 11 h 146"/>
              <a:gd name="T26" fmla="*/ 183 w 270"/>
              <a:gd name="T27" fmla="*/ 0 h 146"/>
              <a:gd name="T28" fmla="*/ 247 w 270"/>
              <a:gd name="T29" fmla="*/ 50 h 146"/>
              <a:gd name="T30" fmla="*/ 270 w 270"/>
              <a:gd name="T31" fmla="*/ 71 h 146"/>
              <a:gd name="T32" fmla="*/ 268 w 270"/>
              <a:gd name="T33" fmla="*/ 75 h 146"/>
              <a:gd name="T34" fmla="*/ 190 w 270"/>
              <a:gd name="T35" fmla="*/ 144 h 146"/>
              <a:gd name="T36" fmla="*/ 187 w 270"/>
              <a:gd name="T37" fmla="*/ 146 h 146"/>
              <a:gd name="T38" fmla="*/ 183 w 270"/>
              <a:gd name="T39" fmla="*/ 144 h 146"/>
              <a:gd name="T40" fmla="*/ 182 w 270"/>
              <a:gd name="T41" fmla="*/ 142 h 146"/>
              <a:gd name="T42" fmla="*/ 99 w 270"/>
              <a:gd name="T43" fmla="*/ 116 h 146"/>
              <a:gd name="T44" fmla="*/ 16 w 270"/>
              <a:gd name="T45" fmla="*/ 118 h 146"/>
              <a:gd name="T46" fmla="*/ 13 w 270"/>
              <a:gd name="T47" fmla="*/ 116 h 146"/>
              <a:gd name="T48" fmla="*/ 17 w 270"/>
              <a:gd name="T49" fmla="*/ 96 h 146"/>
              <a:gd name="T50" fmla="*/ 10 w 270"/>
              <a:gd name="T51" fmla="*/ 59 h 146"/>
              <a:gd name="T52" fmla="*/ 0 w 270"/>
              <a:gd name="T53" fmla="*/ 42 h 146"/>
              <a:gd name="T54" fmla="*/ 0 w 270"/>
              <a:gd name="T55" fmla="*/ 38 h 146"/>
              <a:gd name="T56" fmla="*/ 4 w 270"/>
              <a:gd name="T57" fmla="*/ 37 h 146"/>
              <a:gd name="T58" fmla="*/ 89 w 270"/>
              <a:gd name="T59" fmla="*/ 41 h 146"/>
              <a:gd name="T60" fmla="*/ 175 w 270"/>
              <a:gd name="T61" fmla="*/ 40 h 146"/>
              <a:gd name="T62" fmla="*/ 177 w 270"/>
              <a:gd name="T63" fmla="*/ 4 h 146"/>
              <a:gd name="T64" fmla="*/ 178 w 270"/>
              <a:gd name="T65" fmla="*/ 2 h 146"/>
              <a:gd name="T66" fmla="*/ 181 w 270"/>
              <a:gd name="T6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0" h="146">
                <a:moveTo>
                  <a:pt x="183" y="11"/>
                </a:moveTo>
                <a:lnTo>
                  <a:pt x="183" y="27"/>
                </a:lnTo>
                <a:lnTo>
                  <a:pt x="182" y="42"/>
                </a:lnTo>
                <a:lnTo>
                  <a:pt x="182" y="44"/>
                </a:lnTo>
                <a:lnTo>
                  <a:pt x="181" y="45"/>
                </a:lnTo>
                <a:lnTo>
                  <a:pt x="181" y="46"/>
                </a:lnTo>
                <a:lnTo>
                  <a:pt x="178" y="46"/>
                </a:lnTo>
                <a:lnTo>
                  <a:pt x="123" y="48"/>
                </a:lnTo>
                <a:lnTo>
                  <a:pt x="67" y="49"/>
                </a:lnTo>
                <a:lnTo>
                  <a:pt x="10" y="45"/>
                </a:lnTo>
                <a:lnTo>
                  <a:pt x="18" y="61"/>
                </a:lnTo>
                <a:lnTo>
                  <a:pt x="22" y="78"/>
                </a:lnTo>
                <a:lnTo>
                  <a:pt x="24" y="95"/>
                </a:lnTo>
                <a:lnTo>
                  <a:pt x="21" y="112"/>
                </a:lnTo>
                <a:lnTo>
                  <a:pt x="103" y="108"/>
                </a:lnTo>
                <a:lnTo>
                  <a:pt x="186" y="105"/>
                </a:lnTo>
                <a:lnTo>
                  <a:pt x="187" y="105"/>
                </a:lnTo>
                <a:lnTo>
                  <a:pt x="188" y="107"/>
                </a:lnTo>
                <a:lnTo>
                  <a:pt x="188" y="107"/>
                </a:lnTo>
                <a:lnTo>
                  <a:pt x="188" y="108"/>
                </a:lnTo>
                <a:lnTo>
                  <a:pt x="188" y="137"/>
                </a:lnTo>
                <a:lnTo>
                  <a:pt x="225" y="104"/>
                </a:lnTo>
                <a:lnTo>
                  <a:pt x="262" y="72"/>
                </a:lnTo>
                <a:lnTo>
                  <a:pt x="242" y="54"/>
                </a:lnTo>
                <a:lnTo>
                  <a:pt x="221" y="38"/>
                </a:lnTo>
                <a:lnTo>
                  <a:pt x="183" y="11"/>
                </a:lnTo>
                <a:close/>
                <a:moveTo>
                  <a:pt x="181" y="0"/>
                </a:moveTo>
                <a:lnTo>
                  <a:pt x="183" y="0"/>
                </a:lnTo>
                <a:lnTo>
                  <a:pt x="224" y="32"/>
                </a:lnTo>
                <a:lnTo>
                  <a:pt x="247" y="50"/>
                </a:lnTo>
                <a:lnTo>
                  <a:pt x="268" y="70"/>
                </a:lnTo>
                <a:lnTo>
                  <a:pt x="270" y="71"/>
                </a:lnTo>
                <a:lnTo>
                  <a:pt x="270" y="72"/>
                </a:lnTo>
                <a:lnTo>
                  <a:pt x="268" y="75"/>
                </a:lnTo>
                <a:lnTo>
                  <a:pt x="229" y="109"/>
                </a:lnTo>
                <a:lnTo>
                  <a:pt x="190" y="144"/>
                </a:lnTo>
                <a:lnTo>
                  <a:pt x="188" y="146"/>
                </a:lnTo>
                <a:lnTo>
                  <a:pt x="187" y="146"/>
                </a:lnTo>
                <a:lnTo>
                  <a:pt x="185" y="146"/>
                </a:lnTo>
                <a:lnTo>
                  <a:pt x="183" y="144"/>
                </a:lnTo>
                <a:lnTo>
                  <a:pt x="182" y="144"/>
                </a:lnTo>
                <a:lnTo>
                  <a:pt x="182" y="142"/>
                </a:lnTo>
                <a:lnTo>
                  <a:pt x="182" y="112"/>
                </a:lnTo>
                <a:lnTo>
                  <a:pt x="99" y="116"/>
                </a:lnTo>
                <a:lnTo>
                  <a:pt x="17" y="118"/>
                </a:lnTo>
                <a:lnTo>
                  <a:pt x="16" y="118"/>
                </a:lnTo>
                <a:lnTo>
                  <a:pt x="14" y="117"/>
                </a:lnTo>
                <a:lnTo>
                  <a:pt x="13" y="116"/>
                </a:lnTo>
                <a:lnTo>
                  <a:pt x="13" y="114"/>
                </a:lnTo>
                <a:lnTo>
                  <a:pt x="17" y="96"/>
                </a:lnTo>
                <a:lnTo>
                  <a:pt x="16" y="78"/>
                </a:lnTo>
                <a:lnTo>
                  <a:pt x="10" y="59"/>
                </a:lnTo>
                <a:lnTo>
                  <a:pt x="1" y="44"/>
                </a:lnTo>
                <a:lnTo>
                  <a:pt x="0" y="42"/>
                </a:lnTo>
                <a:lnTo>
                  <a:pt x="0" y="40"/>
                </a:lnTo>
                <a:lnTo>
                  <a:pt x="0" y="38"/>
                </a:lnTo>
                <a:lnTo>
                  <a:pt x="3" y="37"/>
                </a:lnTo>
                <a:lnTo>
                  <a:pt x="4" y="37"/>
                </a:lnTo>
                <a:lnTo>
                  <a:pt x="47" y="41"/>
                </a:lnTo>
                <a:lnTo>
                  <a:pt x="89" y="41"/>
                </a:lnTo>
                <a:lnTo>
                  <a:pt x="132" y="40"/>
                </a:lnTo>
                <a:lnTo>
                  <a:pt x="175" y="40"/>
                </a:lnTo>
                <a:lnTo>
                  <a:pt x="177" y="21"/>
                </a:lnTo>
                <a:lnTo>
                  <a:pt x="177" y="4"/>
                </a:lnTo>
                <a:lnTo>
                  <a:pt x="177" y="3"/>
                </a:lnTo>
                <a:lnTo>
                  <a:pt x="178" y="2"/>
                </a:lnTo>
                <a:lnTo>
                  <a:pt x="179" y="0"/>
                </a:lnTo>
                <a:lnTo>
                  <a:pt x="18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858"/>
          <p:cNvSpPr>
            <a:spLocks noEditPoints="1"/>
          </p:cNvSpPr>
          <p:nvPr/>
        </p:nvSpPr>
        <p:spPr bwMode="auto">
          <a:xfrm flipV="1">
            <a:off x="3914156" y="2110425"/>
            <a:ext cx="956018" cy="387788"/>
          </a:xfrm>
          <a:custGeom>
            <a:avLst/>
            <a:gdLst>
              <a:gd name="T0" fmla="*/ 183 w 270"/>
              <a:gd name="T1" fmla="*/ 27 h 146"/>
              <a:gd name="T2" fmla="*/ 182 w 270"/>
              <a:gd name="T3" fmla="*/ 44 h 146"/>
              <a:gd name="T4" fmla="*/ 181 w 270"/>
              <a:gd name="T5" fmla="*/ 46 h 146"/>
              <a:gd name="T6" fmla="*/ 123 w 270"/>
              <a:gd name="T7" fmla="*/ 48 h 146"/>
              <a:gd name="T8" fmla="*/ 10 w 270"/>
              <a:gd name="T9" fmla="*/ 45 h 146"/>
              <a:gd name="T10" fmla="*/ 22 w 270"/>
              <a:gd name="T11" fmla="*/ 78 h 146"/>
              <a:gd name="T12" fmla="*/ 21 w 270"/>
              <a:gd name="T13" fmla="*/ 112 h 146"/>
              <a:gd name="T14" fmla="*/ 186 w 270"/>
              <a:gd name="T15" fmla="*/ 105 h 146"/>
              <a:gd name="T16" fmla="*/ 188 w 270"/>
              <a:gd name="T17" fmla="*/ 107 h 146"/>
              <a:gd name="T18" fmla="*/ 188 w 270"/>
              <a:gd name="T19" fmla="*/ 108 h 146"/>
              <a:gd name="T20" fmla="*/ 225 w 270"/>
              <a:gd name="T21" fmla="*/ 104 h 146"/>
              <a:gd name="T22" fmla="*/ 242 w 270"/>
              <a:gd name="T23" fmla="*/ 54 h 146"/>
              <a:gd name="T24" fmla="*/ 183 w 270"/>
              <a:gd name="T25" fmla="*/ 11 h 146"/>
              <a:gd name="T26" fmla="*/ 183 w 270"/>
              <a:gd name="T27" fmla="*/ 0 h 146"/>
              <a:gd name="T28" fmla="*/ 247 w 270"/>
              <a:gd name="T29" fmla="*/ 50 h 146"/>
              <a:gd name="T30" fmla="*/ 270 w 270"/>
              <a:gd name="T31" fmla="*/ 71 h 146"/>
              <a:gd name="T32" fmla="*/ 268 w 270"/>
              <a:gd name="T33" fmla="*/ 75 h 146"/>
              <a:gd name="T34" fmla="*/ 190 w 270"/>
              <a:gd name="T35" fmla="*/ 144 h 146"/>
              <a:gd name="T36" fmla="*/ 187 w 270"/>
              <a:gd name="T37" fmla="*/ 146 h 146"/>
              <a:gd name="T38" fmla="*/ 183 w 270"/>
              <a:gd name="T39" fmla="*/ 144 h 146"/>
              <a:gd name="T40" fmla="*/ 182 w 270"/>
              <a:gd name="T41" fmla="*/ 142 h 146"/>
              <a:gd name="T42" fmla="*/ 99 w 270"/>
              <a:gd name="T43" fmla="*/ 116 h 146"/>
              <a:gd name="T44" fmla="*/ 16 w 270"/>
              <a:gd name="T45" fmla="*/ 118 h 146"/>
              <a:gd name="T46" fmla="*/ 13 w 270"/>
              <a:gd name="T47" fmla="*/ 116 h 146"/>
              <a:gd name="T48" fmla="*/ 17 w 270"/>
              <a:gd name="T49" fmla="*/ 96 h 146"/>
              <a:gd name="T50" fmla="*/ 10 w 270"/>
              <a:gd name="T51" fmla="*/ 59 h 146"/>
              <a:gd name="T52" fmla="*/ 0 w 270"/>
              <a:gd name="T53" fmla="*/ 42 h 146"/>
              <a:gd name="T54" fmla="*/ 0 w 270"/>
              <a:gd name="T55" fmla="*/ 38 h 146"/>
              <a:gd name="T56" fmla="*/ 4 w 270"/>
              <a:gd name="T57" fmla="*/ 37 h 146"/>
              <a:gd name="T58" fmla="*/ 89 w 270"/>
              <a:gd name="T59" fmla="*/ 41 h 146"/>
              <a:gd name="T60" fmla="*/ 175 w 270"/>
              <a:gd name="T61" fmla="*/ 40 h 146"/>
              <a:gd name="T62" fmla="*/ 177 w 270"/>
              <a:gd name="T63" fmla="*/ 4 h 146"/>
              <a:gd name="T64" fmla="*/ 178 w 270"/>
              <a:gd name="T65" fmla="*/ 2 h 146"/>
              <a:gd name="T66" fmla="*/ 181 w 270"/>
              <a:gd name="T6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0" h="146">
                <a:moveTo>
                  <a:pt x="183" y="11"/>
                </a:moveTo>
                <a:lnTo>
                  <a:pt x="183" y="27"/>
                </a:lnTo>
                <a:lnTo>
                  <a:pt x="182" y="42"/>
                </a:lnTo>
                <a:lnTo>
                  <a:pt x="182" y="44"/>
                </a:lnTo>
                <a:lnTo>
                  <a:pt x="181" y="45"/>
                </a:lnTo>
                <a:lnTo>
                  <a:pt x="181" y="46"/>
                </a:lnTo>
                <a:lnTo>
                  <a:pt x="178" y="46"/>
                </a:lnTo>
                <a:lnTo>
                  <a:pt x="123" y="48"/>
                </a:lnTo>
                <a:lnTo>
                  <a:pt x="67" y="49"/>
                </a:lnTo>
                <a:lnTo>
                  <a:pt x="10" y="45"/>
                </a:lnTo>
                <a:lnTo>
                  <a:pt x="18" y="61"/>
                </a:lnTo>
                <a:lnTo>
                  <a:pt x="22" y="78"/>
                </a:lnTo>
                <a:lnTo>
                  <a:pt x="24" y="95"/>
                </a:lnTo>
                <a:lnTo>
                  <a:pt x="21" y="112"/>
                </a:lnTo>
                <a:lnTo>
                  <a:pt x="103" y="108"/>
                </a:lnTo>
                <a:lnTo>
                  <a:pt x="186" y="105"/>
                </a:lnTo>
                <a:lnTo>
                  <a:pt x="187" y="105"/>
                </a:lnTo>
                <a:lnTo>
                  <a:pt x="188" y="107"/>
                </a:lnTo>
                <a:lnTo>
                  <a:pt x="188" y="107"/>
                </a:lnTo>
                <a:lnTo>
                  <a:pt x="188" y="108"/>
                </a:lnTo>
                <a:lnTo>
                  <a:pt x="188" y="137"/>
                </a:lnTo>
                <a:lnTo>
                  <a:pt x="225" y="104"/>
                </a:lnTo>
                <a:lnTo>
                  <a:pt x="262" y="72"/>
                </a:lnTo>
                <a:lnTo>
                  <a:pt x="242" y="54"/>
                </a:lnTo>
                <a:lnTo>
                  <a:pt x="221" y="38"/>
                </a:lnTo>
                <a:lnTo>
                  <a:pt x="183" y="11"/>
                </a:lnTo>
                <a:close/>
                <a:moveTo>
                  <a:pt x="181" y="0"/>
                </a:moveTo>
                <a:lnTo>
                  <a:pt x="183" y="0"/>
                </a:lnTo>
                <a:lnTo>
                  <a:pt x="224" y="32"/>
                </a:lnTo>
                <a:lnTo>
                  <a:pt x="247" y="50"/>
                </a:lnTo>
                <a:lnTo>
                  <a:pt x="268" y="70"/>
                </a:lnTo>
                <a:lnTo>
                  <a:pt x="270" y="71"/>
                </a:lnTo>
                <a:lnTo>
                  <a:pt x="270" y="72"/>
                </a:lnTo>
                <a:lnTo>
                  <a:pt x="268" y="75"/>
                </a:lnTo>
                <a:lnTo>
                  <a:pt x="229" y="109"/>
                </a:lnTo>
                <a:lnTo>
                  <a:pt x="190" y="144"/>
                </a:lnTo>
                <a:lnTo>
                  <a:pt x="188" y="146"/>
                </a:lnTo>
                <a:lnTo>
                  <a:pt x="187" y="146"/>
                </a:lnTo>
                <a:lnTo>
                  <a:pt x="185" y="146"/>
                </a:lnTo>
                <a:lnTo>
                  <a:pt x="183" y="144"/>
                </a:lnTo>
                <a:lnTo>
                  <a:pt x="182" y="144"/>
                </a:lnTo>
                <a:lnTo>
                  <a:pt x="182" y="142"/>
                </a:lnTo>
                <a:lnTo>
                  <a:pt x="182" y="112"/>
                </a:lnTo>
                <a:lnTo>
                  <a:pt x="99" y="116"/>
                </a:lnTo>
                <a:lnTo>
                  <a:pt x="17" y="118"/>
                </a:lnTo>
                <a:lnTo>
                  <a:pt x="16" y="118"/>
                </a:lnTo>
                <a:lnTo>
                  <a:pt x="14" y="117"/>
                </a:lnTo>
                <a:lnTo>
                  <a:pt x="13" y="116"/>
                </a:lnTo>
                <a:lnTo>
                  <a:pt x="13" y="114"/>
                </a:lnTo>
                <a:lnTo>
                  <a:pt x="17" y="96"/>
                </a:lnTo>
                <a:lnTo>
                  <a:pt x="16" y="78"/>
                </a:lnTo>
                <a:lnTo>
                  <a:pt x="10" y="59"/>
                </a:lnTo>
                <a:lnTo>
                  <a:pt x="1" y="44"/>
                </a:lnTo>
                <a:lnTo>
                  <a:pt x="0" y="42"/>
                </a:lnTo>
                <a:lnTo>
                  <a:pt x="0" y="40"/>
                </a:lnTo>
                <a:lnTo>
                  <a:pt x="0" y="38"/>
                </a:lnTo>
                <a:lnTo>
                  <a:pt x="3" y="37"/>
                </a:lnTo>
                <a:lnTo>
                  <a:pt x="4" y="37"/>
                </a:lnTo>
                <a:lnTo>
                  <a:pt x="47" y="41"/>
                </a:lnTo>
                <a:lnTo>
                  <a:pt x="89" y="41"/>
                </a:lnTo>
                <a:lnTo>
                  <a:pt x="132" y="40"/>
                </a:lnTo>
                <a:lnTo>
                  <a:pt x="175" y="40"/>
                </a:lnTo>
                <a:lnTo>
                  <a:pt x="177" y="21"/>
                </a:lnTo>
                <a:lnTo>
                  <a:pt x="177" y="4"/>
                </a:lnTo>
                <a:lnTo>
                  <a:pt x="177" y="3"/>
                </a:lnTo>
                <a:lnTo>
                  <a:pt x="178" y="2"/>
                </a:lnTo>
                <a:lnTo>
                  <a:pt x="179" y="0"/>
                </a:lnTo>
                <a:lnTo>
                  <a:pt x="18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Freeform 858"/>
          <p:cNvSpPr>
            <a:spLocks noEditPoints="1"/>
          </p:cNvSpPr>
          <p:nvPr/>
        </p:nvSpPr>
        <p:spPr bwMode="auto">
          <a:xfrm flipV="1">
            <a:off x="3914156" y="3350370"/>
            <a:ext cx="956018" cy="387788"/>
          </a:xfrm>
          <a:custGeom>
            <a:avLst/>
            <a:gdLst>
              <a:gd name="T0" fmla="*/ 183 w 270"/>
              <a:gd name="T1" fmla="*/ 27 h 146"/>
              <a:gd name="T2" fmla="*/ 182 w 270"/>
              <a:gd name="T3" fmla="*/ 44 h 146"/>
              <a:gd name="T4" fmla="*/ 181 w 270"/>
              <a:gd name="T5" fmla="*/ 46 h 146"/>
              <a:gd name="T6" fmla="*/ 123 w 270"/>
              <a:gd name="T7" fmla="*/ 48 h 146"/>
              <a:gd name="T8" fmla="*/ 10 w 270"/>
              <a:gd name="T9" fmla="*/ 45 h 146"/>
              <a:gd name="T10" fmla="*/ 22 w 270"/>
              <a:gd name="T11" fmla="*/ 78 h 146"/>
              <a:gd name="T12" fmla="*/ 21 w 270"/>
              <a:gd name="T13" fmla="*/ 112 h 146"/>
              <a:gd name="T14" fmla="*/ 186 w 270"/>
              <a:gd name="T15" fmla="*/ 105 h 146"/>
              <a:gd name="T16" fmla="*/ 188 w 270"/>
              <a:gd name="T17" fmla="*/ 107 h 146"/>
              <a:gd name="T18" fmla="*/ 188 w 270"/>
              <a:gd name="T19" fmla="*/ 108 h 146"/>
              <a:gd name="T20" fmla="*/ 225 w 270"/>
              <a:gd name="T21" fmla="*/ 104 h 146"/>
              <a:gd name="T22" fmla="*/ 242 w 270"/>
              <a:gd name="T23" fmla="*/ 54 h 146"/>
              <a:gd name="T24" fmla="*/ 183 w 270"/>
              <a:gd name="T25" fmla="*/ 11 h 146"/>
              <a:gd name="T26" fmla="*/ 183 w 270"/>
              <a:gd name="T27" fmla="*/ 0 h 146"/>
              <a:gd name="T28" fmla="*/ 247 w 270"/>
              <a:gd name="T29" fmla="*/ 50 h 146"/>
              <a:gd name="T30" fmla="*/ 270 w 270"/>
              <a:gd name="T31" fmla="*/ 71 h 146"/>
              <a:gd name="T32" fmla="*/ 268 w 270"/>
              <a:gd name="T33" fmla="*/ 75 h 146"/>
              <a:gd name="T34" fmla="*/ 190 w 270"/>
              <a:gd name="T35" fmla="*/ 144 h 146"/>
              <a:gd name="T36" fmla="*/ 187 w 270"/>
              <a:gd name="T37" fmla="*/ 146 h 146"/>
              <a:gd name="T38" fmla="*/ 183 w 270"/>
              <a:gd name="T39" fmla="*/ 144 h 146"/>
              <a:gd name="T40" fmla="*/ 182 w 270"/>
              <a:gd name="T41" fmla="*/ 142 h 146"/>
              <a:gd name="T42" fmla="*/ 99 w 270"/>
              <a:gd name="T43" fmla="*/ 116 h 146"/>
              <a:gd name="T44" fmla="*/ 16 w 270"/>
              <a:gd name="T45" fmla="*/ 118 h 146"/>
              <a:gd name="T46" fmla="*/ 13 w 270"/>
              <a:gd name="T47" fmla="*/ 116 h 146"/>
              <a:gd name="T48" fmla="*/ 17 w 270"/>
              <a:gd name="T49" fmla="*/ 96 h 146"/>
              <a:gd name="T50" fmla="*/ 10 w 270"/>
              <a:gd name="T51" fmla="*/ 59 h 146"/>
              <a:gd name="T52" fmla="*/ 0 w 270"/>
              <a:gd name="T53" fmla="*/ 42 h 146"/>
              <a:gd name="T54" fmla="*/ 0 w 270"/>
              <a:gd name="T55" fmla="*/ 38 h 146"/>
              <a:gd name="T56" fmla="*/ 4 w 270"/>
              <a:gd name="T57" fmla="*/ 37 h 146"/>
              <a:gd name="T58" fmla="*/ 89 w 270"/>
              <a:gd name="T59" fmla="*/ 41 h 146"/>
              <a:gd name="T60" fmla="*/ 175 w 270"/>
              <a:gd name="T61" fmla="*/ 40 h 146"/>
              <a:gd name="T62" fmla="*/ 177 w 270"/>
              <a:gd name="T63" fmla="*/ 4 h 146"/>
              <a:gd name="T64" fmla="*/ 178 w 270"/>
              <a:gd name="T65" fmla="*/ 2 h 146"/>
              <a:gd name="T66" fmla="*/ 181 w 270"/>
              <a:gd name="T6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0" h="146">
                <a:moveTo>
                  <a:pt x="183" y="11"/>
                </a:moveTo>
                <a:lnTo>
                  <a:pt x="183" y="27"/>
                </a:lnTo>
                <a:lnTo>
                  <a:pt x="182" y="42"/>
                </a:lnTo>
                <a:lnTo>
                  <a:pt x="182" y="44"/>
                </a:lnTo>
                <a:lnTo>
                  <a:pt x="181" y="45"/>
                </a:lnTo>
                <a:lnTo>
                  <a:pt x="181" y="46"/>
                </a:lnTo>
                <a:lnTo>
                  <a:pt x="178" y="46"/>
                </a:lnTo>
                <a:lnTo>
                  <a:pt x="123" y="48"/>
                </a:lnTo>
                <a:lnTo>
                  <a:pt x="67" y="49"/>
                </a:lnTo>
                <a:lnTo>
                  <a:pt x="10" y="45"/>
                </a:lnTo>
                <a:lnTo>
                  <a:pt x="18" y="61"/>
                </a:lnTo>
                <a:lnTo>
                  <a:pt x="22" y="78"/>
                </a:lnTo>
                <a:lnTo>
                  <a:pt x="24" y="95"/>
                </a:lnTo>
                <a:lnTo>
                  <a:pt x="21" y="112"/>
                </a:lnTo>
                <a:lnTo>
                  <a:pt x="103" y="108"/>
                </a:lnTo>
                <a:lnTo>
                  <a:pt x="186" y="105"/>
                </a:lnTo>
                <a:lnTo>
                  <a:pt x="187" y="105"/>
                </a:lnTo>
                <a:lnTo>
                  <a:pt x="188" y="107"/>
                </a:lnTo>
                <a:lnTo>
                  <a:pt x="188" y="107"/>
                </a:lnTo>
                <a:lnTo>
                  <a:pt x="188" y="108"/>
                </a:lnTo>
                <a:lnTo>
                  <a:pt x="188" y="137"/>
                </a:lnTo>
                <a:lnTo>
                  <a:pt x="225" y="104"/>
                </a:lnTo>
                <a:lnTo>
                  <a:pt x="262" y="72"/>
                </a:lnTo>
                <a:lnTo>
                  <a:pt x="242" y="54"/>
                </a:lnTo>
                <a:lnTo>
                  <a:pt x="221" y="38"/>
                </a:lnTo>
                <a:lnTo>
                  <a:pt x="183" y="11"/>
                </a:lnTo>
                <a:close/>
                <a:moveTo>
                  <a:pt x="181" y="0"/>
                </a:moveTo>
                <a:lnTo>
                  <a:pt x="183" y="0"/>
                </a:lnTo>
                <a:lnTo>
                  <a:pt x="224" y="32"/>
                </a:lnTo>
                <a:lnTo>
                  <a:pt x="247" y="50"/>
                </a:lnTo>
                <a:lnTo>
                  <a:pt x="268" y="70"/>
                </a:lnTo>
                <a:lnTo>
                  <a:pt x="270" y="71"/>
                </a:lnTo>
                <a:lnTo>
                  <a:pt x="270" y="72"/>
                </a:lnTo>
                <a:lnTo>
                  <a:pt x="268" y="75"/>
                </a:lnTo>
                <a:lnTo>
                  <a:pt x="229" y="109"/>
                </a:lnTo>
                <a:lnTo>
                  <a:pt x="190" y="144"/>
                </a:lnTo>
                <a:lnTo>
                  <a:pt x="188" y="146"/>
                </a:lnTo>
                <a:lnTo>
                  <a:pt x="187" y="146"/>
                </a:lnTo>
                <a:lnTo>
                  <a:pt x="185" y="146"/>
                </a:lnTo>
                <a:lnTo>
                  <a:pt x="183" y="144"/>
                </a:lnTo>
                <a:lnTo>
                  <a:pt x="182" y="144"/>
                </a:lnTo>
                <a:lnTo>
                  <a:pt x="182" y="142"/>
                </a:lnTo>
                <a:lnTo>
                  <a:pt x="182" y="112"/>
                </a:lnTo>
                <a:lnTo>
                  <a:pt x="99" y="116"/>
                </a:lnTo>
                <a:lnTo>
                  <a:pt x="17" y="118"/>
                </a:lnTo>
                <a:lnTo>
                  <a:pt x="16" y="118"/>
                </a:lnTo>
                <a:lnTo>
                  <a:pt x="14" y="117"/>
                </a:lnTo>
                <a:lnTo>
                  <a:pt x="13" y="116"/>
                </a:lnTo>
                <a:lnTo>
                  <a:pt x="13" y="114"/>
                </a:lnTo>
                <a:lnTo>
                  <a:pt x="17" y="96"/>
                </a:lnTo>
                <a:lnTo>
                  <a:pt x="16" y="78"/>
                </a:lnTo>
                <a:lnTo>
                  <a:pt x="10" y="59"/>
                </a:lnTo>
                <a:lnTo>
                  <a:pt x="1" y="44"/>
                </a:lnTo>
                <a:lnTo>
                  <a:pt x="0" y="42"/>
                </a:lnTo>
                <a:lnTo>
                  <a:pt x="0" y="40"/>
                </a:lnTo>
                <a:lnTo>
                  <a:pt x="0" y="38"/>
                </a:lnTo>
                <a:lnTo>
                  <a:pt x="3" y="37"/>
                </a:lnTo>
                <a:lnTo>
                  <a:pt x="4" y="37"/>
                </a:lnTo>
                <a:lnTo>
                  <a:pt x="47" y="41"/>
                </a:lnTo>
                <a:lnTo>
                  <a:pt x="89" y="41"/>
                </a:lnTo>
                <a:lnTo>
                  <a:pt x="132" y="40"/>
                </a:lnTo>
                <a:lnTo>
                  <a:pt x="175" y="40"/>
                </a:lnTo>
                <a:lnTo>
                  <a:pt x="177" y="21"/>
                </a:lnTo>
                <a:lnTo>
                  <a:pt x="177" y="4"/>
                </a:lnTo>
                <a:lnTo>
                  <a:pt x="177" y="3"/>
                </a:lnTo>
                <a:lnTo>
                  <a:pt x="178" y="2"/>
                </a:lnTo>
                <a:lnTo>
                  <a:pt x="179" y="0"/>
                </a:lnTo>
                <a:lnTo>
                  <a:pt x="18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" name="Freeform 858"/>
          <p:cNvSpPr>
            <a:spLocks noEditPoints="1"/>
          </p:cNvSpPr>
          <p:nvPr/>
        </p:nvSpPr>
        <p:spPr bwMode="auto">
          <a:xfrm flipV="1">
            <a:off x="3914156" y="4590315"/>
            <a:ext cx="956018" cy="387788"/>
          </a:xfrm>
          <a:custGeom>
            <a:avLst/>
            <a:gdLst>
              <a:gd name="T0" fmla="*/ 183 w 270"/>
              <a:gd name="T1" fmla="*/ 27 h 146"/>
              <a:gd name="T2" fmla="*/ 182 w 270"/>
              <a:gd name="T3" fmla="*/ 44 h 146"/>
              <a:gd name="T4" fmla="*/ 181 w 270"/>
              <a:gd name="T5" fmla="*/ 46 h 146"/>
              <a:gd name="T6" fmla="*/ 123 w 270"/>
              <a:gd name="T7" fmla="*/ 48 h 146"/>
              <a:gd name="T8" fmla="*/ 10 w 270"/>
              <a:gd name="T9" fmla="*/ 45 h 146"/>
              <a:gd name="T10" fmla="*/ 22 w 270"/>
              <a:gd name="T11" fmla="*/ 78 h 146"/>
              <a:gd name="T12" fmla="*/ 21 w 270"/>
              <a:gd name="T13" fmla="*/ 112 h 146"/>
              <a:gd name="T14" fmla="*/ 186 w 270"/>
              <a:gd name="T15" fmla="*/ 105 h 146"/>
              <a:gd name="T16" fmla="*/ 188 w 270"/>
              <a:gd name="T17" fmla="*/ 107 h 146"/>
              <a:gd name="T18" fmla="*/ 188 w 270"/>
              <a:gd name="T19" fmla="*/ 108 h 146"/>
              <a:gd name="T20" fmla="*/ 225 w 270"/>
              <a:gd name="T21" fmla="*/ 104 h 146"/>
              <a:gd name="T22" fmla="*/ 242 w 270"/>
              <a:gd name="T23" fmla="*/ 54 h 146"/>
              <a:gd name="T24" fmla="*/ 183 w 270"/>
              <a:gd name="T25" fmla="*/ 11 h 146"/>
              <a:gd name="T26" fmla="*/ 183 w 270"/>
              <a:gd name="T27" fmla="*/ 0 h 146"/>
              <a:gd name="T28" fmla="*/ 247 w 270"/>
              <a:gd name="T29" fmla="*/ 50 h 146"/>
              <a:gd name="T30" fmla="*/ 270 w 270"/>
              <a:gd name="T31" fmla="*/ 71 h 146"/>
              <a:gd name="T32" fmla="*/ 268 w 270"/>
              <a:gd name="T33" fmla="*/ 75 h 146"/>
              <a:gd name="T34" fmla="*/ 190 w 270"/>
              <a:gd name="T35" fmla="*/ 144 h 146"/>
              <a:gd name="T36" fmla="*/ 187 w 270"/>
              <a:gd name="T37" fmla="*/ 146 h 146"/>
              <a:gd name="T38" fmla="*/ 183 w 270"/>
              <a:gd name="T39" fmla="*/ 144 h 146"/>
              <a:gd name="T40" fmla="*/ 182 w 270"/>
              <a:gd name="T41" fmla="*/ 142 h 146"/>
              <a:gd name="T42" fmla="*/ 99 w 270"/>
              <a:gd name="T43" fmla="*/ 116 h 146"/>
              <a:gd name="T44" fmla="*/ 16 w 270"/>
              <a:gd name="T45" fmla="*/ 118 h 146"/>
              <a:gd name="T46" fmla="*/ 13 w 270"/>
              <a:gd name="T47" fmla="*/ 116 h 146"/>
              <a:gd name="T48" fmla="*/ 17 w 270"/>
              <a:gd name="T49" fmla="*/ 96 h 146"/>
              <a:gd name="T50" fmla="*/ 10 w 270"/>
              <a:gd name="T51" fmla="*/ 59 h 146"/>
              <a:gd name="T52" fmla="*/ 0 w 270"/>
              <a:gd name="T53" fmla="*/ 42 h 146"/>
              <a:gd name="T54" fmla="*/ 0 w 270"/>
              <a:gd name="T55" fmla="*/ 38 h 146"/>
              <a:gd name="T56" fmla="*/ 4 w 270"/>
              <a:gd name="T57" fmla="*/ 37 h 146"/>
              <a:gd name="T58" fmla="*/ 89 w 270"/>
              <a:gd name="T59" fmla="*/ 41 h 146"/>
              <a:gd name="T60" fmla="*/ 175 w 270"/>
              <a:gd name="T61" fmla="*/ 40 h 146"/>
              <a:gd name="T62" fmla="*/ 177 w 270"/>
              <a:gd name="T63" fmla="*/ 4 h 146"/>
              <a:gd name="T64" fmla="*/ 178 w 270"/>
              <a:gd name="T65" fmla="*/ 2 h 146"/>
              <a:gd name="T66" fmla="*/ 181 w 270"/>
              <a:gd name="T6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0" h="146">
                <a:moveTo>
                  <a:pt x="183" y="11"/>
                </a:moveTo>
                <a:lnTo>
                  <a:pt x="183" y="27"/>
                </a:lnTo>
                <a:lnTo>
                  <a:pt x="182" y="42"/>
                </a:lnTo>
                <a:lnTo>
                  <a:pt x="182" y="44"/>
                </a:lnTo>
                <a:lnTo>
                  <a:pt x="181" y="45"/>
                </a:lnTo>
                <a:lnTo>
                  <a:pt x="181" y="46"/>
                </a:lnTo>
                <a:lnTo>
                  <a:pt x="178" y="46"/>
                </a:lnTo>
                <a:lnTo>
                  <a:pt x="123" y="48"/>
                </a:lnTo>
                <a:lnTo>
                  <a:pt x="67" y="49"/>
                </a:lnTo>
                <a:lnTo>
                  <a:pt x="10" y="45"/>
                </a:lnTo>
                <a:lnTo>
                  <a:pt x="18" y="61"/>
                </a:lnTo>
                <a:lnTo>
                  <a:pt x="22" y="78"/>
                </a:lnTo>
                <a:lnTo>
                  <a:pt x="24" y="95"/>
                </a:lnTo>
                <a:lnTo>
                  <a:pt x="21" y="112"/>
                </a:lnTo>
                <a:lnTo>
                  <a:pt x="103" y="108"/>
                </a:lnTo>
                <a:lnTo>
                  <a:pt x="186" y="105"/>
                </a:lnTo>
                <a:lnTo>
                  <a:pt x="187" y="105"/>
                </a:lnTo>
                <a:lnTo>
                  <a:pt x="188" y="107"/>
                </a:lnTo>
                <a:lnTo>
                  <a:pt x="188" y="107"/>
                </a:lnTo>
                <a:lnTo>
                  <a:pt x="188" y="108"/>
                </a:lnTo>
                <a:lnTo>
                  <a:pt x="188" y="137"/>
                </a:lnTo>
                <a:lnTo>
                  <a:pt x="225" y="104"/>
                </a:lnTo>
                <a:lnTo>
                  <a:pt x="262" y="72"/>
                </a:lnTo>
                <a:lnTo>
                  <a:pt x="242" y="54"/>
                </a:lnTo>
                <a:lnTo>
                  <a:pt x="221" y="38"/>
                </a:lnTo>
                <a:lnTo>
                  <a:pt x="183" y="11"/>
                </a:lnTo>
                <a:close/>
                <a:moveTo>
                  <a:pt x="181" y="0"/>
                </a:moveTo>
                <a:lnTo>
                  <a:pt x="183" y="0"/>
                </a:lnTo>
                <a:lnTo>
                  <a:pt x="224" y="32"/>
                </a:lnTo>
                <a:lnTo>
                  <a:pt x="247" y="50"/>
                </a:lnTo>
                <a:lnTo>
                  <a:pt x="268" y="70"/>
                </a:lnTo>
                <a:lnTo>
                  <a:pt x="270" y="71"/>
                </a:lnTo>
                <a:lnTo>
                  <a:pt x="270" y="72"/>
                </a:lnTo>
                <a:lnTo>
                  <a:pt x="268" y="75"/>
                </a:lnTo>
                <a:lnTo>
                  <a:pt x="229" y="109"/>
                </a:lnTo>
                <a:lnTo>
                  <a:pt x="190" y="144"/>
                </a:lnTo>
                <a:lnTo>
                  <a:pt x="188" y="146"/>
                </a:lnTo>
                <a:lnTo>
                  <a:pt x="187" y="146"/>
                </a:lnTo>
                <a:lnTo>
                  <a:pt x="185" y="146"/>
                </a:lnTo>
                <a:lnTo>
                  <a:pt x="183" y="144"/>
                </a:lnTo>
                <a:lnTo>
                  <a:pt x="182" y="144"/>
                </a:lnTo>
                <a:lnTo>
                  <a:pt x="182" y="142"/>
                </a:lnTo>
                <a:lnTo>
                  <a:pt x="182" y="112"/>
                </a:lnTo>
                <a:lnTo>
                  <a:pt x="99" y="116"/>
                </a:lnTo>
                <a:lnTo>
                  <a:pt x="17" y="118"/>
                </a:lnTo>
                <a:lnTo>
                  <a:pt x="16" y="118"/>
                </a:lnTo>
                <a:lnTo>
                  <a:pt x="14" y="117"/>
                </a:lnTo>
                <a:lnTo>
                  <a:pt x="13" y="116"/>
                </a:lnTo>
                <a:lnTo>
                  <a:pt x="13" y="114"/>
                </a:lnTo>
                <a:lnTo>
                  <a:pt x="17" y="96"/>
                </a:lnTo>
                <a:lnTo>
                  <a:pt x="16" y="78"/>
                </a:lnTo>
                <a:lnTo>
                  <a:pt x="10" y="59"/>
                </a:lnTo>
                <a:lnTo>
                  <a:pt x="1" y="44"/>
                </a:lnTo>
                <a:lnTo>
                  <a:pt x="0" y="42"/>
                </a:lnTo>
                <a:lnTo>
                  <a:pt x="0" y="40"/>
                </a:lnTo>
                <a:lnTo>
                  <a:pt x="0" y="38"/>
                </a:lnTo>
                <a:lnTo>
                  <a:pt x="3" y="37"/>
                </a:lnTo>
                <a:lnTo>
                  <a:pt x="4" y="37"/>
                </a:lnTo>
                <a:lnTo>
                  <a:pt x="47" y="41"/>
                </a:lnTo>
                <a:lnTo>
                  <a:pt x="89" y="41"/>
                </a:lnTo>
                <a:lnTo>
                  <a:pt x="132" y="40"/>
                </a:lnTo>
                <a:lnTo>
                  <a:pt x="175" y="40"/>
                </a:lnTo>
                <a:lnTo>
                  <a:pt x="177" y="21"/>
                </a:lnTo>
                <a:lnTo>
                  <a:pt x="177" y="4"/>
                </a:lnTo>
                <a:lnTo>
                  <a:pt x="177" y="3"/>
                </a:lnTo>
                <a:lnTo>
                  <a:pt x="178" y="2"/>
                </a:lnTo>
                <a:lnTo>
                  <a:pt x="179" y="0"/>
                </a:lnTo>
                <a:lnTo>
                  <a:pt x="18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Freeform 858"/>
          <p:cNvSpPr>
            <a:spLocks noEditPoints="1"/>
          </p:cNvSpPr>
          <p:nvPr/>
        </p:nvSpPr>
        <p:spPr bwMode="auto">
          <a:xfrm flipV="1">
            <a:off x="3914156" y="5830260"/>
            <a:ext cx="956018" cy="387788"/>
          </a:xfrm>
          <a:custGeom>
            <a:avLst/>
            <a:gdLst>
              <a:gd name="T0" fmla="*/ 183 w 270"/>
              <a:gd name="T1" fmla="*/ 27 h 146"/>
              <a:gd name="T2" fmla="*/ 182 w 270"/>
              <a:gd name="T3" fmla="*/ 44 h 146"/>
              <a:gd name="T4" fmla="*/ 181 w 270"/>
              <a:gd name="T5" fmla="*/ 46 h 146"/>
              <a:gd name="T6" fmla="*/ 123 w 270"/>
              <a:gd name="T7" fmla="*/ 48 h 146"/>
              <a:gd name="T8" fmla="*/ 10 w 270"/>
              <a:gd name="T9" fmla="*/ 45 h 146"/>
              <a:gd name="T10" fmla="*/ 22 w 270"/>
              <a:gd name="T11" fmla="*/ 78 h 146"/>
              <a:gd name="T12" fmla="*/ 21 w 270"/>
              <a:gd name="T13" fmla="*/ 112 h 146"/>
              <a:gd name="T14" fmla="*/ 186 w 270"/>
              <a:gd name="T15" fmla="*/ 105 h 146"/>
              <a:gd name="T16" fmla="*/ 188 w 270"/>
              <a:gd name="T17" fmla="*/ 107 h 146"/>
              <a:gd name="T18" fmla="*/ 188 w 270"/>
              <a:gd name="T19" fmla="*/ 108 h 146"/>
              <a:gd name="T20" fmla="*/ 225 w 270"/>
              <a:gd name="T21" fmla="*/ 104 h 146"/>
              <a:gd name="T22" fmla="*/ 242 w 270"/>
              <a:gd name="T23" fmla="*/ 54 h 146"/>
              <a:gd name="T24" fmla="*/ 183 w 270"/>
              <a:gd name="T25" fmla="*/ 11 h 146"/>
              <a:gd name="T26" fmla="*/ 183 w 270"/>
              <a:gd name="T27" fmla="*/ 0 h 146"/>
              <a:gd name="T28" fmla="*/ 247 w 270"/>
              <a:gd name="T29" fmla="*/ 50 h 146"/>
              <a:gd name="T30" fmla="*/ 270 w 270"/>
              <a:gd name="T31" fmla="*/ 71 h 146"/>
              <a:gd name="T32" fmla="*/ 268 w 270"/>
              <a:gd name="T33" fmla="*/ 75 h 146"/>
              <a:gd name="T34" fmla="*/ 190 w 270"/>
              <a:gd name="T35" fmla="*/ 144 h 146"/>
              <a:gd name="T36" fmla="*/ 187 w 270"/>
              <a:gd name="T37" fmla="*/ 146 h 146"/>
              <a:gd name="T38" fmla="*/ 183 w 270"/>
              <a:gd name="T39" fmla="*/ 144 h 146"/>
              <a:gd name="T40" fmla="*/ 182 w 270"/>
              <a:gd name="T41" fmla="*/ 142 h 146"/>
              <a:gd name="T42" fmla="*/ 99 w 270"/>
              <a:gd name="T43" fmla="*/ 116 h 146"/>
              <a:gd name="T44" fmla="*/ 16 w 270"/>
              <a:gd name="T45" fmla="*/ 118 h 146"/>
              <a:gd name="T46" fmla="*/ 13 w 270"/>
              <a:gd name="T47" fmla="*/ 116 h 146"/>
              <a:gd name="T48" fmla="*/ 17 w 270"/>
              <a:gd name="T49" fmla="*/ 96 h 146"/>
              <a:gd name="T50" fmla="*/ 10 w 270"/>
              <a:gd name="T51" fmla="*/ 59 h 146"/>
              <a:gd name="T52" fmla="*/ 0 w 270"/>
              <a:gd name="T53" fmla="*/ 42 h 146"/>
              <a:gd name="T54" fmla="*/ 0 w 270"/>
              <a:gd name="T55" fmla="*/ 38 h 146"/>
              <a:gd name="T56" fmla="*/ 4 w 270"/>
              <a:gd name="T57" fmla="*/ 37 h 146"/>
              <a:gd name="T58" fmla="*/ 89 w 270"/>
              <a:gd name="T59" fmla="*/ 41 h 146"/>
              <a:gd name="T60" fmla="*/ 175 w 270"/>
              <a:gd name="T61" fmla="*/ 40 h 146"/>
              <a:gd name="T62" fmla="*/ 177 w 270"/>
              <a:gd name="T63" fmla="*/ 4 h 146"/>
              <a:gd name="T64" fmla="*/ 178 w 270"/>
              <a:gd name="T65" fmla="*/ 2 h 146"/>
              <a:gd name="T66" fmla="*/ 181 w 270"/>
              <a:gd name="T6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0" h="146">
                <a:moveTo>
                  <a:pt x="183" y="11"/>
                </a:moveTo>
                <a:lnTo>
                  <a:pt x="183" y="27"/>
                </a:lnTo>
                <a:lnTo>
                  <a:pt x="182" y="42"/>
                </a:lnTo>
                <a:lnTo>
                  <a:pt x="182" y="44"/>
                </a:lnTo>
                <a:lnTo>
                  <a:pt x="181" y="45"/>
                </a:lnTo>
                <a:lnTo>
                  <a:pt x="181" y="46"/>
                </a:lnTo>
                <a:lnTo>
                  <a:pt x="178" y="46"/>
                </a:lnTo>
                <a:lnTo>
                  <a:pt x="123" y="48"/>
                </a:lnTo>
                <a:lnTo>
                  <a:pt x="67" y="49"/>
                </a:lnTo>
                <a:lnTo>
                  <a:pt x="10" y="45"/>
                </a:lnTo>
                <a:lnTo>
                  <a:pt x="18" y="61"/>
                </a:lnTo>
                <a:lnTo>
                  <a:pt x="22" y="78"/>
                </a:lnTo>
                <a:lnTo>
                  <a:pt x="24" y="95"/>
                </a:lnTo>
                <a:lnTo>
                  <a:pt x="21" y="112"/>
                </a:lnTo>
                <a:lnTo>
                  <a:pt x="103" y="108"/>
                </a:lnTo>
                <a:lnTo>
                  <a:pt x="186" y="105"/>
                </a:lnTo>
                <a:lnTo>
                  <a:pt x="187" y="105"/>
                </a:lnTo>
                <a:lnTo>
                  <a:pt x="188" y="107"/>
                </a:lnTo>
                <a:lnTo>
                  <a:pt x="188" y="107"/>
                </a:lnTo>
                <a:lnTo>
                  <a:pt x="188" y="108"/>
                </a:lnTo>
                <a:lnTo>
                  <a:pt x="188" y="137"/>
                </a:lnTo>
                <a:lnTo>
                  <a:pt x="225" y="104"/>
                </a:lnTo>
                <a:lnTo>
                  <a:pt x="262" y="72"/>
                </a:lnTo>
                <a:lnTo>
                  <a:pt x="242" y="54"/>
                </a:lnTo>
                <a:lnTo>
                  <a:pt x="221" y="38"/>
                </a:lnTo>
                <a:lnTo>
                  <a:pt x="183" y="11"/>
                </a:lnTo>
                <a:close/>
                <a:moveTo>
                  <a:pt x="181" y="0"/>
                </a:moveTo>
                <a:lnTo>
                  <a:pt x="183" y="0"/>
                </a:lnTo>
                <a:lnTo>
                  <a:pt x="224" y="32"/>
                </a:lnTo>
                <a:lnTo>
                  <a:pt x="247" y="50"/>
                </a:lnTo>
                <a:lnTo>
                  <a:pt x="268" y="70"/>
                </a:lnTo>
                <a:lnTo>
                  <a:pt x="270" y="71"/>
                </a:lnTo>
                <a:lnTo>
                  <a:pt x="270" y="72"/>
                </a:lnTo>
                <a:lnTo>
                  <a:pt x="268" y="75"/>
                </a:lnTo>
                <a:lnTo>
                  <a:pt x="229" y="109"/>
                </a:lnTo>
                <a:lnTo>
                  <a:pt x="190" y="144"/>
                </a:lnTo>
                <a:lnTo>
                  <a:pt x="188" y="146"/>
                </a:lnTo>
                <a:lnTo>
                  <a:pt x="187" y="146"/>
                </a:lnTo>
                <a:lnTo>
                  <a:pt x="185" y="146"/>
                </a:lnTo>
                <a:lnTo>
                  <a:pt x="183" y="144"/>
                </a:lnTo>
                <a:lnTo>
                  <a:pt x="182" y="144"/>
                </a:lnTo>
                <a:lnTo>
                  <a:pt x="182" y="142"/>
                </a:lnTo>
                <a:lnTo>
                  <a:pt x="182" y="112"/>
                </a:lnTo>
                <a:lnTo>
                  <a:pt x="99" y="116"/>
                </a:lnTo>
                <a:lnTo>
                  <a:pt x="17" y="118"/>
                </a:lnTo>
                <a:lnTo>
                  <a:pt x="16" y="118"/>
                </a:lnTo>
                <a:lnTo>
                  <a:pt x="14" y="117"/>
                </a:lnTo>
                <a:lnTo>
                  <a:pt x="13" y="116"/>
                </a:lnTo>
                <a:lnTo>
                  <a:pt x="13" y="114"/>
                </a:lnTo>
                <a:lnTo>
                  <a:pt x="17" y="96"/>
                </a:lnTo>
                <a:lnTo>
                  <a:pt x="16" y="78"/>
                </a:lnTo>
                <a:lnTo>
                  <a:pt x="10" y="59"/>
                </a:lnTo>
                <a:lnTo>
                  <a:pt x="1" y="44"/>
                </a:lnTo>
                <a:lnTo>
                  <a:pt x="0" y="42"/>
                </a:lnTo>
                <a:lnTo>
                  <a:pt x="0" y="40"/>
                </a:lnTo>
                <a:lnTo>
                  <a:pt x="0" y="38"/>
                </a:lnTo>
                <a:lnTo>
                  <a:pt x="3" y="37"/>
                </a:lnTo>
                <a:lnTo>
                  <a:pt x="4" y="37"/>
                </a:lnTo>
                <a:lnTo>
                  <a:pt x="47" y="41"/>
                </a:lnTo>
                <a:lnTo>
                  <a:pt x="89" y="41"/>
                </a:lnTo>
                <a:lnTo>
                  <a:pt x="132" y="40"/>
                </a:lnTo>
                <a:lnTo>
                  <a:pt x="175" y="40"/>
                </a:lnTo>
                <a:lnTo>
                  <a:pt x="177" y="21"/>
                </a:lnTo>
                <a:lnTo>
                  <a:pt x="177" y="4"/>
                </a:lnTo>
                <a:lnTo>
                  <a:pt x="177" y="3"/>
                </a:lnTo>
                <a:lnTo>
                  <a:pt x="178" y="2"/>
                </a:lnTo>
                <a:lnTo>
                  <a:pt x="179" y="0"/>
                </a:lnTo>
                <a:lnTo>
                  <a:pt x="18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5148469" y="802764"/>
            <a:ext cx="4261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Data Preprocessing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139041" y="2011931"/>
            <a:ext cx="4394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Image Segmentation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148467" y="3221098"/>
            <a:ext cx="3224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CNN Modeling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148466" y="4430265"/>
            <a:ext cx="4716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Calculation Algorithm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48465" y="5639432"/>
            <a:ext cx="2006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05. Result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 rot="16200000">
            <a:off x="10273353" y="-18839"/>
            <a:ext cx="2230867" cy="1606426"/>
            <a:chOff x="9020334" y="4223834"/>
            <a:chExt cx="3720008" cy="2678742"/>
          </a:xfrm>
        </p:grpSpPr>
        <p:sp>
          <p:nvSpPr>
            <p:cNvPr id="59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 rot="16200000" flipH="1" flipV="1">
            <a:off x="-335545" y="5262210"/>
            <a:ext cx="2230867" cy="1606426"/>
            <a:chOff x="9020334" y="4223834"/>
            <a:chExt cx="3720008" cy="2678742"/>
          </a:xfrm>
        </p:grpSpPr>
        <p:sp>
          <p:nvSpPr>
            <p:cNvPr id="64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7" name="Freeform 58"/>
          <p:cNvSpPr>
            <a:spLocks/>
          </p:cNvSpPr>
          <p:nvPr/>
        </p:nvSpPr>
        <p:spPr bwMode="auto">
          <a:xfrm rot="10800000" flipH="1" flipV="1">
            <a:off x="1342153" y="3242983"/>
            <a:ext cx="1605847" cy="87952"/>
          </a:xfrm>
          <a:custGeom>
            <a:avLst/>
            <a:gdLst>
              <a:gd name="T0" fmla="*/ 264 w 317"/>
              <a:gd name="T1" fmla="*/ 0 h 24"/>
              <a:gd name="T2" fmla="*/ 314 w 317"/>
              <a:gd name="T3" fmla="*/ 4 h 24"/>
              <a:gd name="T4" fmla="*/ 316 w 317"/>
              <a:gd name="T5" fmla="*/ 6 h 24"/>
              <a:gd name="T6" fmla="*/ 317 w 317"/>
              <a:gd name="T7" fmla="*/ 8 h 24"/>
              <a:gd name="T8" fmla="*/ 317 w 317"/>
              <a:gd name="T9" fmla="*/ 9 h 24"/>
              <a:gd name="T10" fmla="*/ 317 w 317"/>
              <a:gd name="T11" fmla="*/ 12 h 24"/>
              <a:gd name="T12" fmla="*/ 314 w 317"/>
              <a:gd name="T13" fmla="*/ 14 h 24"/>
              <a:gd name="T14" fmla="*/ 312 w 317"/>
              <a:gd name="T15" fmla="*/ 16 h 24"/>
              <a:gd name="T16" fmla="*/ 261 w 317"/>
              <a:gd name="T17" fmla="*/ 19 h 24"/>
              <a:gd name="T18" fmla="*/ 208 w 317"/>
              <a:gd name="T19" fmla="*/ 17 h 24"/>
              <a:gd name="T20" fmla="*/ 157 w 317"/>
              <a:gd name="T21" fmla="*/ 17 h 24"/>
              <a:gd name="T22" fmla="*/ 3 w 317"/>
              <a:gd name="T23" fmla="*/ 24 h 24"/>
              <a:gd name="T24" fmla="*/ 1 w 317"/>
              <a:gd name="T25" fmla="*/ 24 h 24"/>
              <a:gd name="T26" fmla="*/ 0 w 317"/>
              <a:gd name="T27" fmla="*/ 22 h 24"/>
              <a:gd name="T28" fmla="*/ 0 w 317"/>
              <a:gd name="T29" fmla="*/ 19 h 24"/>
              <a:gd name="T30" fmla="*/ 0 w 317"/>
              <a:gd name="T31" fmla="*/ 17 h 24"/>
              <a:gd name="T32" fmla="*/ 1 w 317"/>
              <a:gd name="T33" fmla="*/ 16 h 24"/>
              <a:gd name="T34" fmla="*/ 3 w 317"/>
              <a:gd name="T35" fmla="*/ 14 h 24"/>
              <a:gd name="T36" fmla="*/ 83 w 317"/>
              <a:gd name="T37" fmla="*/ 8 h 24"/>
              <a:gd name="T38" fmla="*/ 163 w 317"/>
              <a:gd name="T39" fmla="*/ 3 h 24"/>
              <a:gd name="T40" fmla="*/ 213 w 317"/>
              <a:gd name="T41" fmla="*/ 1 h 24"/>
              <a:gd name="T42" fmla="*/ 264 w 317"/>
              <a:gd name="T4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7" h="24">
                <a:moveTo>
                  <a:pt x="264" y="0"/>
                </a:moveTo>
                <a:lnTo>
                  <a:pt x="314" y="4"/>
                </a:lnTo>
                <a:lnTo>
                  <a:pt x="316" y="6"/>
                </a:lnTo>
                <a:lnTo>
                  <a:pt x="317" y="8"/>
                </a:lnTo>
                <a:lnTo>
                  <a:pt x="317" y="9"/>
                </a:lnTo>
                <a:lnTo>
                  <a:pt x="317" y="12"/>
                </a:lnTo>
                <a:lnTo>
                  <a:pt x="314" y="14"/>
                </a:lnTo>
                <a:lnTo>
                  <a:pt x="312" y="16"/>
                </a:lnTo>
                <a:lnTo>
                  <a:pt x="261" y="19"/>
                </a:lnTo>
                <a:lnTo>
                  <a:pt x="208" y="17"/>
                </a:lnTo>
                <a:lnTo>
                  <a:pt x="157" y="17"/>
                </a:lnTo>
                <a:lnTo>
                  <a:pt x="3" y="24"/>
                </a:lnTo>
                <a:lnTo>
                  <a:pt x="1" y="24"/>
                </a:lnTo>
                <a:lnTo>
                  <a:pt x="0" y="22"/>
                </a:lnTo>
                <a:lnTo>
                  <a:pt x="0" y="19"/>
                </a:lnTo>
                <a:lnTo>
                  <a:pt x="0" y="17"/>
                </a:lnTo>
                <a:lnTo>
                  <a:pt x="1" y="16"/>
                </a:lnTo>
                <a:lnTo>
                  <a:pt x="3" y="14"/>
                </a:lnTo>
                <a:lnTo>
                  <a:pt x="83" y="8"/>
                </a:lnTo>
                <a:lnTo>
                  <a:pt x="163" y="3"/>
                </a:lnTo>
                <a:lnTo>
                  <a:pt x="213" y="1"/>
                </a:lnTo>
                <a:lnTo>
                  <a:pt x="26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681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858"/>
          <p:cNvSpPr>
            <a:spLocks noEditPoints="1"/>
          </p:cNvSpPr>
          <p:nvPr/>
        </p:nvSpPr>
        <p:spPr bwMode="auto">
          <a:xfrm flipV="1">
            <a:off x="222690" y="109471"/>
            <a:ext cx="956018" cy="387788"/>
          </a:xfrm>
          <a:custGeom>
            <a:avLst/>
            <a:gdLst>
              <a:gd name="T0" fmla="*/ 183 w 270"/>
              <a:gd name="T1" fmla="*/ 27 h 146"/>
              <a:gd name="T2" fmla="*/ 182 w 270"/>
              <a:gd name="T3" fmla="*/ 44 h 146"/>
              <a:gd name="T4" fmla="*/ 181 w 270"/>
              <a:gd name="T5" fmla="*/ 46 h 146"/>
              <a:gd name="T6" fmla="*/ 123 w 270"/>
              <a:gd name="T7" fmla="*/ 48 h 146"/>
              <a:gd name="T8" fmla="*/ 10 w 270"/>
              <a:gd name="T9" fmla="*/ 45 h 146"/>
              <a:gd name="T10" fmla="*/ 22 w 270"/>
              <a:gd name="T11" fmla="*/ 78 h 146"/>
              <a:gd name="T12" fmla="*/ 21 w 270"/>
              <a:gd name="T13" fmla="*/ 112 h 146"/>
              <a:gd name="T14" fmla="*/ 186 w 270"/>
              <a:gd name="T15" fmla="*/ 105 h 146"/>
              <a:gd name="T16" fmla="*/ 188 w 270"/>
              <a:gd name="T17" fmla="*/ 107 h 146"/>
              <a:gd name="T18" fmla="*/ 188 w 270"/>
              <a:gd name="T19" fmla="*/ 108 h 146"/>
              <a:gd name="T20" fmla="*/ 225 w 270"/>
              <a:gd name="T21" fmla="*/ 104 h 146"/>
              <a:gd name="T22" fmla="*/ 242 w 270"/>
              <a:gd name="T23" fmla="*/ 54 h 146"/>
              <a:gd name="T24" fmla="*/ 183 w 270"/>
              <a:gd name="T25" fmla="*/ 11 h 146"/>
              <a:gd name="T26" fmla="*/ 183 w 270"/>
              <a:gd name="T27" fmla="*/ 0 h 146"/>
              <a:gd name="T28" fmla="*/ 247 w 270"/>
              <a:gd name="T29" fmla="*/ 50 h 146"/>
              <a:gd name="T30" fmla="*/ 270 w 270"/>
              <a:gd name="T31" fmla="*/ 71 h 146"/>
              <a:gd name="T32" fmla="*/ 268 w 270"/>
              <a:gd name="T33" fmla="*/ 75 h 146"/>
              <a:gd name="T34" fmla="*/ 190 w 270"/>
              <a:gd name="T35" fmla="*/ 144 h 146"/>
              <a:gd name="T36" fmla="*/ 187 w 270"/>
              <a:gd name="T37" fmla="*/ 146 h 146"/>
              <a:gd name="T38" fmla="*/ 183 w 270"/>
              <a:gd name="T39" fmla="*/ 144 h 146"/>
              <a:gd name="T40" fmla="*/ 182 w 270"/>
              <a:gd name="T41" fmla="*/ 142 h 146"/>
              <a:gd name="T42" fmla="*/ 99 w 270"/>
              <a:gd name="T43" fmla="*/ 116 h 146"/>
              <a:gd name="T44" fmla="*/ 16 w 270"/>
              <a:gd name="T45" fmla="*/ 118 h 146"/>
              <a:gd name="T46" fmla="*/ 13 w 270"/>
              <a:gd name="T47" fmla="*/ 116 h 146"/>
              <a:gd name="T48" fmla="*/ 17 w 270"/>
              <a:gd name="T49" fmla="*/ 96 h 146"/>
              <a:gd name="T50" fmla="*/ 10 w 270"/>
              <a:gd name="T51" fmla="*/ 59 h 146"/>
              <a:gd name="T52" fmla="*/ 0 w 270"/>
              <a:gd name="T53" fmla="*/ 42 h 146"/>
              <a:gd name="T54" fmla="*/ 0 w 270"/>
              <a:gd name="T55" fmla="*/ 38 h 146"/>
              <a:gd name="T56" fmla="*/ 4 w 270"/>
              <a:gd name="T57" fmla="*/ 37 h 146"/>
              <a:gd name="T58" fmla="*/ 89 w 270"/>
              <a:gd name="T59" fmla="*/ 41 h 146"/>
              <a:gd name="T60" fmla="*/ 175 w 270"/>
              <a:gd name="T61" fmla="*/ 40 h 146"/>
              <a:gd name="T62" fmla="*/ 177 w 270"/>
              <a:gd name="T63" fmla="*/ 4 h 146"/>
              <a:gd name="T64" fmla="*/ 178 w 270"/>
              <a:gd name="T65" fmla="*/ 2 h 146"/>
              <a:gd name="T66" fmla="*/ 181 w 270"/>
              <a:gd name="T6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0" h="146">
                <a:moveTo>
                  <a:pt x="183" y="11"/>
                </a:moveTo>
                <a:lnTo>
                  <a:pt x="183" y="27"/>
                </a:lnTo>
                <a:lnTo>
                  <a:pt x="182" y="42"/>
                </a:lnTo>
                <a:lnTo>
                  <a:pt x="182" y="44"/>
                </a:lnTo>
                <a:lnTo>
                  <a:pt x="181" y="45"/>
                </a:lnTo>
                <a:lnTo>
                  <a:pt x="181" y="46"/>
                </a:lnTo>
                <a:lnTo>
                  <a:pt x="178" y="46"/>
                </a:lnTo>
                <a:lnTo>
                  <a:pt x="123" y="48"/>
                </a:lnTo>
                <a:lnTo>
                  <a:pt x="67" y="49"/>
                </a:lnTo>
                <a:lnTo>
                  <a:pt x="10" y="45"/>
                </a:lnTo>
                <a:lnTo>
                  <a:pt x="18" y="61"/>
                </a:lnTo>
                <a:lnTo>
                  <a:pt x="22" y="78"/>
                </a:lnTo>
                <a:lnTo>
                  <a:pt x="24" y="95"/>
                </a:lnTo>
                <a:lnTo>
                  <a:pt x="21" y="112"/>
                </a:lnTo>
                <a:lnTo>
                  <a:pt x="103" y="108"/>
                </a:lnTo>
                <a:lnTo>
                  <a:pt x="186" y="105"/>
                </a:lnTo>
                <a:lnTo>
                  <a:pt x="187" y="105"/>
                </a:lnTo>
                <a:lnTo>
                  <a:pt x="188" y="107"/>
                </a:lnTo>
                <a:lnTo>
                  <a:pt x="188" y="107"/>
                </a:lnTo>
                <a:lnTo>
                  <a:pt x="188" y="108"/>
                </a:lnTo>
                <a:lnTo>
                  <a:pt x="188" y="137"/>
                </a:lnTo>
                <a:lnTo>
                  <a:pt x="225" y="104"/>
                </a:lnTo>
                <a:lnTo>
                  <a:pt x="262" y="72"/>
                </a:lnTo>
                <a:lnTo>
                  <a:pt x="242" y="54"/>
                </a:lnTo>
                <a:lnTo>
                  <a:pt x="221" y="38"/>
                </a:lnTo>
                <a:lnTo>
                  <a:pt x="183" y="11"/>
                </a:lnTo>
                <a:close/>
                <a:moveTo>
                  <a:pt x="181" y="0"/>
                </a:moveTo>
                <a:lnTo>
                  <a:pt x="183" y="0"/>
                </a:lnTo>
                <a:lnTo>
                  <a:pt x="224" y="32"/>
                </a:lnTo>
                <a:lnTo>
                  <a:pt x="247" y="50"/>
                </a:lnTo>
                <a:lnTo>
                  <a:pt x="268" y="70"/>
                </a:lnTo>
                <a:lnTo>
                  <a:pt x="270" y="71"/>
                </a:lnTo>
                <a:lnTo>
                  <a:pt x="270" y="72"/>
                </a:lnTo>
                <a:lnTo>
                  <a:pt x="268" y="75"/>
                </a:lnTo>
                <a:lnTo>
                  <a:pt x="229" y="109"/>
                </a:lnTo>
                <a:lnTo>
                  <a:pt x="190" y="144"/>
                </a:lnTo>
                <a:lnTo>
                  <a:pt x="188" y="146"/>
                </a:lnTo>
                <a:lnTo>
                  <a:pt x="187" y="146"/>
                </a:lnTo>
                <a:lnTo>
                  <a:pt x="185" y="146"/>
                </a:lnTo>
                <a:lnTo>
                  <a:pt x="183" y="144"/>
                </a:lnTo>
                <a:lnTo>
                  <a:pt x="182" y="144"/>
                </a:lnTo>
                <a:lnTo>
                  <a:pt x="182" y="142"/>
                </a:lnTo>
                <a:lnTo>
                  <a:pt x="182" y="112"/>
                </a:lnTo>
                <a:lnTo>
                  <a:pt x="99" y="116"/>
                </a:lnTo>
                <a:lnTo>
                  <a:pt x="17" y="118"/>
                </a:lnTo>
                <a:lnTo>
                  <a:pt x="16" y="118"/>
                </a:lnTo>
                <a:lnTo>
                  <a:pt x="14" y="117"/>
                </a:lnTo>
                <a:lnTo>
                  <a:pt x="13" y="116"/>
                </a:lnTo>
                <a:lnTo>
                  <a:pt x="13" y="114"/>
                </a:lnTo>
                <a:lnTo>
                  <a:pt x="17" y="96"/>
                </a:lnTo>
                <a:lnTo>
                  <a:pt x="16" y="78"/>
                </a:lnTo>
                <a:lnTo>
                  <a:pt x="10" y="59"/>
                </a:lnTo>
                <a:lnTo>
                  <a:pt x="1" y="44"/>
                </a:lnTo>
                <a:lnTo>
                  <a:pt x="0" y="42"/>
                </a:lnTo>
                <a:lnTo>
                  <a:pt x="0" y="40"/>
                </a:lnTo>
                <a:lnTo>
                  <a:pt x="0" y="38"/>
                </a:lnTo>
                <a:lnTo>
                  <a:pt x="3" y="37"/>
                </a:lnTo>
                <a:lnTo>
                  <a:pt x="4" y="37"/>
                </a:lnTo>
                <a:lnTo>
                  <a:pt x="47" y="41"/>
                </a:lnTo>
                <a:lnTo>
                  <a:pt x="89" y="41"/>
                </a:lnTo>
                <a:lnTo>
                  <a:pt x="132" y="40"/>
                </a:lnTo>
                <a:lnTo>
                  <a:pt x="175" y="40"/>
                </a:lnTo>
                <a:lnTo>
                  <a:pt x="177" y="21"/>
                </a:lnTo>
                <a:lnTo>
                  <a:pt x="177" y="4"/>
                </a:lnTo>
                <a:lnTo>
                  <a:pt x="177" y="3"/>
                </a:lnTo>
                <a:lnTo>
                  <a:pt x="178" y="2"/>
                </a:lnTo>
                <a:lnTo>
                  <a:pt x="179" y="0"/>
                </a:lnTo>
                <a:lnTo>
                  <a:pt x="18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457003" y="41755"/>
            <a:ext cx="4716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Calculation Algorithm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 rot="16200000">
            <a:off x="10273353" y="-18839"/>
            <a:ext cx="2230867" cy="1606426"/>
            <a:chOff x="9020334" y="4223834"/>
            <a:chExt cx="3720008" cy="2678742"/>
          </a:xfrm>
        </p:grpSpPr>
        <p:sp>
          <p:nvSpPr>
            <p:cNvPr id="59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 rot="16200000" flipH="1" flipV="1">
            <a:off x="-335545" y="5262210"/>
            <a:ext cx="2230867" cy="1606426"/>
            <a:chOff x="9020334" y="4223834"/>
            <a:chExt cx="3720008" cy="2678742"/>
          </a:xfrm>
        </p:grpSpPr>
        <p:sp>
          <p:nvSpPr>
            <p:cNvPr id="64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8" name="Freeform 58"/>
          <p:cNvSpPr>
            <a:spLocks/>
          </p:cNvSpPr>
          <p:nvPr/>
        </p:nvSpPr>
        <p:spPr bwMode="auto">
          <a:xfrm rot="10800000" flipH="1" flipV="1">
            <a:off x="1178708" y="577738"/>
            <a:ext cx="9235292" cy="45719"/>
          </a:xfrm>
          <a:custGeom>
            <a:avLst/>
            <a:gdLst>
              <a:gd name="T0" fmla="*/ 264 w 317"/>
              <a:gd name="T1" fmla="*/ 0 h 24"/>
              <a:gd name="T2" fmla="*/ 314 w 317"/>
              <a:gd name="T3" fmla="*/ 4 h 24"/>
              <a:gd name="T4" fmla="*/ 316 w 317"/>
              <a:gd name="T5" fmla="*/ 6 h 24"/>
              <a:gd name="T6" fmla="*/ 317 w 317"/>
              <a:gd name="T7" fmla="*/ 8 h 24"/>
              <a:gd name="T8" fmla="*/ 317 w 317"/>
              <a:gd name="T9" fmla="*/ 9 h 24"/>
              <a:gd name="T10" fmla="*/ 317 w 317"/>
              <a:gd name="T11" fmla="*/ 12 h 24"/>
              <a:gd name="T12" fmla="*/ 314 w 317"/>
              <a:gd name="T13" fmla="*/ 14 h 24"/>
              <a:gd name="T14" fmla="*/ 312 w 317"/>
              <a:gd name="T15" fmla="*/ 16 h 24"/>
              <a:gd name="T16" fmla="*/ 261 w 317"/>
              <a:gd name="T17" fmla="*/ 19 h 24"/>
              <a:gd name="T18" fmla="*/ 208 w 317"/>
              <a:gd name="T19" fmla="*/ 17 h 24"/>
              <a:gd name="T20" fmla="*/ 157 w 317"/>
              <a:gd name="T21" fmla="*/ 17 h 24"/>
              <a:gd name="T22" fmla="*/ 3 w 317"/>
              <a:gd name="T23" fmla="*/ 24 h 24"/>
              <a:gd name="T24" fmla="*/ 1 w 317"/>
              <a:gd name="T25" fmla="*/ 24 h 24"/>
              <a:gd name="T26" fmla="*/ 0 w 317"/>
              <a:gd name="T27" fmla="*/ 22 h 24"/>
              <a:gd name="T28" fmla="*/ 0 w 317"/>
              <a:gd name="T29" fmla="*/ 19 h 24"/>
              <a:gd name="T30" fmla="*/ 0 w 317"/>
              <a:gd name="T31" fmla="*/ 17 h 24"/>
              <a:gd name="T32" fmla="*/ 1 w 317"/>
              <a:gd name="T33" fmla="*/ 16 h 24"/>
              <a:gd name="T34" fmla="*/ 3 w 317"/>
              <a:gd name="T35" fmla="*/ 14 h 24"/>
              <a:gd name="T36" fmla="*/ 83 w 317"/>
              <a:gd name="T37" fmla="*/ 8 h 24"/>
              <a:gd name="T38" fmla="*/ 163 w 317"/>
              <a:gd name="T39" fmla="*/ 3 h 24"/>
              <a:gd name="T40" fmla="*/ 213 w 317"/>
              <a:gd name="T41" fmla="*/ 1 h 24"/>
              <a:gd name="T42" fmla="*/ 264 w 317"/>
              <a:gd name="T4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7" h="24">
                <a:moveTo>
                  <a:pt x="264" y="0"/>
                </a:moveTo>
                <a:lnTo>
                  <a:pt x="314" y="4"/>
                </a:lnTo>
                <a:lnTo>
                  <a:pt x="316" y="6"/>
                </a:lnTo>
                <a:lnTo>
                  <a:pt x="317" y="8"/>
                </a:lnTo>
                <a:lnTo>
                  <a:pt x="317" y="9"/>
                </a:lnTo>
                <a:lnTo>
                  <a:pt x="317" y="12"/>
                </a:lnTo>
                <a:lnTo>
                  <a:pt x="314" y="14"/>
                </a:lnTo>
                <a:lnTo>
                  <a:pt x="312" y="16"/>
                </a:lnTo>
                <a:lnTo>
                  <a:pt x="261" y="19"/>
                </a:lnTo>
                <a:lnTo>
                  <a:pt x="208" y="17"/>
                </a:lnTo>
                <a:lnTo>
                  <a:pt x="157" y="17"/>
                </a:lnTo>
                <a:lnTo>
                  <a:pt x="3" y="24"/>
                </a:lnTo>
                <a:lnTo>
                  <a:pt x="1" y="24"/>
                </a:lnTo>
                <a:lnTo>
                  <a:pt x="0" y="22"/>
                </a:lnTo>
                <a:lnTo>
                  <a:pt x="0" y="19"/>
                </a:lnTo>
                <a:lnTo>
                  <a:pt x="0" y="17"/>
                </a:lnTo>
                <a:lnTo>
                  <a:pt x="1" y="16"/>
                </a:lnTo>
                <a:lnTo>
                  <a:pt x="3" y="14"/>
                </a:lnTo>
                <a:lnTo>
                  <a:pt x="83" y="8"/>
                </a:lnTo>
                <a:lnTo>
                  <a:pt x="163" y="3"/>
                </a:lnTo>
                <a:lnTo>
                  <a:pt x="213" y="1"/>
                </a:lnTo>
                <a:lnTo>
                  <a:pt x="26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Freeform 41"/>
          <p:cNvSpPr>
            <a:spLocks noEditPoints="1"/>
          </p:cNvSpPr>
          <p:nvPr/>
        </p:nvSpPr>
        <p:spPr bwMode="auto">
          <a:xfrm rot="1974343">
            <a:off x="9731859" y="72033"/>
            <a:ext cx="302545" cy="510168"/>
          </a:xfrm>
          <a:custGeom>
            <a:avLst/>
            <a:gdLst>
              <a:gd name="T0" fmla="*/ 117 w 274"/>
              <a:gd name="T1" fmla="*/ 370 h 561"/>
              <a:gd name="T2" fmla="*/ 121 w 274"/>
              <a:gd name="T3" fmla="*/ 386 h 561"/>
              <a:gd name="T4" fmla="*/ 145 w 274"/>
              <a:gd name="T5" fmla="*/ 505 h 561"/>
              <a:gd name="T6" fmla="*/ 255 w 274"/>
              <a:gd name="T7" fmla="*/ 268 h 561"/>
              <a:gd name="T8" fmla="*/ 201 w 274"/>
              <a:gd name="T9" fmla="*/ 313 h 561"/>
              <a:gd name="T10" fmla="*/ 96 w 274"/>
              <a:gd name="T11" fmla="*/ 329 h 561"/>
              <a:gd name="T12" fmla="*/ 8 w 274"/>
              <a:gd name="T13" fmla="*/ 281 h 561"/>
              <a:gd name="T14" fmla="*/ 64 w 274"/>
              <a:gd name="T15" fmla="*/ 341 h 561"/>
              <a:gd name="T16" fmla="*/ 114 w 274"/>
              <a:gd name="T17" fmla="*/ 349 h 561"/>
              <a:gd name="T18" fmla="*/ 154 w 274"/>
              <a:gd name="T19" fmla="*/ 348 h 561"/>
              <a:gd name="T20" fmla="*/ 231 w 274"/>
              <a:gd name="T21" fmla="*/ 322 h 561"/>
              <a:gd name="T22" fmla="*/ 258 w 274"/>
              <a:gd name="T23" fmla="*/ 260 h 561"/>
              <a:gd name="T24" fmla="*/ 189 w 274"/>
              <a:gd name="T25" fmla="*/ 240 h 561"/>
              <a:gd name="T26" fmla="*/ 181 w 274"/>
              <a:gd name="T27" fmla="*/ 244 h 561"/>
              <a:gd name="T28" fmla="*/ 132 w 274"/>
              <a:gd name="T29" fmla="*/ 261 h 561"/>
              <a:gd name="T30" fmla="*/ 77 w 274"/>
              <a:gd name="T31" fmla="*/ 245 h 561"/>
              <a:gd name="T32" fmla="*/ 74 w 274"/>
              <a:gd name="T33" fmla="*/ 207 h 561"/>
              <a:gd name="T34" fmla="*/ 20 w 274"/>
              <a:gd name="T35" fmla="*/ 255 h 561"/>
              <a:gd name="T36" fmla="*/ 63 w 274"/>
              <a:gd name="T37" fmla="*/ 301 h 561"/>
              <a:gd name="T38" fmla="*/ 164 w 274"/>
              <a:gd name="T39" fmla="*/ 308 h 561"/>
              <a:gd name="T40" fmla="*/ 239 w 274"/>
              <a:gd name="T41" fmla="*/ 261 h 561"/>
              <a:gd name="T42" fmla="*/ 209 w 274"/>
              <a:gd name="T43" fmla="*/ 213 h 561"/>
              <a:gd name="T44" fmla="*/ 100 w 274"/>
              <a:gd name="T45" fmla="*/ 130 h 561"/>
              <a:gd name="T46" fmla="*/ 133 w 274"/>
              <a:gd name="T47" fmla="*/ 245 h 561"/>
              <a:gd name="T48" fmla="*/ 170 w 274"/>
              <a:gd name="T49" fmla="*/ 210 h 561"/>
              <a:gd name="T50" fmla="*/ 199 w 274"/>
              <a:gd name="T51" fmla="*/ 63 h 561"/>
              <a:gd name="T52" fmla="*/ 129 w 274"/>
              <a:gd name="T53" fmla="*/ 98 h 561"/>
              <a:gd name="T54" fmla="*/ 58 w 274"/>
              <a:gd name="T55" fmla="*/ 82 h 561"/>
              <a:gd name="T56" fmla="*/ 60 w 274"/>
              <a:gd name="T57" fmla="*/ 106 h 561"/>
              <a:gd name="T58" fmla="*/ 135 w 274"/>
              <a:gd name="T59" fmla="*/ 114 h 561"/>
              <a:gd name="T60" fmla="*/ 193 w 274"/>
              <a:gd name="T61" fmla="*/ 88 h 561"/>
              <a:gd name="T62" fmla="*/ 95 w 274"/>
              <a:gd name="T63" fmla="*/ 21 h 561"/>
              <a:gd name="T64" fmla="*/ 63 w 274"/>
              <a:gd name="T65" fmla="*/ 61 h 561"/>
              <a:gd name="T66" fmla="*/ 135 w 274"/>
              <a:gd name="T67" fmla="*/ 79 h 561"/>
              <a:gd name="T68" fmla="*/ 185 w 274"/>
              <a:gd name="T69" fmla="*/ 35 h 561"/>
              <a:gd name="T70" fmla="*/ 114 w 274"/>
              <a:gd name="T71" fmla="*/ 18 h 561"/>
              <a:gd name="T72" fmla="*/ 183 w 274"/>
              <a:gd name="T73" fmla="*/ 13 h 561"/>
              <a:gd name="T74" fmla="*/ 202 w 274"/>
              <a:gd name="T75" fmla="*/ 29 h 561"/>
              <a:gd name="T76" fmla="*/ 212 w 274"/>
              <a:gd name="T77" fmla="*/ 56 h 561"/>
              <a:gd name="T78" fmla="*/ 186 w 274"/>
              <a:gd name="T79" fmla="*/ 111 h 561"/>
              <a:gd name="T80" fmla="*/ 185 w 274"/>
              <a:gd name="T81" fmla="*/ 186 h 561"/>
              <a:gd name="T82" fmla="*/ 210 w 274"/>
              <a:gd name="T83" fmla="*/ 194 h 561"/>
              <a:gd name="T84" fmla="*/ 263 w 274"/>
              <a:gd name="T85" fmla="*/ 240 h 561"/>
              <a:gd name="T86" fmla="*/ 274 w 274"/>
              <a:gd name="T87" fmla="*/ 285 h 561"/>
              <a:gd name="T88" fmla="*/ 218 w 274"/>
              <a:gd name="T89" fmla="*/ 346 h 561"/>
              <a:gd name="T90" fmla="*/ 151 w 274"/>
              <a:gd name="T91" fmla="*/ 556 h 561"/>
              <a:gd name="T92" fmla="*/ 141 w 274"/>
              <a:gd name="T93" fmla="*/ 561 h 561"/>
              <a:gd name="T94" fmla="*/ 119 w 274"/>
              <a:gd name="T95" fmla="*/ 467 h 561"/>
              <a:gd name="T96" fmla="*/ 77 w 274"/>
              <a:gd name="T97" fmla="*/ 362 h 561"/>
              <a:gd name="T98" fmla="*/ 5 w 274"/>
              <a:gd name="T99" fmla="*/ 306 h 561"/>
              <a:gd name="T100" fmla="*/ 5 w 274"/>
              <a:gd name="T101" fmla="*/ 234 h 561"/>
              <a:gd name="T102" fmla="*/ 60 w 274"/>
              <a:gd name="T103" fmla="*/ 199 h 561"/>
              <a:gd name="T104" fmla="*/ 68 w 274"/>
              <a:gd name="T105" fmla="*/ 125 h 561"/>
              <a:gd name="T106" fmla="*/ 36 w 274"/>
              <a:gd name="T107" fmla="*/ 66 h 561"/>
              <a:gd name="T108" fmla="*/ 42 w 274"/>
              <a:gd name="T109" fmla="*/ 40 h 561"/>
              <a:gd name="T110" fmla="*/ 101 w 274"/>
              <a:gd name="T111" fmla="*/ 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4" h="561">
                <a:moveTo>
                  <a:pt x="161" y="361"/>
                </a:moveTo>
                <a:lnTo>
                  <a:pt x="148" y="364"/>
                </a:lnTo>
                <a:lnTo>
                  <a:pt x="116" y="366"/>
                </a:lnTo>
                <a:lnTo>
                  <a:pt x="117" y="370"/>
                </a:lnTo>
                <a:lnTo>
                  <a:pt x="117" y="375"/>
                </a:lnTo>
                <a:lnTo>
                  <a:pt x="119" y="380"/>
                </a:lnTo>
                <a:lnTo>
                  <a:pt x="119" y="385"/>
                </a:lnTo>
                <a:lnTo>
                  <a:pt x="121" y="386"/>
                </a:lnTo>
                <a:lnTo>
                  <a:pt x="121" y="388"/>
                </a:lnTo>
                <a:lnTo>
                  <a:pt x="125" y="407"/>
                </a:lnTo>
                <a:lnTo>
                  <a:pt x="135" y="454"/>
                </a:lnTo>
                <a:lnTo>
                  <a:pt x="145" y="505"/>
                </a:lnTo>
                <a:lnTo>
                  <a:pt x="154" y="433"/>
                </a:lnTo>
                <a:lnTo>
                  <a:pt x="161" y="361"/>
                </a:lnTo>
                <a:close/>
                <a:moveTo>
                  <a:pt x="258" y="260"/>
                </a:moveTo>
                <a:lnTo>
                  <a:pt x="255" y="268"/>
                </a:lnTo>
                <a:lnTo>
                  <a:pt x="249" y="274"/>
                </a:lnTo>
                <a:lnTo>
                  <a:pt x="244" y="281"/>
                </a:lnTo>
                <a:lnTo>
                  <a:pt x="223" y="300"/>
                </a:lnTo>
                <a:lnTo>
                  <a:pt x="201" y="313"/>
                </a:lnTo>
                <a:lnTo>
                  <a:pt x="175" y="322"/>
                </a:lnTo>
                <a:lnTo>
                  <a:pt x="148" y="329"/>
                </a:lnTo>
                <a:lnTo>
                  <a:pt x="122" y="330"/>
                </a:lnTo>
                <a:lnTo>
                  <a:pt x="96" y="329"/>
                </a:lnTo>
                <a:lnTo>
                  <a:pt x="71" y="322"/>
                </a:lnTo>
                <a:lnTo>
                  <a:pt x="47" y="313"/>
                </a:lnTo>
                <a:lnTo>
                  <a:pt x="26" y="300"/>
                </a:lnTo>
                <a:lnTo>
                  <a:pt x="8" y="281"/>
                </a:lnTo>
                <a:lnTo>
                  <a:pt x="15" y="301"/>
                </a:lnTo>
                <a:lnTo>
                  <a:pt x="26" y="319"/>
                </a:lnTo>
                <a:lnTo>
                  <a:pt x="44" y="332"/>
                </a:lnTo>
                <a:lnTo>
                  <a:pt x="64" y="341"/>
                </a:lnTo>
                <a:lnTo>
                  <a:pt x="87" y="348"/>
                </a:lnTo>
                <a:lnTo>
                  <a:pt x="109" y="351"/>
                </a:lnTo>
                <a:lnTo>
                  <a:pt x="109" y="351"/>
                </a:lnTo>
                <a:lnTo>
                  <a:pt x="114" y="349"/>
                </a:lnTo>
                <a:lnTo>
                  <a:pt x="116" y="351"/>
                </a:lnTo>
                <a:lnTo>
                  <a:pt x="127" y="351"/>
                </a:lnTo>
                <a:lnTo>
                  <a:pt x="138" y="349"/>
                </a:lnTo>
                <a:lnTo>
                  <a:pt x="154" y="348"/>
                </a:lnTo>
                <a:lnTo>
                  <a:pt x="173" y="345"/>
                </a:lnTo>
                <a:lnTo>
                  <a:pt x="194" y="338"/>
                </a:lnTo>
                <a:lnTo>
                  <a:pt x="214" y="332"/>
                </a:lnTo>
                <a:lnTo>
                  <a:pt x="231" y="322"/>
                </a:lnTo>
                <a:lnTo>
                  <a:pt x="247" y="309"/>
                </a:lnTo>
                <a:lnTo>
                  <a:pt x="257" y="297"/>
                </a:lnTo>
                <a:lnTo>
                  <a:pt x="262" y="279"/>
                </a:lnTo>
                <a:lnTo>
                  <a:pt x="258" y="260"/>
                </a:lnTo>
                <a:close/>
                <a:moveTo>
                  <a:pt x="186" y="202"/>
                </a:moveTo>
                <a:lnTo>
                  <a:pt x="189" y="220"/>
                </a:lnTo>
                <a:lnTo>
                  <a:pt x="189" y="237"/>
                </a:lnTo>
                <a:lnTo>
                  <a:pt x="189" y="240"/>
                </a:lnTo>
                <a:lnTo>
                  <a:pt x="186" y="242"/>
                </a:lnTo>
                <a:lnTo>
                  <a:pt x="185" y="244"/>
                </a:lnTo>
                <a:lnTo>
                  <a:pt x="181" y="242"/>
                </a:lnTo>
                <a:lnTo>
                  <a:pt x="181" y="244"/>
                </a:lnTo>
                <a:lnTo>
                  <a:pt x="181" y="245"/>
                </a:lnTo>
                <a:lnTo>
                  <a:pt x="167" y="257"/>
                </a:lnTo>
                <a:lnTo>
                  <a:pt x="151" y="261"/>
                </a:lnTo>
                <a:lnTo>
                  <a:pt x="132" y="261"/>
                </a:lnTo>
                <a:lnTo>
                  <a:pt x="114" y="258"/>
                </a:lnTo>
                <a:lnTo>
                  <a:pt x="95" y="253"/>
                </a:lnTo>
                <a:lnTo>
                  <a:pt x="80" y="245"/>
                </a:lnTo>
                <a:lnTo>
                  <a:pt x="77" y="245"/>
                </a:lnTo>
                <a:lnTo>
                  <a:pt x="74" y="244"/>
                </a:lnTo>
                <a:lnTo>
                  <a:pt x="72" y="242"/>
                </a:lnTo>
                <a:lnTo>
                  <a:pt x="72" y="237"/>
                </a:lnTo>
                <a:lnTo>
                  <a:pt x="74" y="207"/>
                </a:lnTo>
                <a:lnTo>
                  <a:pt x="55" y="218"/>
                </a:lnTo>
                <a:lnTo>
                  <a:pt x="37" y="229"/>
                </a:lnTo>
                <a:lnTo>
                  <a:pt x="24" y="242"/>
                </a:lnTo>
                <a:lnTo>
                  <a:pt x="20" y="255"/>
                </a:lnTo>
                <a:lnTo>
                  <a:pt x="21" y="268"/>
                </a:lnTo>
                <a:lnTo>
                  <a:pt x="29" y="279"/>
                </a:lnTo>
                <a:lnTo>
                  <a:pt x="42" y="290"/>
                </a:lnTo>
                <a:lnTo>
                  <a:pt x="63" y="301"/>
                </a:lnTo>
                <a:lnTo>
                  <a:pt x="85" y="309"/>
                </a:lnTo>
                <a:lnTo>
                  <a:pt x="109" y="313"/>
                </a:lnTo>
                <a:lnTo>
                  <a:pt x="133" y="313"/>
                </a:lnTo>
                <a:lnTo>
                  <a:pt x="164" y="308"/>
                </a:lnTo>
                <a:lnTo>
                  <a:pt x="194" y="297"/>
                </a:lnTo>
                <a:lnTo>
                  <a:pt x="220" y="279"/>
                </a:lnTo>
                <a:lnTo>
                  <a:pt x="231" y="271"/>
                </a:lnTo>
                <a:lnTo>
                  <a:pt x="239" y="261"/>
                </a:lnTo>
                <a:lnTo>
                  <a:pt x="242" y="250"/>
                </a:lnTo>
                <a:lnTo>
                  <a:pt x="239" y="239"/>
                </a:lnTo>
                <a:lnTo>
                  <a:pt x="230" y="228"/>
                </a:lnTo>
                <a:lnTo>
                  <a:pt x="209" y="213"/>
                </a:lnTo>
                <a:lnTo>
                  <a:pt x="186" y="202"/>
                </a:lnTo>
                <a:close/>
                <a:moveTo>
                  <a:pt x="164" y="120"/>
                </a:moveTo>
                <a:lnTo>
                  <a:pt x="137" y="127"/>
                </a:lnTo>
                <a:lnTo>
                  <a:pt x="100" y="130"/>
                </a:lnTo>
                <a:lnTo>
                  <a:pt x="92" y="183"/>
                </a:lnTo>
                <a:lnTo>
                  <a:pt x="87" y="236"/>
                </a:lnTo>
                <a:lnTo>
                  <a:pt x="109" y="244"/>
                </a:lnTo>
                <a:lnTo>
                  <a:pt x="133" y="245"/>
                </a:lnTo>
                <a:lnTo>
                  <a:pt x="156" y="240"/>
                </a:lnTo>
                <a:lnTo>
                  <a:pt x="177" y="237"/>
                </a:lnTo>
                <a:lnTo>
                  <a:pt x="178" y="237"/>
                </a:lnTo>
                <a:lnTo>
                  <a:pt x="170" y="210"/>
                </a:lnTo>
                <a:lnTo>
                  <a:pt x="165" y="180"/>
                </a:lnTo>
                <a:lnTo>
                  <a:pt x="164" y="149"/>
                </a:lnTo>
                <a:lnTo>
                  <a:pt x="164" y="120"/>
                </a:lnTo>
                <a:close/>
                <a:moveTo>
                  <a:pt x="199" y="63"/>
                </a:moveTo>
                <a:lnTo>
                  <a:pt x="188" y="79"/>
                </a:lnTo>
                <a:lnTo>
                  <a:pt x="170" y="88"/>
                </a:lnTo>
                <a:lnTo>
                  <a:pt x="149" y="96"/>
                </a:lnTo>
                <a:lnTo>
                  <a:pt x="129" y="98"/>
                </a:lnTo>
                <a:lnTo>
                  <a:pt x="111" y="96"/>
                </a:lnTo>
                <a:lnTo>
                  <a:pt x="92" y="95"/>
                </a:lnTo>
                <a:lnTo>
                  <a:pt x="74" y="90"/>
                </a:lnTo>
                <a:lnTo>
                  <a:pt x="58" y="82"/>
                </a:lnTo>
                <a:lnTo>
                  <a:pt x="47" y="69"/>
                </a:lnTo>
                <a:lnTo>
                  <a:pt x="47" y="83"/>
                </a:lnTo>
                <a:lnTo>
                  <a:pt x="52" y="95"/>
                </a:lnTo>
                <a:lnTo>
                  <a:pt x="60" y="106"/>
                </a:lnTo>
                <a:lnTo>
                  <a:pt x="72" y="112"/>
                </a:lnTo>
                <a:lnTo>
                  <a:pt x="96" y="115"/>
                </a:lnTo>
                <a:lnTo>
                  <a:pt x="121" y="115"/>
                </a:lnTo>
                <a:lnTo>
                  <a:pt x="135" y="114"/>
                </a:lnTo>
                <a:lnTo>
                  <a:pt x="151" y="109"/>
                </a:lnTo>
                <a:lnTo>
                  <a:pt x="167" y="104"/>
                </a:lnTo>
                <a:lnTo>
                  <a:pt x="181" y="96"/>
                </a:lnTo>
                <a:lnTo>
                  <a:pt x="193" y="88"/>
                </a:lnTo>
                <a:lnTo>
                  <a:pt x="199" y="75"/>
                </a:lnTo>
                <a:lnTo>
                  <a:pt x="199" y="63"/>
                </a:lnTo>
                <a:close/>
                <a:moveTo>
                  <a:pt x="114" y="18"/>
                </a:moveTo>
                <a:lnTo>
                  <a:pt x="95" y="21"/>
                </a:lnTo>
                <a:lnTo>
                  <a:pt x="77" y="26"/>
                </a:lnTo>
                <a:lnTo>
                  <a:pt x="64" y="34"/>
                </a:lnTo>
                <a:lnTo>
                  <a:pt x="53" y="47"/>
                </a:lnTo>
                <a:lnTo>
                  <a:pt x="63" y="61"/>
                </a:lnTo>
                <a:lnTo>
                  <a:pt x="77" y="71"/>
                </a:lnTo>
                <a:lnTo>
                  <a:pt x="95" y="77"/>
                </a:lnTo>
                <a:lnTo>
                  <a:pt x="114" y="80"/>
                </a:lnTo>
                <a:lnTo>
                  <a:pt x="135" y="79"/>
                </a:lnTo>
                <a:lnTo>
                  <a:pt x="154" y="74"/>
                </a:lnTo>
                <a:lnTo>
                  <a:pt x="170" y="64"/>
                </a:lnTo>
                <a:lnTo>
                  <a:pt x="181" y="51"/>
                </a:lnTo>
                <a:lnTo>
                  <a:pt x="185" y="35"/>
                </a:lnTo>
                <a:lnTo>
                  <a:pt x="172" y="29"/>
                </a:lnTo>
                <a:lnTo>
                  <a:pt x="154" y="22"/>
                </a:lnTo>
                <a:lnTo>
                  <a:pt x="135" y="19"/>
                </a:lnTo>
                <a:lnTo>
                  <a:pt x="114" y="18"/>
                </a:lnTo>
                <a:close/>
                <a:moveTo>
                  <a:pt x="122" y="0"/>
                </a:moveTo>
                <a:lnTo>
                  <a:pt x="145" y="2"/>
                </a:lnTo>
                <a:lnTo>
                  <a:pt x="165" y="6"/>
                </a:lnTo>
                <a:lnTo>
                  <a:pt x="183" y="13"/>
                </a:lnTo>
                <a:lnTo>
                  <a:pt x="197" y="21"/>
                </a:lnTo>
                <a:lnTo>
                  <a:pt x="199" y="22"/>
                </a:lnTo>
                <a:lnTo>
                  <a:pt x="201" y="27"/>
                </a:lnTo>
                <a:lnTo>
                  <a:pt x="202" y="29"/>
                </a:lnTo>
                <a:lnTo>
                  <a:pt x="204" y="31"/>
                </a:lnTo>
                <a:lnTo>
                  <a:pt x="204" y="37"/>
                </a:lnTo>
                <a:lnTo>
                  <a:pt x="204" y="42"/>
                </a:lnTo>
                <a:lnTo>
                  <a:pt x="212" y="56"/>
                </a:lnTo>
                <a:lnTo>
                  <a:pt x="212" y="74"/>
                </a:lnTo>
                <a:lnTo>
                  <a:pt x="207" y="90"/>
                </a:lnTo>
                <a:lnTo>
                  <a:pt x="197" y="103"/>
                </a:lnTo>
                <a:lnTo>
                  <a:pt x="186" y="111"/>
                </a:lnTo>
                <a:lnTo>
                  <a:pt x="173" y="117"/>
                </a:lnTo>
                <a:lnTo>
                  <a:pt x="173" y="119"/>
                </a:lnTo>
                <a:lnTo>
                  <a:pt x="183" y="181"/>
                </a:lnTo>
                <a:lnTo>
                  <a:pt x="185" y="186"/>
                </a:lnTo>
                <a:lnTo>
                  <a:pt x="186" y="186"/>
                </a:lnTo>
                <a:lnTo>
                  <a:pt x="189" y="186"/>
                </a:lnTo>
                <a:lnTo>
                  <a:pt x="193" y="186"/>
                </a:lnTo>
                <a:lnTo>
                  <a:pt x="210" y="194"/>
                </a:lnTo>
                <a:lnTo>
                  <a:pt x="230" y="205"/>
                </a:lnTo>
                <a:lnTo>
                  <a:pt x="247" y="218"/>
                </a:lnTo>
                <a:lnTo>
                  <a:pt x="260" y="232"/>
                </a:lnTo>
                <a:lnTo>
                  <a:pt x="263" y="240"/>
                </a:lnTo>
                <a:lnTo>
                  <a:pt x="265" y="240"/>
                </a:lnTo>
                <a:lnTo>
                  <a:pt x="268" y="244"/>
                </a:lnTo>
                <a:lnTo>
                  <a:pt x="274" y="265"/>
                </a:lnTo>
                <a:lnTo>
                  <a:pt x="274" y="285"/>
                </a:lnTo>
                <a:lnTo>
                  <a:pt x="266" y="305"/>
                </a:lnTo>
                <a:lnTo>
                  <a:pt x="254" y="324"/>
                </a:lnTo>
                <a:lnTo>
                  <a:pt x="238" y="337"/>
                </a:lnTo>
                <a:lnTo>
                  <a:pt x="218" y="346"/>
                </a:lnTo>
                <a:lnTo>
                  <a:pt x="199" y="354"/>
                </a:lnTo>
                <a:lnTo>
                  <a:pt x="177" y="359"/>
                </a:lnTo>
                <a:lnTo>
                  <a:pt x="167" y="458"/>
                </a:lnTo>
                <a:lnTo>
                  <a:pt x="151" y="556"/>
                </a:lnTo>
                <a:lnTo>
                  <a:pt x="149" y="559"/>
                </a:lnTo>
                <a:lnTo>
                  <a:pt x="148" y="561"/>
                </a:lnTo>
                <a:lnTo>
                  <a:pt x="145" y="561"/>
                </a:lnTo>
                <a:lnTo>
                  <a:pt x="141" y="561"/>
                </a:lnTo>
                <a:lnTo>
                  <a:pt x="138" y="561"/>
                </a:lnTo>
                <a:lnTo>
                  <a:pt x="137" y="559"/>
                </a:lnTo>
                <a:lnTo>
                  <a:pt x="135" y="556"/>
                </a:lnTo>
                <a:lnTo>
                  <a:pt x="119" y="467"/>
                </a:lnTo>
                <a:lnTo>
                  <a:pt x="103" y="377"/>
                </a:lnTo>
                <a:lnTo>
                  <a:pt x="103" y="370"/>
                </a:lnTo>
                <a:lnTo>
                  <a:pt x="103" y="366"/>
                </a:lnTo>
                <a:lnTo>
                  <a:pt x="77" y="362"/>
                </a:lnTo>
                <a:lnTo>
                  <a:pt x="53" y="354"/>
                </a:lnTo>
                <a:lnTo>
                  <a:pt x="32" y="341"/>
                </a:lnTo>
                <a:lnTo>
                  <a:pt x="16" y="325"/>
                </a:lnTo>
                <a:lnTo>
                  <a:pt x="5" y="306"/>
                </a:lnTo>
                <a:lnTo>
                  <a:pt x="0" y="285"/>
                </a:lnTo>
                <a:lnTo>
                  <a:pt x="2" y="263"/>
                </a:lnTo>
                <a:lnTo>
                  <a:pt x="0" y="249"/>
                </a:lnTo>
                <a:lnTo>
                  <a:pt x="5" y="234"/>
                </a:lnTo>
                <a:lnTo>
                  <a:pt x="16" y="223"/>
                </a:lnTo>
                <a:lnTo>
                  <a:pt x="29" y="213"/>
                </a:lnTo>
                <a:lnTo>
                  <a:pt x="44" y="205"/>
                </a:lnTo>
                <a:lnTo>
                  <a:pt x="60" y="199"/>
                </a:lnTo>
                <a:lnTo>
                  <a:pt x="76" y="192"/>
                </a:lnTo>
                <a:lnTo>
                  <a:pt x="80" y="160"/>
                </a:lnTo>
                <a:lnTo>
                  <a:pt x="88" y="128"/>
                </a:lnTo>
                <a:lnTo>
                  <a:pt x="68" y="125"/>
                </a:lnTo>
                <a:lnTo>
                  <a:pt x="52" y="115"/>
                </a:lnTo>
                <a:lnTo>
                  <a:pt x="39" y="101"/>
                </a:lnTo>
                <a:lnTo>
                  <a:pt x="34" y="83"/>
                </a:lnTo>
                <a:lnTo>
                  <a:pt x="36" y="66"/>
                </a:lnTo>
                <a:lnTo>
                  <a:pt x="40" y="47"/>
                </a:lnTo>
                <a:lnTo>
                  <a:pt x="40" y="43"/>
                </a:lnTo>
                <a:lnTo>
                  <a:pt x="40" y="42"/>
                </a:lnTo>
                <a:lnTo>
                  <a:pt x="42" y="40"/>
                </a:lnTo>
                <a:lnTo>
                  <a:pt x="50" y="22"/>
                </a:lnTo>
                <a:lnTo>
                  <a:pt x="63" y="11"/>
                </a:lnTo>
                <a:lnTo>
                  <a:pt x="80" y="3"/>
                </a:lnTo>
                <a:lnTo>
                  <a:pt x="101" y="0"/>
                </a:lnTo>
                <a:lnTo>
                  <a:pt x="12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05250" y="921582"/>
            <a:ext cx="11381501" cy="5585262"/>
            <a:chOff x="539565" y="928762"/>
            <a:chExt cx="11381501" cy="5585262"/>
          </a:xfrm>
        </p:grpSpPr>
        <p:sp>
          <p:nvSpPr>
            <p:cNvPr id="70" name="Freeform 58"/>
            <p:cNvSpPr>
              <a:spLocks/>
            </p:cNvSpPr>
            <p:nvPr/>
          </p:nvSpPr>
          <p:spPr bwMode="auto">
            <a:xfrm rot="10800000" flipH="1" flipV="1">
              <a:off x="544423" y="928762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8"/>
            <p:cNvSpPr>
              <a:spLocks/>
            </p:cNvSpPr>
            <p:nvPr/>
          </p:nvSpPr>
          <p:spPr bwMode="auto">
            <a:xfrm rot="10800000" flipH="1" flipV="1">
              <a:off x="544423" y="6352538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8"/>
            <p:cNvSpPr>
              <a:spLocks/>
            </p:cNvSpPr>
            <p:nvPr/>
          </p:nvSpPr>
          <p:spPr bwMode="auto">
            <a:xfrm rot="5400000" flipH="1" flipV="1">
              <a:off x="-2197914" y="3723969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8"/>
            <p:cNvSpPr>
              <a:spLocks/>
            </p:cNvSpPr>
            <p:nvPr/>
          </p:nvSpPr>
          <p:spPr bwMode="auto">
            <a:xfrm rot="5400000" flipH="1" flipV="1">
              <a:off x="9130231" y="3666241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C6B0D6A-0D7B-4CCC-8F5D-BEC3583AFCD0}"/>
              </a:ext>
            </a:extLst>
          </p:cNvPr>
          <p:cNvSpPr txBox="1"/>
          <p:nvPr/>
        </p:nvSpPr>
        <p:spPr>
          <a:xfrm>
            <a:off x="700699" y="4817752"/>
            <a:ext cx="1008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pPr algn="ctr"/>
            <a:r>
              <a:rPr lang="en-US" altLang="ko-KR" b="1" dirty="0"/>
              <a:t>Mode</a:t>
            </a:r>
            <a:r>
              <a:rPr lang="ko-KR" altLang="en-US" b="1" dirty="0"/>
              <a:t> </a:t>
            </a:r>
            <a:r>
              <a:rPr lang="en-US" altLang="ko-KR" b="1" dirty="0"/>
              <a:t>3</a:t>
            </a:r>
            <a:r>
              <a:rPr lang="ko-KR" altLang="en-US" b="1" dirty="0"/>
              <a:t>의 그래프 출력에는 </a:t>
            </a:r>
            <a:r>
              <a:rPr lang="en-US" altLang="ko-KR" b="1" dirty="0"/>
              <a:t>matplotlib</a:t>
            </a:r>
            <a:r>
              <a:rPr lang="ko-KR" altLang="en-US" b="1" dirty="0"/>
              <a:t>의 </a:t>
            </a:r>
            <a:r>
              <a:rPr lang="en-US" altLang="ko-KR" b="1" dirty="0"/>
              <a:t>contour</a:t>
            </a:r>
            <a:r>
              <a:rPr lang="ko-KR" altLang="en-US" b="1" dirty="0"/>
              <a:t> 함수를 이용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3D00BF-A449-4597-A5A9-7EBF72E44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1580781"/>
            <a:ext cx="737235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6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858"/>
          <p:cNvSpPr>
            <a:spLocks noEditPoints="1"/>
          </p:cNvSpPr>
          <p:nvPr/>
        </p:nvSpPr>
        <p:spPr bwMode="auto">
          <a:xfrm flipV="1">
            <a:off x="222690" y="109471"/>
            <a:ext cx="956018" cy="387788"/>
          </a:xfrm>
          <a:custGeom>
            <a:avLst/>
            <a:gdLst>
              <a:gd name="T0" fmla="*/ 183 w 270"/>
              <a:gd name="T1" fmla="*/ 27 h 146"/>
              <a:gd name="T2" fmla="*/ 182 w 270"/>
              <a:gd name="T3" fmla="*/ 44 h 146"/>
              <a:gd name="T4" fmla="*/ 181 w 270"/>
              <a:gd name="T5" fmla="*/ 46 h 146"/>
              <a:gd name="T6" fmla="*/ 123 w 270"/>
              <a:gd name="T7" fmla="*/ 48 h 146"/>
              <a:gd name="T8" fmla="*/ 10 w 270"/>
              <a:gd name="T9" fmla="*/ 45 h 146"/>
              <a:gd name="T10" fmla="*/ 22 w 270"/>
              <a:gd name="T11" fmla="*/ 78 h 146"/>
              <a:gd name="T12" fmla="*/ 21 w 270"/>
              <a:gd name="T13" fmla="*/ 112 h 146"/>
              <a:gd name="T14" fmla="*/ 186 w 270"/>
              <a:gd name="T15" fmla="*/ 105 h 146"/>
              <a:gd name="T16" fmla="*/ 188 w 270"/>
              <a:gd name="T17" fmla="*/ 107 h 146"/>
              <a:gd name="T18" fmla="*/ 188 w 270"/>
              <a:gd name="T19" fmla="*/ 108 h 146"/>
              <a:gd name="T20" fmla="*/ 225 w 270"/>
              <a:gd name="T21" fmla="*/ 104 h 146"/>
              <a:gd name="T22" fmla="*/ 242 w 270"/>
              <a:gd name="T23" fmla="*/ 54 h 146"/>
              <a:gd name="T24" fmla="*/ 183 w 270"/>
              <a:gd name="T25" fmla="*/ 11 h 146"/>
              <a:gd name="T26" fmla="*/ 183 w 270"/>
              <a:gd name="T27" fmla="*/ 0 h 146"/>
              <a:gd name="T28" fmla="*/ 247 w 270"/>
              <a:gd name="T29" fmla="*/ 50 h 146"/>
              <a:gd name="T30" fmla="*/ 270 w 270"/>
              <a:gd name="T31" fmla="*/ 71 h 146"/>
              <a:gd name="T32" fmla="*/ 268 w 270"/>
              <a:gd name="T33" fmla="*/ 75 h 146"/>
              <a:gd name="T34" fmla="*/ 190 w 270"/>
              <a:gd name="T35" fmla="*/ 144 h 146"/>
              <a:gd name="T36" fmla="*/ 187 w 270"/>
              <a:gd name="T37" fmla="*/ 146 h 146"/>
              <a:gd name="T38" fmla="*/ 183 w 270"/>
              <a:gd name="T39" fmla="*/ 144 h 146"/>
              <a:gd name="T40" fmla="*/ 182 w 270"/>
              <a:gd name="T41" fmla="*/ 142 h 146"/>
              <a:gd name="T42" fmla="*/ 99 w 270"/>
              <a:gd name="T43" fmla="*/ 116 h 146"/>
              <a:gd name="T44" fmla="*/ 16 w 270"/>
              <a:gd name="T45" fmla="*/ 118 h 146"/>
              <a:gd name="T46" fmla="*/ 13 w 270"/>
              <a:gd name="T47" fmla="*/ 116 h 146"/>
              <a:gd name="T48" fmla="*/ 17 w 270"/>
              <a:gd name="T49" fmla="*/ 96 h 146"/>
              <a:gd name="T50" fmla="*/ 10 w 270"/>
              <a:gd name="T51" fmla="*/ 59 h 146"/>
              <a:gd name="T52" fmla="*/ 0 w 270"/>
              <a:gd name="T53" fmla="*/ 42 h 146"/>
              <a:gd name="T54" fmla="*/ 0 w 270"/>
              <a:gd name="T55" fmla="*/ 38 h 146"/>
              <a:gd name="T56" fmla="*/ 4 w 270"/>
              <a:gd name="T57" fmla="*/ 37 h 146"/>
              <a:gd name="T58" fmla="*/ 89 w 270"/>
              <a:gd name="T59" fmla="*/ 41 h 146"/>
              <a:gd name="T60" fmla="*/ 175 w 270"/>
              <a:gd name="T61" fmla="*/ 40 h 146"/>
              <a:gd name="T62" fmla="*/ 177 w 270"/>
              <a:gd name="T63" fmla="*/ 4 h 146"/>
              <a:gd name="T64" fmla="*/ 178 w 270"/>
              <a:gd name="T65" fmla="*/ 2 h 146"/>
              <a:gd name="T66" fmla="*/ 181 w 270"/>
              <a:gd name="T6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0" h="146">
                <a:moveTo>
                  <a:pt x="183" y="11"/>
                </a:moveTo>
                <a:lnTo>
                  <a:pt x="183" y="27"/>
                </a:lnTo>
                <a:lnTo>
                  <a:pt x="182" y="42"/>
                </a:lnTo>
                <a:lnTo>
                  <a:pt x="182" y="44"/>
                </a:lnTo>
                <a:lnTo>
                  <a:pt x="181" y="45"/>
                </a:lnTo>
                <a:lnTo>
                  <a:pt x="181" y="46"/>
                </a:lnTo>
                <a:lnTo>
                  <a:pt x="178" y="46"/>
                </a:lnTo>
                <a:lnTo>
                  <a:pt x="123" y="48"/>
                </a:lnTo>
                <a:lnTo>
                  <a:pt x="67" y="49"/>
                </a:lnTo>
                <a:lnTo>
                  <a:pt x="10" y="45"/>
                </a:lnTo>
                <a:lnTo>
                  <a:pt x="18" y="61"/>
                </a:lnTo>
                <a:lnTo>
                  <a:pt x="22" y="78"/>
                </a:lnTo>
                <a:lnTo>
                  <a:pt x="24" y="95"/>
                </a:lnTo>
                <a:lnTo>
                  <a:pt x="21" y="112"/>
                </a:lnTo>
                <a:lnTo>
                  <a:pt x="103" y="108"/>
                </a:lnTo>
                <a:lnTo>
                  <a:pt x="186" y="105"/>
                </a:lnTo>
                <a:lnTo>
                  <a:pt x="187" y="105"/>
                </a:lnTo>
                <a:lnTo>
                  <a:pt x="188" y="107"/>
                </a:lnTo>
                <a:lnTo>
                  <a:pt x="188" y="107"/>
                </a:lnTo>
                <a:lnTo>
                  <a:pt x="188" y="108"/>
                </a:lnTo>
                <a:lnTo>
                  <a:pt x="188" y="137"/>
                </a:lnTo>
                <a:lnTo>
                  <a:pt x="225" y="104"/>
                </a:lnTo>
                <a:lnTo>
                  <a:pt x="262" y="72"/>
                </a:lnTo>
                <a:lnTo>
                  <a:pt x="242" y="54"/>
                </a:lnTo>
                <a:lnTo>
                  <a:pt x="221" y="38"/>
                </a:lnTo>
                <a:lnTo>
                  <a:pt x="183" y="11"/>
                </a:lnTo>
                <a:close/>
                <a:moveTo>
                  <a:pt x="181" y="0"/>
                </a:moveTo>
                <a:lnTo>
                  <a:pt x="183" y="0"/>
                </a:lnTo>
                <a:lnTo>
                  <a:pt x="224" y="32"/>
                </a:lnTo>
                <a:lnTo>
                  <a:pt x="247" y="50"/>
                </a:lnTo>
                <a:lnTo>
                  <a:pt x="268" y="70"/>
                </a:lnTo>
                <a:lnTo>
                  <a:pt x="270" y="71"/>
                </a:lnTo>
                <a:lnTo>
                  <a:pt x="270" y="72"/>
                </a:lnTo>
                <a:lnTo>
                  <a:pt x="268" y="75"/>
                </a:lnTo>
                <a:lnTo>
                  <a:pt x="229" y="109"/>
                </a:lnTo>
                <a:lnTo>
                  <a:pt x="190" y="144"/>
                </a:lnTo>
                <a:lnTo>
                  <a:pt x="188" y="146"/>
                </a:lnTo>
                <a:lnTo>
                  <a:pt x="187" y="146"/>
                </a:lnTo>
                <a:lnTo>
                  <a:pt x="185" y="146"/>
                </a:lnTo>
                <a:lnTo>
                  <a:pt x="183" y="144"/>
                </a:lnTo>
                <a:lnTo>
                  <a:pt x="182" y="144"/>
                </a:lnTo>
                <a:lnTo>
                  <a:pt x="182" y="142"/>
                </a:lnTo>
                <a:lnTo>
                  <a:pt x="182" y="112"/>
                </a:lnTo>
                <a:lnTo>
                  <a:pt x="99" y="116"/>
                </a:lnTo>
                <a:lnTo>
                  <a:pt x="17" y="118"/>
                </a:lnTo>
                <a:lnTo>
                  <a:pt x="16" y="118"/>
                </a:lnTo>
                <a:lnTo>
                  <a:pt x="14" y="117"/>
                </a:lnTo>
                <a:lnTo>
                  <a:pt x="13" y="116"/>
                </a:lnTo>
                <a:lnTo>
                  <a:pt x="13" y="114"/>
                </a:lnTo>
                <a:lnTo>
                  <a:pt x="17" y="96"/>
                </a:lnTo>
                <a:lnTo>
                  <a:pt x="16" y="78"/>
                </a:lnTo>
                <a:lnTo>
                  <a:pt x="10" y="59"/>
                </a:lnTo>
                <a:lnTo>
                  <a:pt x="1" y="44"/>
                </a:lnTo>
                <a:lnTo>
                  <a:pt x="0" y="42"/>
                </a:lnTo>
                <a:lnTo>
                  <a:pt x="0" y="40"/>
                </a:lnTo>
                <a:lnTo>
                  <a:pt x="0" y="38"/>
                </a:lnTo>
                <a:lnTo>
                  <a:pt x="3" y="37"/>
                </a:lnTo>
                <a:lnTo>
                  <a:pt x="4" y="37"/>
                </a:lnTo>
                <a:lnTo>
                  <a:pt x="47" y="41"/>
                </a:lnTo>
                <a:lnTo>
                  <a:pt x="89" y="41"/>
                </a:lnTo>
                <a:lnTo>
                  <a:pt x="132" y="40"/>
                </a:lnTo>
                <a:lnTo>
                  <a:pt x="175" y="40"/>
                </a:lnTo>
                <a:lnTo>
                  <a:pt x="177" y="21"/>
                </a:lnTo>
                <a:lnTo>
                  <a:pt x="177" y="4"/>
                </a:lnTo>
                <a:lnTo>
                  <a:pt x="177" y="3"/>
                </a:lnTo>
                <a:lnTo>
                  <a:pt x="178" y="2"/>
                </a:lnTo>
                <a:lnTo>
                  <a:pt x="179" y="0"/>
                </a:lnTo>
                <a:lnTo>
                  <a:pt x="18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457003" y="41755"/>
            <a:ext cx="2006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05. Result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 rot="16200000">
            <a:off x="10273353" y="-18839"/>
            <a:ext cx="2230867" cy="1606426"/>
            <a:chOff x="9020334" y="4223834"/>
            <a:chExt cx="3720008" cy="2678742"/>
          </a:xfrm>
        </p:grpSpPr>
        <p:sp>
          <p:nvSpPr>
            <p:cNvPr id="59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 rot="16200000" flipH="1" flipV="1">
            <a:off x="-335545" y="5262210"/>
            <a:ext cx="2230867" cy="1606426"/>
            <a:chOff x="9020334" y="4223834"/>
            <a:chExt cx="3720008" cy="2678742"/>
          </a:xfrm>
        </p:grpSpPr>
        <p:sp>
          <p:nvSpPr>
            <p:cNvPr id="64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8" name="Freeform 58"/>
          <p:cNvSpPr>
            <a:spLocks/>
          </p:cNvSpPr>
          <p:nvPr/>
        </p:nvSpPr>
        <p:spPr bwMode="auto">
          <a:xfrm rot="10800000" flipH="1" flipV="1">
            <a:off x="1178708" y="577738"/>
            <a:ext cx="9235292" cy="45719"/>
          </a:xfrm>
          <a:custGeom>
            <a:avLst/>
            <a:gdLst>
              <a:gd name="T0" fmla="*/ 264 w 317"/>
              <a:gd name="T1" fmla="*/ 0 h 24"/>
              <a:gd name="T2" fmla="*/ 314 w 317"/>
              <a:gd name="T3" fmla="*/ 4 h 24"/>
              <a:gd name="T4" fmla="*/ 316 w 317"/>
              <a:gd name="T5" fmla="*/ 6 h 24"/>
              <a:gd name="T6" fmla="*/ 317 w 317"/>
              <a:gd name="T7" fmla="*/ 8 h 24"/>
              <a:gd name="T8" fmla="*/ 317 w 317"/>
              <a:gd name="T9" fmla="*/ 9 h 24"/>
              <a:gd name="T10" fmla="*/ 317 w 317"/>
              <a:gd name="T11" fmla="*/ 12 h 24"/>
              <a:gd name="T12" fmla="*/ 314 w 317"/>
              <a:gd name="T13" fmla="*/ 14 h 24"/>
              <a:gd name="T14" fmla="*/ 312 w 317"/>
              <a:gd name="T15" fmla="*/ 16 h 24"/>
              <a:gd name="T16" fmla="*/ 261 w 317"/>
              <a:gd name="T17" fmla="*/ 19 h 24"/>
              <a:gd name="T18" fmla="*/ 208 w 317"/>
              <a:gd name="T19" fmla="*/ 17 h 24"/>
              <a:gd name="T20" fmla="*/ 157 w 317"/>
              <a:gd name="T21" fmla="*/ 17 h 24"/>
              <a:gd name="T22" fmla="*/ 3 w 317"/>
              <a:gd name="T23" fmla="*/ 24 h 24"/>
              <a:gd name="T24" fmla="*/ 1 w 317"/>
              <a:gd name="T25" fmla="*/ 24 h 24"/>
              <a:gd name="T26" fmla="*/ 0 w 317"/>
              <a:gd name="T27" fmla="*/ 22 h 24"/>
              <a:gd name="T28" fmla="*/ 0 w 317"/>
              <a:gd name="T29" fmla="*/ 19 h 24"/>
              <a:gd name="T30" fmla="*/ 0 w 317"/>
              <a:gd name="T31" fmla="*/ 17 h 24"/>
              <a:gd name="T32" fmla="*/ 1 w 317"/>
              <a:gd name="T33" fmla="*/ 16 h 24"/>
              <a:gd name="T34" fmla="*/ 3 w 317"/>
              <a:gd name="T35" fmla="*/ 14 h 24"/>
              <a:gd name="T36" fmla="*/ 83 w 317"/>
              <a:gd name="T37" fmla="*/ 8 h 24"/>
              <a:gd name="T38" fmla="*/ 163 w 317"/>
              <a:gd name="T39" fmla="*/ 3 h 24"/>
              <a:gd name="T40" fmla="*/ 213 w 317"/>
              <a:gd name="T41" fmla="*/ 1 h 24"/>
              <a:gd name="T42" fmla="*/ 264 w 317"/>
              <a:gd name="T4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7" h="24">
                <a:moveTo>
                  <a:pt x="264" y="0"/>
                </a:moveTo>
                <a:lnTo>
                  <a:pt x="314" y="4"/>
                </a:lnTo>
                <a:lnTo>
                  <a:pt x="316" y="6"/>
                </a:lnTo>
                <a:lnTo>
                  <a:pt x="317" y="8"/>
                </a:lnTo>
                <a:lnTo>
                  <a:pt x="317" y="9"/>
                </a:lnTo>
                <a:lnTo>
                  <a:pt x="317" y="12"/>
                </a:lnTo>
                <a:lnTo>
                  <a:pt x="314" y="14"/>
                </a:lnTo>
                <a:lnTo>
                  <a:pt x="312" y="16"/>
                </a:lnTo>
                <a:lnTo>
                  <a:pt x="261" y="19"/>
                </a:lnTo>
                <a:lnTo>
                  <a:pt x="208" y="17"/>
                </a:lnTo>
                <a:lnTo>
                  <a:pt x="157" y="17"/>
                </a:lnTo>
                <a:lnTo>
                  <a:pt x="3" y="24"/>
                </a:lnTo>
                <a:lnTo>
                  <a:pt x="1" y="24"/>
                </a:lnTo>
                <a:lnTo>
                  <a:pt x="0" y="22"/>
                </a:lnTo>
                <a:lnTo>
                  <a:pt x="0" y="19"/>
                </a:lnTo>
                <a:lnTo>
                  <a:pt x="0" y="17"/>
                </a:lnTo>
                <a:lnTo>
                  <a:pt x="1" y="16"/>
                </a:lnTo>
                <a:lnTo>
                  <a:pt x="3" y="14"/>
                </a:lnTo>
                <a:lnTo>
                  <a:pt x="83" y="8"/>
                </a:lnTo>
                <a:lnTo>
                  <a:pt x="163" y="3"/>
                </a:lnTo>
                <a:lnTo>
                  <a:pt x="213" y="1"/>
                </a:lnTo>
                <a:lnTo>
                  <a:pt x="26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Freeform 41"/>
          <p:cNvSpPr>
            <a:spLocks noEditPoints="1"/>
          </p:cNvSpPr>
          <p:nvPr/>
        </p:nvSpPr>
        <p:spPr bwMode="auto">
          <a:xfrm rot="1974343">
            <a:off x="9731859" y="72033"/>
            <a:ext cx="302545" cy="510168"/>
          </a:xfrm>
          <a:custGeom>
            <a:avLst/>
            <a:gdLst>
              <a:gd name="T0" fmla="*/ 117 w 274"/>
              <a:gd name="T1" fmla="*/ 370 h 561"/>
              <a:gd name="T2" fmla="*/ 121 w 274"/>
              <a:gd name="T3" fmla="*/ 386 h 561"/>
              <a:gd name="T4" fmla="*/ 145 w 274"/>
              <a:gd name="T5" fmla="*/ 505 h 561"/>
              <a:gd name="T6" fmla="*/ 255 w 274"/>
              <a:gd name="T7" fmla="*/ 268 h 561"/>
              <a:gd name="T8" fmla="*/ 201 w 274"/>
              <a:gd name="T9" fmla="*/ 313 h 561"/>
              <a:gd name="T10" fmla="*/ 96 w 274"/>
              <a:gd name="T11" fmla="*/ 329 h 561"/>
              <a:gd name="T12" fmla="*/ 8 w 274"/>
              <a:gd name="T13" fmla="*/ 281 h 561"/>
              <a:gd name="T14" fmla="*/ 64 w 274"/>
              <a:gd name="T15" fmla="*/ 341 h 561"/>
              <a:gd name="T16" fmla="*/ 114 w 274"/>
              <a:gd name="T17" fmla="*/ 349 h 561"/>
              <a:gd name="T18" fmla="*/ 154 w 274"/>
              <a:gd name="T19" fmla="*/ 348 h 561"/>
              <a:gd name="T20" fmla="*/ 231 w 274"/>
              <a:gd name="T21" fmla="*/ 322 h 561"/>
              <a:gd name="T22" fmla="*/ 258 w 274"/>
              <a:gd name="T23" fmla="*/ 260 h 561"/>
              <a:gd name="T24" fmla="*/ 189 w 274"/>
              <a:gd name="T25" fmla="*/ 240 h 561"/>
              <a:gd name="T26" fmla="*/ 181 w 274"/>
              <a:gd name="T27" fmla="*/ 244 h 561"/>
              <a:gd name="T28" fmla="*/ 132 w 274"/>
              <a:gd name="T29" fmla="*/ 261 h 561"/>
              <a:gd name="T30" fmla="*/ 77 w 274"/>
              <a:gd name="T31" fmla="*/ 245 h 561"/>
              <a:gd name="T32" fmla="*/ 74 w 274"/>
              <a:gd name="T33" fmla="*/ 207 h 561"/>
              <a:gd name="T34" fmla="*/ 20 w 274"/>
              <a:gd name="T35" fmla="*/ 255 h 561"/>
              <a:gd name="T36" fmla="*/ 63 w 274"/>
              <a:gd name="T37" fmla="*/ 301 h 561"/>
              <a:gd name="T38" fmla="*/ 164 w 274"/>
              <a:gd name="T39" fmla="*/ 308 h 561"/>
              <a:gd name="T40" fmla="*/ 239 w 274"/>
              <a:gd name="T41" fmla="*/ 261 h 561"/>
              <a:gd name="T42" fmla="*/ 209 w 274"/>
              <a:gd name="T43" fmla="*/ 213 h 561"/>
              <a:gd name="T44" fmla="*/ 100 w 274"/>
              <a:gd name="T45" fmla="*/ 130 h 561"/>
              <a:gd name="T46" fmla="*/ 133 w 274"/>
              <a:gd name="T47" fmla="*/ 245 h 561"/>
              <a:gd name="T48" fmla="*/ 170 w 274"/>
              <a:gd name="T49" fmla="*/ 210 h 561"/>
              <a:gd name="T50" fmla="*/ 199 w 274"/>
              <a:gd name="T51" fmla="*/ 63 h 561"/>
              <a:gd name="T52" fmla="*/ 129 w 274"/>
              <a:gd name="T53" fmla="*/ 98 h 561"/>
              <a:gd name="T54" fmla="*/ 58 w 274"/>
              <a:gd name="T55" fmla="*/ 82 h 561"/>
              <a:gd name="T56" fmla="*/ 60 w 274"/>
              <a:gd name="T57" fmla="*/ 106 h 561"/>
              <a:gd name="T58" fmla="*/ 135 w 274"/>
              <a:gd name="T59" fmla="*/ 114 h 561"/>
              <a:gd name="T60" fmla="*/ 193 w 274"/>
              <a:gd name="T61" fmla="*/ 88 h 561"/>
              <a:gd name="T62" fmla="*/ 95 w 274"/>
              <a:gd name="T63" fmla="*/ 21 h 561"/>
              <a:gd name="T64" fmla="*/ 63 w 274"/>
              <a:gd name="T65" fmla="*/ 61 h 561"/>
              <a:gd name="T66" fmla="*/ 135 w 274"/>
              <a:gd name="T67" fmla="*/ 79 h 561"/>
              <a:gd name="T68" fmla="*/ 185 w 274"/>
              <a:gd name="T69" fmla="*/ 35 h 561"/>
              <a:gd name="T70" fmla="*/ 114 w 274"/>
              <a:gd name="T71" fmla="*/ 18 h 561"/>
              <a:gd name="T72" fmla="*/ 183 w 274"/>
              <a:gd name="T73" fmla="*/ 13 h 561"/>
              <a:gd name="T74" fmla="*/ 202 w 274"/>
              <a:gd name="T75" fmla="*/ 29 h 561"/>
              <a:gd name="T76" fmla="*/ 212 w 274"/>
              <a:gd name="T77" fmla="*/ 56 h 561"/>
              <a:gd name="T78" fmla="*/ 186 w 274"/>
              <a:gd name="T79" fmla="*/ 111 h 561"/>
              <a:gd name="T80" fmla="*/ 185 w 274"/>
              <a:gd name="T81" fmla="*/ 186 h 561"/>
              <a:gd name="T82" fmla="*/ 210 w 274"/>
              <a:gd name="T83" fmla="*/ 194 h 561"/>
              <a:gd name="T84" fmla="*/ 263 w 274"/>
              <a:gd name="T85" fmla="*/ 240 h 561"/>
              <a:gd name="T86" fmla="*/ 274 w 274"/>
              <a:gd name="T87" fmla="*/ 285 h 561"/>
              <a:gd name="T88" fmla="*/ 218 w 274"/>
              <a:gd name="T89" fmla="*/ 346 h 561"/>
              <a:gd name="T90" fmla="*/ 151 w 274"/>
              <a:gd name="T91" fmla="*/ 556 h 561"/>
              <a:gd name="T92" fmla="*/ 141 w 274"/>
              <a:gd name="T93" fmla="*/ 561 h 561"/>
              <a:gd name="T94" fmla="*/ 119 w 274"/>
              <a:gd name="T95" fmla="*/ 467 h 561"/>
              <a:gd name="T96" fmla="*/ 77 w 274"/>
              <a:gd name="T97" fmla="*/ 362 h 561"/>
              <a:gd name="T98" fmla="*/ 5 w 274"/>
              <a:gd name="T99" fmla="*/ 306 h 561"/>
              <a:gd name="T100" fmla="*/ 5 w 274"/>
              <a:gd name="T101" fmla="*/ 234 h 561"/>
              <a:gd name="T102" fmla="*/ 60 w 274"/>
              <a:gd name="T103" fmla="*/ 199 h 561"/>
              <a:gd name="T104" fmla="*/ 68 w 274"/>
              <a:gd name="T105" fmla="*/ 125 h 561"/>
              <a:gd name="T106" fmla="*/ 36 w 274"/>
              <a:gd name="T107" fmla="*/ 66 h 561"/>
              <a:gd name="T108" fmla="*/ 42 w 274"/>
              <a:gd name="T109" fmla="*/ 40 h 561"/>
              <a:gd name="T110" fmla="*/ 101 w 274"/>
              <a:gd name="T111" fmla="*/ 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4" h="561">
                <a:moveTo>
                  <a:pt x="161" y="361"/>
                </a:moveTo>
                <a:lnTo>
                  <a:pt x="148" y="364"/>
                </a:lnTo>
                <a:lnTo>
                  <a:pt x="116" y="366"/>
                </a:lnTo>
                <a:lnTo>
                  <a:pt x="117" y="370"/>
                </a:lnTo>
                <a:lnTo>
                  <a:pt x="117" y="375"/>
                </a:lnTo>
                <a:lnTo>
                  <a:pt x="119" y="380"/>
                </a:lnTo>
                <a:lnTo>
                  <a:pt x="119" y="385"/>
                </a:lnTo>
                <a:lnTo>
                  <a:pt x="121" y="386"/>
                </a:lnTo>
                <a:lnTo>
                  <a:pt x="121" y="388"/>
                </a:lnTo>
                <a:lnTo>
                  <a:pt x="125" y="407"/>
                </a:lnTo>
                <a:lnTo>
                  <a:pt x="135" y="454"/>
                </a:lnTo>
                <a:lnTo>
                  <a:pt x="145" y="505"/>
                </a:lnTo>
                <a:lnTo>
                  <a:pt x="154" y="433"/>
                </a:lnTo>
                <a:lnTo>
                  <a:pt x="161" y="361"/>
                </a:lnTo>
                <a:close/>
                <a:moveTo>
                  <a:pt x="258" y="260"/>
                </a:moveTo>
                <a:lnTo>
                  <a:pt x="255" y="268"/>
                </a:lnTo>
                <a:lnTo>
                  <a:pt x="249" y="274"/>
                </a:lnTo>
                <a:lnTo>
                  <a:pt x="244" y="281"/>
                </a:lnTo>
                <a:lnTo>
                  <a:pt x="223" y="300"/>
                </a:lnTo>
                <a:lnTo>
                  <a:pt x="201" y="313"/>
                </a:lnTo>
                <a:lnTo>
                  <a:pt x="175" y="322"/>
                </a:lnTo>
                <a:lnTo>
                  <a:pt x="148" y="329"/>
                </a:lnTo>
                <a:lnTo>
                  <a:pt x="122" y="330"/>
                </a:lnTo>
                <a:lnTo>
                  <a:pt x="96" y="329"/>
                </a:lnTo>
                <a:lnTo>
                  <a:pt x="71" y="322"/>
                </a:lnTo>
                <a:lnTo>
                  <a:pt x="47" y="313"/>
                </a:lnTo>
                <a:lnTo>
                  <a:pt x="26" y="300"/>
                </a:lnTo>
                <a:lnTo>
                  <a:pt x="8" y="281"/>
                </a:lnTo>
                <a:lnTo>
                  <a:pt x="15" y="301"/>
                </a:lnTo>
                <a:lnTo>
                  <a:pt x="26" y="319"/>
                </a:lnTo>
                <a:lnTo>
                  <a:pt x="44" y="332"/>
                </a:lnTo>
                <a:lnTo>
                  <a:pt x="64" y="341"/>
                </a:lnTo>
                <a:lnTo>
                  <a:pt x="87" y="348"/>
                </a:lnTo>
                <a:lnTo>
                  <a:pt x="109" y="351"/>
                </a:lnTo>
                <a:lnTo>
                  <a:pt x="109" y="351"/>
                </a:lnTo>
                <a:lnTo>
                  <a:pt x="114" y="349"/>
                </a:lnTo>
                <a:lnTo>
                  <a:pt x="116" y="351"/>
                </a:lnTo>
                <a:lnTo>
                  <a:pt x="127" y="351"/>
                </a:lnTo>
                <a:lnTo>
                  <a:pt x="138" y="349"/>
                </a:lnTo>
                <a:lnTo>
                  <a:pt x="154" y="348"/>
                </a:lnTo>
                <a:lnTo>
                  <a:pt x="173" y="345"/>
                </a:lnTo>
                <a:lnTo>
                  <a:pt x="194" y="338"/>
                </a:lnTo>
                <a:lnTo>
                  <a:pt x="214" y="332"/>
                </a:lnTo>
                <a:lnTo>
                  <a:pt x="231" y="322"/>
                </a:lnTo>
                <a:lnTo>
                  <a:pt x="247" y="309"/>
                </a:lnTo>
                <a:lnTo>
                  <a:pt x="257" y="297"/>
                </a:lnTo>
                <a:lnTo>
                  <a:pt x="262" y="279"/>
                </a:lnTo>
                <a:lnTo>
                  <a:pt x="258" y="260"/>
                </a:lnTo>
                <a:close/>
                <a:moveTo>
                  <a:pt x="186" y="202"/>
                </a:moveTo>
                <a:lnTo>
                  <a:pt x="189" y="220"/>
                </a:lnTo>
                <a:lnTo>
                  <a:pt x="189" y="237"/>
                </a:lnTo>
                <a:lnTo>
                  <a:pt x="189" y="240"/>
                </a:lnTo>
                <a:lnTo>
                  <a:pt x="186" y="242"/>
                </a:lnTo>
                <a:lnTo>
                  <a:pt x="185" y="244"/>
                </a:lnTo>
                <a:lnTo>
                  <a:pt x="181" y="242"/>
                </a:lnTo>
                <a:lnTo>
                  <a:pt x="181" y="244"/>
                </a:lnTo>
                <a:lnTo>
                  <a:pt x="181" y="245"/>
                </a:lnTo>
                <a:lnTo>
                  <a:pt x="167" y="257"/>
                </a:lnTo>
                <a:lnTo>
                  <a:pt x="151" y="261"/>
                </a:lnTo>
                <a:lnTo>
                  <a:pt x="132" y="261"/>
                </a:lnTo>
                <a:lnTo>
                  <a:pt x="114" y="258"/>
                </a:lnTo>
                <a:lnTo>
                  <a:pt x="95" y="253"/>
                </a:lnTo>
                <a:lnTo>
                  <a:pt x="80" y="245"/>
                </a:lnTo>
                <a:lnTo>
                  <a:pt x="77" y="245"/>
                </a:lnTo>
                <a:lnTo>
                  <a:pt x="74" y="244"/>
                </a:lnTo>
                <a:lnTo>
                  <a:pt x="72" y="242"/>
                </a:lnTo>
                <a:lnTo>
                  <a:pt x="72" y="237"/>
                </a:lnTo>
                <a:lnTo>
                  <a:pt x="74" y="207"/>
                </a:lnTo>
                <a:lnTo>
                  <a:pt x="55" y="218"/>
                </a:lnTo>
                <a:lnTo>
                  <a:pt x="37" y="229"/>
                </a:lnTo>
                <a:lnTo>
                  <a:pt x="24" y="242"/>
                </a:lnTo>
                <a:lnTo>
                  <a:pt x="20" y="255"/>
                </a:lnTo>
                <a:lnTo>
                  <a:pt x="21" y="268"/>
                </a:lnTo>
                <a:lnTo>
                  <a:pt x="29" y="279"/>
                </a:lnTo>
                <a:lnTo>
                  <a:pt x="42" y="290"/>
                </a:lnTo>
                <a:lnTo>
                  <a:pt x="63" y="301"/>
                </a:lnTo>
                <a:lnTo>
                  <a:pt x="85" y="309"/>
                </a:lnTo>
                <a:lnTo>
                  <a:pt x="109" y="313"/>
                </a:lnTo>
                <a:lnTo>
                  <a:pt x="133" y="313"/>
                </a:lnTo>
                <a:lnTo>
                  <a:pt x="164" y="308"/>
                </a:lnTo>
                <a:lnTo>
                  <a:pt x="194" y="297"/>
                </a:lnTo>
                <a:lnTo>
                  <a:pt x="220" y="279"/>
                </a:lnTo>
                <a:lnTo>
                  <a:pt x="231" y="271"/>
                </a:lnTo>
                <a:lnTo>
                  <a:pt x="239" y="261"/>
                </a:lnTo>
                <a:lnTo>
                  <a:pt x="242" y="250"/>
                </a:lnTo>
                <a:lnTo>
                  <a:pt x="239" y="239"/>
                </a:lnTo>
                <a:lnTo>
                  <a:pt x="230" y="228"/>
                </a:lnTo>
                <a:lnTo>
                  <a:pt x="209" y="213"/>
                </a:lnTo>
                <a:lnTo>
                  <a:pt x="186" y="202"/>
                </a:lnTo>
                <a:close/>
                <a:moveTo>
                  <a:pt x="164" y="120"/>
                </a:moveTo>
                <a:lnTo>
                  <a:pt x="137" y="127"/>
                </a:lnTo>
                <a:lnTo>
                  <a:pt x="100" y="130"/>
                </a:lnTo>
                <a:lnTo>
                  <a:pt x="92" y="183"/>
                </a:lnTo>
                <a:lnTo>
                  <a:pt x="87" y="236"/>
                </a:lnTo>
                <a:lnTo>
                  <a:pt x="109" y="244"/>
                </a:lnTo>
                <a:lnTo>
                  <a:pt x="133" y="245"/>
                </a:lnTo>
                <a:lnTo>
                  <a:pt x="156" y="240"/>
                </a:lnTo>
                <a:lnTo>
                  <a:pt x="177" y="237"/>
                </a:lnTo>
                <a:lnTo>
                  <a:pt x="178" y="237"/>
                </a:lnTo>
                <a:lnTo>
                  <a:pt x="170" y="210"/>
                </a:lnTo>
                <a:lnTo>
                  <a:pt x="165" y="180"/>
                </a:lnTo>
                <a:lnTo>
                  <a:pt x="164" y="149"/>
                </a:lnTo>
                <a:lnTo>
                  <a:pt x="164" y="120"/>
                </a:lnTo>
                <a:close/>
                <a:moveTo>
                  <a:pt x="199" y="63"/>
                </a:moveTo>
                <a:lnTo>
                  <a:pt x="188" y="79"/>
                </a:lnTo>
                <a:lnTo>
                  <a:pt x="170" y="88"/>
                </a:lnTo>
                <a:lnTo>
                  <a:pt x="149" y="96"/>
                </a:lnTo>
                <a:lnTo>
                  <a:pt x="129" y="98"/>
                </a:lnTo>
                <a:lnTo>
                  <a:pt x="111" y="96"/>
                </a:lnTo>
                <a:lnTo>
                  <a:pt x="92" y="95"/>
                </a:lnTo>
                <a:lnTo>
                  <a:pt x="74" y="90"/>
                </a:lnTo>
                <a:lnTo>
                  <a:pt x="58" y="82"/>
                </a:lnTo>
                <a:lnTo>
                  <a:pt x="47" y="69"/>
                </a:lnTo>
                <a:lnTo>
                  <a:pt x="47" y="83"/>
                </a:lnTo>
                <a:lnTo>
                  <a:pt x="52" y="95"/>
                </a:lnTo>
                <a:lnTo>
                  <a:pt x="60" y="106"/>
                </a:lnTo>
                <a:lnTo>
                  <a:pt x="72" y="112"/>
                </a:lnTo>
                <a:lnTo>
                  <a:pt x="96" y="115"/>
                </a:lnTo>
                <a:lnTo>
                  <a:pt x="121" y="115"/>
                </a:lnTo>
                <a:lnTo>
                  <a:pt x="135" y="114"/>
                </a:lnTo>
                <a:lnTo>
                  <a:pt x="151" y="109"/>
                </a:lnTo>
                <a:lnTo>
                  <a:pt x="167" y="104"/>
                </a:lnTo>
                <a:lnTo>
                  <a:pt x="181" y="96"/>
                </a:lnTo>
                <a:lnTo>
                  <a:pt x="193" y="88"/>
                </a:lnTo>
                <a:lnTo>
                  <a:pt x="199" y="75"/>
                </a:lnTo>
                <a:lnTo>
                  <a:pt x="199" y="63"/>
                </a:lnTo>
                <a:close/>
                <a:moveTo>
                  <a:pt x="114" y="18"/>
                </a:moveTo>
                <a:lnTo>
                  <a:pt x="95" y="21"/>
                </a:lnTo>
                <a:lnTo>
                  <a:pt x="77" y="26"/>
                </a:lnTo>
                <a:lnTo>
                  <a:pt x="64" y="34"/>
                </a:lnTo>
                <a:lnTo>
                  <a:pt x="53" y="47"/>
                </a:lnTo>
                <a:lnTo>
                  <a:pt x="63" y="61"/>
                </a:lnTo>
                <a:lnTo>
                  <a:pt x="77" y="71"/>
                </a:lnTo>
                <a:lnTo>
                  <a:pt x="95" y="77"/>
                </a:lnTo>
                <a:lnTo>
                  <a:pt x="114" y="80"/>
                </a:lnTo>
                <a:lnTo>
                  <a:pt x="135" y="79"/>
                </a:lnTo>
                <a:lnTo>
                  <a:pt x="154" y="74"/>
                </a:lnTo>
                <a:lnTo>
                  <a:pt x="170" y="64"/>
                </a:lnTo>
                <a:lnTo>
                  <a:pt x="181" y="51"/>
                </a:lnTo>
                <a:lnTo>
                  <a:pt x="185" y="35"/>
                </a:lnTo>
                <a:lnTo>
                  <a:pt x="172" y="29"/>
                </a:lnTo>
                <a:lnTo>
                  <a:pt x="154" y="22"/>
                </a:lnTo>
                <a:lnTo>
                  <a:pt x="135" y="19"/>
                </a:lnTo>
                <a:lnTo>
                  <a:pt x="114" y="18"/>
                </a:lnTo>
                <a:close/>
                <a:moveTo>
                  <a:pt x="122" y="0"/>
                </a:moveTo>
                <a:lnTo>
                  <a:pt x="145" y="2"/>
                </a:lnTo>
                <a:lnTo>
                  <a:pt x="165" y="6"/>
                </a:lnTo>
                <a:lnTo>
                  <a:pt x="183" y="13"/>
                </a:lnTo>
                <a:lnTo>
                  <a:pt x="197" y="21"/>
                </a:lnTo>
                <a:lnTo>
                  <a:pt x="199" y="22"/>
                </a:lnTo>
                <a:lnTo>
                  <a:pt x="201" y="27"/>
                </a:lnTo>
                <a:lnTo>
                  <a:pt x="202" y="29"/>
                </a:lnTo>
                <a:lnTo>
                  <a:pt x="204" y="31"/>
                </a:lnTo>
                <a:lnTo>
                  <a:pt x="204" y="37"/>
                </a:lnTo>
                <a:lnTo>
                  <a:pt x="204" y="42"/>
                </a:lnTo>
                <a:lnTo>
                  <a:pt x="212" y="56"/>
                </a:lnTo>
                <a:lnTo>
                  <a:pt x="212" y="74"/>
                </a:lnTo>
                <a:lnTo>
                  <a:pt x="207" y="90"/>
                </a:lnTo>
                <a:lnTo>
                  <a:pt x="197" y="103"/>
                </a:lnTo>
                <a:lnTo>
                  <a:pt x="186" y="111"/>
                </a:lnTo>
                <a:lnTo>
                  <a:pt x="173" y="117"/>
                </a:lnTo>
                <a:lnTo>
                  <a:pt x="173" y="119"/>
                </a:lnTo>
                <a:lnTo>
                  <a:pt x="183" y="181"/>
                </a:lnTo>
                <a:lnTo>
                  <a:pt x="185" y="186"/>
                </a:lnTo>
                <a:lnTo>
                  <a:pt x="186" y="186"/>
                </a:lnTo>
                <a:lnTo>
                  <a:pt x="189" y="186"/>
                </a:lnTo>
                <a:lnTo>
                  <a:pt x="193" y="186"/>
                </a:lnTo>
                <a:lnTo>
                  <a:pt x="210" y="194"/>
                </a:lnTo>
                <a:lnTo>
                  <a:pt x="230" y="205"/>
                </a:lnTo>
                <a:lnTo>
                  <a:pt x="247" y="218"/>
                </a:lnTo>
                <a:lnTo>
                  <a:pt x="260" y="232"/>
                </a:lnTo>
                <a:lnTo>
                  <a:pt x="263" y="240"/>
                </a:lnTo>
                <a:lnTo>
                  <a:pt x="265" y="240"/>
                </a:lnTo>
                <a:lnTo>
                  <a:pt x="268" y="244"/>
                </a:lnTo>
                <a:lnTo>
                  <a:pt x="274" y="265"/>
                </a:lnTo>
                <a:lnTo>
                  <a:pt x="274" y="285"/>
                </a:lnTo>
                <a:lnTo>
                  <a:pt x="266" y="305"/>
                </a:lnTo>
                <a:lnTo>
                  <a:pt x="254" y="324"/>
                </a:lnTo>
                <a:lnTo>
                  <a:pt x="238" y="337"/>
                </a:lnTo>
                <a:lnTo>
                  <a:pt x="218" y="346"/>
                </a:lnTo>
                <a:lnTo>
                  <a:pt x="199" y="354"/>
                </a:lnTo>
                <a:lnTo>
                  <a:pt x="177" y="359"/>
                </a:lnTo>
                <a:lnTo>
                  <a:pt x="167" y="458"/>
                </a:lnTo>
                <a:lnTo>
                  <a:pt x="151" y="556"/>
                </a:lnTo>
                <a:lnTo>
                  <a:pt x="149" y="559"/>
                </a:lnTo>
                <a:lnTo>
                  <a:pt x="148" y="561"/>
                </a:lnTo>
                <a:lnTo>
                  <a:pt x="145" y="561"/>
                </a:lnTo>
                <a:lnTo>
                  <a:pt x="141" y="561"/>
                </a:lnTo>
                <a:lnTo>
                  <a:pt x="138" y="561"/>
                </a:lnTo>
                <a:lnTo>
                  <a:pt x="137" y="559"/>
                </a:lnTo>
                <a:lnTo>
                  <a:pt x="135" y="556"/>
                </a:lnTo>
                <a:lnTo>
                  <a:pt x="119" y="467"/>
                </a:lnTo>
                <a:lnTo>
                  <a:pt x="103" y="377"/>
                </a:lnTo>
                <a:lnTo>
                  <a:pt x="103" y="370"/>
                </a:lnTo>
                <a:lnTo>
                  <a:pt x="103" y="366"/>
                </a:lnTo>
                <a:lnTo>
                  <a:pt x="77" y="362"/>
                </a:lnTo>
                <a:lnTo>
                  <a:pt x="53" y="354"/>
                </a:lnTo>
                <a:lnTo>
                  <a:pt x="32" y="341"/>
                </a:lnTo>
                <a:lnTo>
                  <a:pt x="16" y="325"/>
                </a:lnTo>
                <a:lnTo>
                  <a:pt x="5" y="306"/>
                </a:lnTo>
                <a:lnTo>
                  <a:pt x="0" y="285"/>
                </a:lnTo>
                <a:lnTo>
                  <a:pt x="2" y="263"/>
                </a:lnTo>
                <a:lnTo>
                  <a:pt x="0" y="249"/>
                </a:lnTo>
                <a:lnTo>
                  <a:pt x="5" y="234"/>
                </a:lnTo>
                <a:lnTo>
                  <a:pt x="16" y="223"/>
                </a:lnTo>
                <a:lnTo>
                  <a:pt x="29" y="213"/>
                </a:lnTo>
                <a:lnTo>
                  <a:pt x="44" y="205"/>
                </a:lnTo>
                <a:lnTo>
                  <a:pt x="60" y="199"/>
                </a:lnTo>
                <a:lnTo>
                  <a:pt x="76" y="192"/>
                </a:lnTo>
                <a:lnTo>
                  <a:pt x="80" y="160"/>
                </a:lnTo>
                <a:lnTo>
                  <a:pt x="88" y="128"/>
                </a:lnTo>
                <a:lnTo>
                  <a:pt x="68" y="125"/>
                </a:lnTo>
                <a:lnTo>
                  <a:pt x="52" y="115"/>
                </a:lnTo>
                <a:lnTo>
                  <a:pt x="39" y="101"/>
                </a:lnTo>
                <a:lnTo>
                  <a:pt x="34" y="83"/>
                </a:lnTo>
                <a:lnTo>
                  <a:pt x="36" y="66"/>
                </a:lnTo>
                <a:lnTo>
                  <a:pt x="40" y="47"/>
                </a:lnTo>
                <a:lnTo>
                  <a:pt x="40" y="43"/>
                </a:lnTo>
                <a:lnTo>
                  <a:pt x="40" y="42"/>
                </a:lnTo>
                <a:lnTo>
                  <a:pt x="42" y="40"/>
                </a:lnTo>
                <a:lnTo>
                  <a:pt x="50" y="22"/>
                </a:lnTo>
                <a:lnTo>
                  <a:pt x="63" y="11"/>
                </a:lnTo>
                <a:lnTo>
                  <a:pt x="80" y="3"/>
                </a:lnTo>
                <a:lnTo>
                  <a:pt x="101" y="0"/>
                </a:lnTo>
                <a:lnTo>
                  <a:pt x="12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05250" y="921582"/>
            <a:ext cx="11381501" cy="5585262"/>
            <a:chOff x="539565" y="928762"/>
            <a:chExt cx="11381501" cy="5585262"/>
          </a:xfrm>
        </p:grpSpPr>
        <p:sp>
          <p:nvSpPr>
            <p:cNvPr id="70" name="Freeform 58"/>
            <p:cNvSpPr>
              <a:spLocks/>
            </p:cNvSpPr>
            <p:nvPr/>
          </p:nvSpPr>
          <p:spPr bwMode="auto">
            <a:xfrm rot="10800000" flipH="1" flipV="1">
              <a:off x="544423" y="928762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8"/>
            <p:cNvSpPr>
              <a:spLocks/>
            </p:cNvSpPr>
            <p:nvPr/>
          </p:nvSpPr>
          <p:spPr bwMode="auto">
            <a:xfrm rot="10800000" flipH="1" flipV="1">
              <a:off x="544423" y="6352538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8"/>
            <p:cNvSpPr>
              <a:spLocks/>
            </p:cNvSpPr>
            <p:nvPr/>
          </p:nvSpPr>
          <p:spPr bwMode="auto">
            <a:xfrm rot="5400000" flipH="1" flipV="1">
              <a:off x="-2197914" y="3723969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8"/>
            <p:cNvSpPr>
              <a:spLocks/>
            </p:cNvSpPr>
            <p:nvPr/>
          </p:nvSpPr>
          <p:spPr bwMode="auto">
            <a:xfrm rot="5400000" flipH="1" flipV="1">
              <a:off x="9130231" y="3666241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D4A6C0C-A09A-437D-AA95-78AF47AA49AF}"/>
              </a:ext>
            </a:extLst>
          </p:cNvPr>
          <p:cNvSpPr txBox="1"/>
          <p:nvPr/>
        </p:nvSpPr>
        <p:spPr>
          <a:xfrm>
            <a:off x="702644" y="1318661"/>
            <a:ext cx="2902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Mode 1</a:t>
            </a:r>
            <a:endParaRPr lang="ko-KR" altLang="en-US" sz="36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374057-AAD5-417A-91A8-C94AA924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43" y="2202362"/>
            <a:ext cx="4980375" cy="28014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99DA78-CAE6-434C-8970-9554C1899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338" b="22250"/>
          <a:stretch/>
        </p:blipFill>
        <p:spPr>
          <a:xfrm>
            <a:off x="5556072" y="1580781"/>
            <a:ext cx="6119781" cy="396738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A717F5-E5D4-49D9-8B23-3BE36B8A522D}"/>
              </a:ext>
            </a:extLst>
          </p:cNvPr>
          <p:cNvSpPr/>
          <p:nvPr/>
        </p:nvSpPr>
        <p:spPr>
          <a:xfrm>
            <a:off x="5555292" y="4907570"/>
            <a:ext cx="2228528" cy="192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3621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858"/>
          <p:cNvSpPr>
            <a:spLocks noEditPoints="1"/>
          </p:cNvSpPr>
          <p:nvPr/>
        </p:nvSpPr>
        <p:spPr bwMode="auto">
          <a:xfrm flipV="1">
            <a:off x="222690" y="109471"/>
            <a:ext cx="956018" cy="387788"/>
          </a:xfrm>
          <a:custGeom>
            <a:avLst/>
            <a:gdLst>
              <a:gd name="T0" fmla="*/ 183 w 270"/>
              <a:gd name="T1" fmla="*/ 27 h 146"/>
              <a:gd name="T2" fmla="*/ 182 w 270"/>
              <a:gd name="T3" fmla="*/ 44 h 146"/>
              <a:gd name="T4" fmla="*/ 181 w 270"/>
              <a:gd name="T5" fmla="*/ 46 h 146"/>
              <a:gd name="T6" fmla="*/ 123 w 270"/>
              <a:gd name="T7" fmla="*/ 48 h 146"/>
              <a:gd name="T8" fmla="*/ 10 w 270"/>
              <a:gd name="T9" fmla="*/ 45 h 146"/>
              <a:gd name="T10" fmla="*/ 22 w 270"/>
              <a:gd name="T11" fmla="*/ 78 h 146"/>
              <a:gd name="T12" fmla="*/ 21 w 270"/>
              <a:gd name="T13" fmla="*/ 112 h 146"/>
              <a:gd name="T14" fmla="*/ 186 w 270"/>
              <a:gd name="T15" fmla="*/ 105 h 146"/>
              <a:gd name="T16" fmla="*/ 188 w 270"/>
              <a:gd name="T17" fmla="*/ 107 h 146"/>
              <a:gd name="T18" fmla="*/ 188 w 270"/>
              <a:gd name="T19" fmla="*/ 108 h 146"/>
              <a:gd name="T20" fmla="*/ 225 w 270"/>
              <a:gd name="T21" fmla="*/ 104 h 146"/>
              <a:gd name="T22" fmla="*/ 242 w 270"/>
              <a:gd name="T23" fmla="*/ 54 h 146"/>
              <a:gd name="T24" fmla="*/ 183 w 270"/>
              <a:gd name="T25" fmla="*/ 11 h 146"/>
              <a:gd name="T26" fmla="*/ 183 w 270"/>
              <a:gd name="T27" fmla="*/ 0 h 146"/>
              <a:gd name="T28" fmla="*/ 247 w 270"/>
              <a:gd name="T29" fmla="*/ 50 h 146"/>
              <a:gd name="T30" fmla="*/ 270 w 270"/>
              <a:gd name="T31" fmla="*/ 71 h 146"/>
              <a:gd name="T32" fmla="*/ 268 w 270"/>
              <a:gd name="T33" fmla="*/ 75 h 146"/>
              <a:gd name="T34" fmla="*/ 190 w 270"/>
              <a:gd name="T35" fmla="*/ 144 h 146"/>
              <a:gd name="T36" fmla="*/ 187 w 270"/>
              <a:gd name="T37" fmla="*/ 146 h 146"/>
              <a:gd name="T38" fmla="*/ 183 w 270"/>
              <a:gd name="T39" fmla="*/ 144 h 146"/>
              <a:gd name="T40" fmla="*/ 182 w 270"/>
              <a:gd name="T41" fmla="*/ 142 h 146"/>
              <a:gd name="T42" fmla="*/ 99 w 270"/>
              <a:gd name="T43" fmla="*/ 116 h 146"/>
              <a:gd name="T44" fmla="*/ 16 w 270"/>
              <a:gd name="T45" fmla="*/ 118 h 146"/>
              <a:gd name="T46" fmla="*/ 13 w 270"/>
              <a:gd name="T47" fmla="*/ 116 h 146"/>
              <a:gd name="T48" fmla="*/ 17 w 270"/>
              <a:gd name="T49" fmla="*/ 96 h 146"/>
              <a:gd name="T50" fmla="*/ 10 w 270"/>
              <a:gd name="T51" fmla="*/ 59 h 146"/>
              <a:gd name="T52" fmla="*/ 0 w 270"/>
              <a:gd name="T53" fmla="*/ 42 h 146"/>
              <a:gd name="T54" fmla="*/ 0 w 270"/>
              <a:gd name="T55" fmla="*/ 38 h 146"/>
              <a:gd name="T56" fmla="*/ 4 w 270"/>
              <a:gd name="T57" fmla="*/ 37 h 146"/>
              <a:gd name="T58" fmla="*/ 89 w 270"/>
              <a:gd name="T59" fmla="*/ 41 h 146"/>
              <a:gd name="T60" fmla="*/ 175 w 270"/>
              <a:gd name="T61" fmla="*/ 40 h 146"/>
              <a:gd name="T62" fmla="*/ 177 w 270"/>
              <a:gd name="T63" fmla="*/ 4 h 146"/>
              <a:gd name="T64" fmla="*/ 178 w 270"/>
              <a:gd name="T65" fmla="*/ 2 h 146"/>
              <a:gd name="T66" fmla="*/ 181 w 270"/>
              <a:gd name="T6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0" h="146">
                <a:moveTo>
                  <a:pt x="183" y="11"/>
                </a:moveTo>
                <a:lnTo>
                  <a:pt x="183" y="27"/>
                </a:lnTo>
                <a:lnTo>
                  <a:pt x="182" y="42"/>
                </a:lnTo>
                <a:lnTo>
                  <a:pt x="182" y="44"/>
                </a:lnTo>
                <a:lnTo>
                  <a:pt x="181" y="45"/>
                </a:lnTo>
                <a:lnTo>
                  <a:pt x="181" y="46"/>
                </a:lnTo>
                <a:lnTo>
                  <a:pt x="178" y="46"/>
                </a:lnTo>
                <a:lnTo>
                  <a:pt x="123" y="48"/>
                </a:lnTo>
                <a:lnTo>
                  <a:pt x="67" y="49"/>
                </a:lnTo>
                <a:lnTo>
                  <a:pt x="10" y="45"/>
                </a:lnTo>
                <a:lnTo>
                  <a:pt x="18" y="61"/>
                </a:lnTo>
                <a:lnTo>
                  <a:pt x="22" y="78"/>
                </a:lnTo>
                <a:lnTo>
                  <a:pt x="24" y="95"/>
                </a:lnTo>
                <a:lnTo>
                  <a:pt x="21" y="112"/>
                </a:lnTo>
                <a:lnTo>
                  <a:pt x="103" y="108"/>
                </a:lnTo>
                <a:lnTo>
                  <a:pt x="186" y="105"/>
                </a:lnTo>
                <a:lnTo>
                  <a:pt x="187" y="105"/>
                </a:lnTo>
                <a:lnTo>
                  <a:pt x="188" y="107"/>
                </a:lnTo>
                <a:lnTo>
                  <a:pt x="188" y="107"/>
                </a:lnTo>
                <a:lnTo>
                  <a:pt x="188" y="108"/>
                </a:lnTo>
                <a:lnTo>
                  <a:pt x="188" y="137"/>
                </a:lnTo>
                <a:lnTo>
                  <a:pt x="225" y="104"/>
                </a:lnTo>
                <a:lnTo>
                  <a:pt x="262" y="72"/>
                </a:lnTo>
                <a:lnTo>
                  <a:pt x="242" y="54"/>
                </a:lnTo>
                <a:lnTo>
                  <a:pt x="221" y="38"/>
                </a:lnTo>
                <a:lnTo>
                  <a:pt x="183" y="11"/>
                </a:lnTo>
                <a:close/>
                <a:moveTo>
                  <a:pt x="181" y="0"/>
                </a:moveTo>
                <a:lnTo>
                  <a:pt x="183" y="0"/>
                </a:lnTo>
                <a:lnTo>
                  <a:pt x="224" y="32"/>
                </a:lnTo>
                <a:lnTo>
                  <a:pt x="247" y="50"/>
                </a:lnTo>
                <a:lnTo>
                  <a:pt x="268" y="70"/>
                </a:lnTo>
                <a:lnTo>
                  <a:pt x="270" y="71"/>
                </a:lnTo>
                <a:lnTo>
                  <a:pt x="270" y="72"/>
                </a:lnTo>
                <a:lnTo>
                  <a:pt x="268" y="75"/>
                </a:lnTo>
                <a:lnTo>
                  <a:pt x="229" y="109"/>
                </a:lnTo>
                <a:lnTo>
                  <a:pt x="190" y="144"/>
                </a:lnTo>
                <a:lnTo>
                  <a:pt x="188" y="146"/>
                </a:lnTo>
                <a:lnTo>
                  <a:pt x="187" y="146"/>
                </a:lnTo>
                <a:lnTo>
                  <a:pt x="185" y="146"/>
                </a:lnTo>
                <a:lnTo>
                  <a:pt x="183" y="144"/>
                </a:lnTo>
                <a:lnTo>
                  <a:pt x="182" y="144"/>
                </a:lnTo>
                <a:lnTo>
                  <a:pt x="182" y="142"/>
                </a:lnTo>
                <a:lnTo>
                  <a:pt x="182" y="112"/>
                </a:lnTo>
                <a:lnTo>
                  <a:pt x="99" y="116"/>
                </a:lnTo>
                <a:lnTo>
                  <a:pt x="17" y="118"/>
                </a:lnTo>
                <a:lnTo>
                  <a:pt x="16" y="118"/>
                </a:lnTo>
                <a:lnTo>
                  <a:pt x="14" y="117"/>
                </a:lnTo>
                <a:lnTo>
                  <a:pt x="13" y="116"/>
                </a:lnTo>
                <a:lnTo>
                  <a:pt x="13" y="114"/>
                </a:lnTo>
                <a:lnTo>
                  <a:pt x="17" y="96"/>
                </a:lnTo>
                <a:lnTo>
                  <a:pt x="16" y="78"/>
                </a:lnTo>
                <a:lnTo>
                  <a:pt x="10" y="59"/>
                </a:lnTo>
                <a:lnTo>
                  <a:pt x="1" y="44"/>
                </a:lnTo>
                <a:lnTo>
                  <a:pt x="0" y="42"/>
                </a:lnTo>
                <a:lnTo>
                  <a:pt x="0" y="40"/>
                </a:lnTo>
                <a:lnTo>
                  <a:pt x="0" y="38"/>
                </a:lnTo>
                <a:lnTo>
                  <a:pt x="3" y="37"/>
                </a:lnTo>
                <a:lnTo>
                  <a:pt x="4" y="37"/>
                </a:lnTo>
                <a:lnTo>
                  <a:pt x="47" y="41"/>
                </a:lnTo>
                <a:lnTo>
                  <a:pt x="89" y="41"/>
                </a:lnTo>
                <a:lnTo>
                  <a:pt x="132" y="40"/>
                </a:lnTo>
                <a:lnTo>
                  <a:pt x="175" y="40"/>
                </a:lnTo>
                <a:lnTo>
                  <a:pt x="177" y="21"/>
                </a:lnTo>
                <a:lnTo>
                  <a:pt x="177" y="4"/>
                </a:lnTo>
                <a:lnTo>
                  <a:pt x="177" y="3"/>
                </a:lnTo>
                <a:lnTo>
                  <a:pt x="178" y="2"/>
                </a:lnTo>
                <a:lnTo>
                  <a:pt x="179" y="0"/>
                </a:lnTo>
                <a:lnTo>
                  <a:pt x="18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457003" y="41755"/>
            <a:ext cx="2006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05. Result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 rot="16200000">
            <a:off x="10273353" y="-18839"/>
            <a:ext cx="2230867" cy="1606426"/>
            <a:chOff x="9020334" y="4223834"/>
            <a:chExt cx="3720008" cy="2678742"/>
          </a:xfrm>
        </p:grpSpPr>
        <p:sp>
          <p:nvSpPr>
            <p:cNvPr id="59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 rot="16200000" flipH="1" flipV="1">
            <a:off x="-335545" y="5262210"/>
            <a:ext cx="2230867" cy="1606426"/>
            <a:chOff x="9020334" y="4223834"/>
            <a:chExt cx="3720008" cy="2678742"/>
          </a:xfrm>
        </p:grpSpPr>
        <p:sp>
          <p:nvSpPr>
            <p:cNvPr id="64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8" name="Freeform 58"/>
          <p:cNvSpPr>
            <a:spLocks/>
          </p:cNvSpPr>
          <p:nvPr/>
        </p:nvSpPr>
        <p:spPr bwMode="auto">
          <a:xfrm rot="10800000" flipH="1" flipV="1">
            <a:off x="1178708" y="577738"/>
            <a:ext cx="9235292" cy="45719"/>
          </a:xfrm>
          <a:custGeom>
            <a:avLst/>
            <a:gdLst>
              <a:gd name="T0" fmla="*/ 264 w 317"/>
              <a:gd name="T1" fmla="*/ 0 h 24"/>
              <a:gd name="T2" fmla="*/ 314 w 317"/>
              <a:gd name="T3" fmla="*/ 4 h 24"/>
              <a:gd name="T4" fmla="*/ 316 w 317"/>
              <a:gd name="T5" fmla="*/ 6 h 24"/>
              <a:gd name="T6" fmla="*/ 317 w 317"/>
              <a:gd name="T7" fmla="*/ 8 h 24"/>
              <a:gd name="T8" fmla="*/ 317 w 317"/>
              <a:gd name="T9" fmla="*/ 9 h 24"/>
              <a:gd name="T10" fmla="*/ 317 w 317"/>
              <a:gd name="T11" fmla="*/ 12 h 24"/>
              <a:gd name="T12" fmla="*/ 314 w 317"/>
              <a:gd name="T13" fmla="*/ 14 h 24"/>
              <a:gd name="T14" fmla="*/ 312 w 317"/>
              <a:gd name="T15" fmla="*/ 16 h 24"/>
              <a:gd name="T16" fmla="*/ 261 w 317"/>
              <a:gd name="T17" fmla="*/ 19 h 24"/>
              <a:gd name="T18" fmla="*/ 208 w 317"/>
              <a:gd name="T19" fmla="*/ 17 h 24"/>
              <a:gd name="T20" fmla="*/ 157 w 317"/>
              <a:gd name="T21" fmla="*/ 17 h 24"/>
              <a:gd name="T22" fmla="*/ 3 w 317"/>
              <a:gd name="T23" fmla="*/ 24 h 24"/>
              <a:gd name="T24" fmla="*/ 1 w 317"/>
              <a:gd name="T25" fmla="*/ 24 h 24"/>
              <a:gd name="T26" fmla="*/ 0 w 317"/>
              <a:gd name="T27" fmla="*/ 22 h 24"/>
              <a:gd name="T28" fmla="*/ 0 w 317"/>
              <a:gd name="T29" fmla="*/ 19 h 24"/>
              <a:gd name="T30" fmla="*/ 0 w 317"/>
              <a:gd name="T31" fmla="*/ 17 h 24"/>
              <a:gd name="T32" fmla="*/ 1 w 317"/>
              <a:gd name="T33" fmla="*/ 16 h 24"/>
              <a:gd name="T34" fmla="*/ 3 w 317"/>
              <a:gd name="T35" fmla="*/ 14 h 24"/>
              <a:gd name="T36" fmla="*/ 83 w 317"/>
              <a:gd name="T37" fmla="*/ 8 h 24"/>
              <a:gd name="T38" fmla="*/ 163 w 317"/>
              <a:gd name="T39" fmla="*/ 3 h 24"/>
              <a:gd name="T40" fmla="*/ 213 w 317"/>
              <a:gd name="T41" fmla="*/ 1 h 24"/>
              <a:gd name="T42" fmla="*/ 264 w 317"/>
              <a:gd name="T4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7" h="24">
                <a:moveTo>
                  <a:pt x="264" y="0"/>
                </a:moveTo>
                <a:lnTo>
                  <a:pt x="314" y="4"/>
                </a:lnTo>
                <a:lnTo>
                  <a:pt x="316" y="6"/>
                </a:lnTo>
                <a:lnTo>
                  <a:pt x="317" y="8"/>
                </a:lnTo>
                <a:lnTo>
                  <a:pt x="317" y="9"/>
                </a:lnTo>
                <a:lnTo>
                  <a:pt x="317" y="12"/>
                </a:lnTo>
                <a:lnTo>
                  <a:pt x="314" y="14"/>
                </a:lnTo>
                <a:lnTo>
                  <a:pt x="312" y="16"/>
                </a:lnTo>
                <a:lnTo>
                  <a:pt x="261" y="19"/>
                </a:lnTo>
                <a:lnTo>
                  <a:pt x="208" y="17"/>
                </a:lnTo>
                <a:lnTo>
                  <a:pt x="157" y="17"/>
                </a:lnTo>
                <a:lnTo>
                  <a:pt x="3" y="24"/>
                </a:lnTo>
                <a:lnTo>
                  <a:pt x="1" y="24"/>
                </a:lnTo>
                <a:lnTo>
                  <a:pt x="0" y="22"/>
                </a:lnTo>
                <a:lnTo>
                  <a:pt x="0" y="19"/>
                </a:lnTo>
                <a:lnTo>
                  <a:pt x="0" y="17"/>
                </a:lnTo>
                <a:lnTo>
                  <a:pt x="1" y="16"/>
                </a:lnTo>
                <a:lnTo>
                  <a:pt x="3" y="14"/>
                </a:lnTo>
                <a:lnTo>
                  <a:pt x="83" y="8"/>
                </a:lnTo>
                <a:lnTo>
                  <a:pt x="163" y="3"/>
                </a:lnTo>
                <a:lnTo>
                  <a:pt x="213" y="1"/>
                </a:lnTo>
                <a:lnTo>
                  <a:pt x="26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Freeform 41"/>
          <p:cNvSpPr>
            <a:spLocks noEditPoints="1"/>
          </p:cNvSpPr>
          <p:nvPr/>
        </p:nvSpPr>
        <p:spPr bwMode="auto">
          <a:xfrm rot="1974343">
            <a:off x="9731859" y="72033"/>
            <a:ext cx="302545" cy="510168"/>
          </a:xfrm>
          <a:custGeom>
            <a:avLst/>
            <a:gdLst>
              <a:gd name="T0" fmla="*/ 117 w 274"/>
              <a:gd name="T1" fmla="*/ 370 h 561"/>
              <a:gd name="T2" fmla="*/ 121 w 274"/>
              <a:gd name="T3" fmla="*/ 386 h 561"/>
              <a:gd name="T4" fmla="*/ 145 w 274"/>
              <a:gd name="T5" fmla="*/ 505 h 561"/>
              <a:gd name="T6" fmla="*/ 255 w 274"/>
              <a:gd name="T7" fmla="*/ 268 h 561"/>
              <a:gd name="T8" fmla="*/ 201 w 274"/>
              <a:gd name="T9" fmla="*/ 313 h 561"/>
              <a:gd name="T10" fmla="*/ 96 w 274"/>
              <a:gd name="T11" fmla="*/ 329 h 561"/>
              <a:gd name="T12" fmla="*/ 8 w 274"/>
              <a:gd name="T13" fmla="*/ 281 h 561"/>
              <a:gd name="T14" fmla="*/ 64 w 274"/>
              <a:gd name="T15" fmla="*/ 341 h 561"/>
              <a:gd name="T16" fmla="*/ 114 w 274"/>
              <a:gd name="T17" fmla="*/ 349 h 561"/>
              <a:gd name="T18" fmla="*/ 154 w 274"/>
              <a:gd name="T19" fmla="*/ 348 h 561"/>
              <a:gd name="T20" fmla="*/ 231 w 274"/>
              <a:gd name="T21" fmla="*/ 322 h 561"/>
              <a:gd name="T22" fmla="*/ 258 w 274"/>
              <a:gd name="T23" fmla="*/ 260 h 561"/>
              <a:gd name="T24" fmla="*/ 189 w 274"/>
              <a:gd name="T25" fmla="*/ 240 h 561"/>
              <a:gd name="T26" fmla="*/ 181 w 274"/>
              <a:gd name="T27" fmla="*/ 244 h 561"/>
              <a:gd name="T28" fmla="*/ 132 w 274"/>
              <a:gd name="T29" fmla="*/ 261 h 561"/>
              <a:gd name="T30" fmla="*/ 77 w 274"/>
              <a:gd name="T31" fmla="*/ 245 h 561"/>
              <a:gd name="T32" fmla="*/ 74 w 274"/>
              <a:gd name="T33" fmla="*/ 207 h 561"/>
              <a:gd name="T34" fmla="*/ 20 w 274"/>
              <a:gd name="T35" fmla="*/ 255 h 561"/>
              <a:gd name="T36" fmla="*/ 63 w 274"/>
              <a:gd name="T37" fmla="*/ 301 h 561"/>
              <a:gd name="T38" fmla="*/ 164 w 274"/>
              <a:gd name="T39" fmla="*/ 308 h 561"/>
              <a:gd name="T40" fmla="*/ 239 w 274"/>
              <a:gd name="T41" fmla="*/ 261 h 561"/>
              <a:gd name="T42" fmla="*/ 209 w 274"/>
              <a:gd name="T43" fmla="*/ 213 h 561"/>
              <a:gd name="T44" fmla="*/ 100 w 274"/>
              <a:gd name="T45" fmla="*/ 130 h 561"/>
              <a:gd name="T46" fmla="*/ 133 w 274"/>
              <a:gd name="T47" fmla="*/ 245 h 561"/>
              <a:gd name="T48" fmla="*/ 170 w 274"/>
              <a:gd name="T49" fmla="*/ 210 h 561"/>
              <a:gd name="T50" fmla="*/ 199 w 274"/>
              <a:gd name="T51" fmla="*/ 63 h 561"/>
              <a:gd name="T52" fmla="*/ 129 w 274"/>
              <a:gd name="T53" fmla="*/ 98 h 561"/>
              <a:gd name="T54" fmla="*/ 58 w 274"/>
              <a:gd name="T55" fmla="*/ 82 h 561"/>
              <a:gd name="T56" fmla="*/ 60 w 274"/>
              <a:gd name="T57" fmla="*/ 106 h 561"/>
              <a:gd name="T58" fmla="*/ 135 w 274"/>
              <a:gd name="T59" fmla="*/ 114 h 561"/>
              <a:gd name="T60" fmla="*/ 193 w 274"/>
              <a:gd name="T61" fmla="*/ 88 h 561"/>
              <a:gd name="T62" fmla="*/ 95 w 274"/>
              <a:gd name="T63" fmla="*/ 21 h 561"/>
              <a:gd name="T64" fmla="*/ 63 w 274"/>
              <a:gd name="T65" fmla="*/ 61 h 561"/>
              <a:gd name="T66" fmla="*/ 135 w 274"/>
              <a:gd name="T67" fmla="*/ 79 h 561"/>
              <a:gd name="T68" fmla="*/ 185 w 274"/>
              <a:gd name="T69" fmla="*/ 35 h 561"/>
              <a:gd name="T70" fmla="*/ 114 w 274"/>
              <a:gd name="T71" fmla="*/ 18 h 561"/>
              <a:gd name="T72" fmla="*/ 183 w 274"/>
              <a:gd name="T73" fmla="*/ 13 h 561"/>
              <a:gd name="T74" fmla="*/ 202 w 274"/>
              <a:gd name="T75" fmla="*/ 29 h 561"/>
              <a:gd name="T76" fmla="*/ 212 w 274"/>
              <a:gd name="T77" fmla="*/ 56 h 561"/>
              <a:gd name="T78" fmla="*/ 186 w 274"/>
              <a:gd name="T79" fmla="*/ 111 h 561"/>
              <a:gd name="T80" fmla="*/ 185 w 274"/>
              <a:gd name="T81" fmla="*/ 186 h 561"/>
              <a:gd name="T82" fmla="*/ 210 w 274"/>
              <a:gd name="T83" fmla="*/ 194 h 561"/>
              <a:gd name="T84" fmla="*/ 263 w 274"/>
              <a:gd name="T85" fmla="*/ 240 h 561"/>
              <a:gd name="T86" fmla="*/ 274 w 274"/>
              <a:gd name="T87" fmla="*/ 285 h 561"/>
              <a:gd name="T88" fmla="*/ 218 w 274"/>
              <a:gd name="T89" fmla="*/ 346 h 561"/>
              <a:gd name="T90" fmla="*/ 151 w 274"/>
              <a:gd name="T91" fmla="*/ 556 h 561"/>
              <a:gd name="T92" fmla="*/ 141 w 274"/>
              <a:gd name="T93" fmla="*/ 561 h 561"/>
              <a:gd name="T94" fmla="*/ 119 w 274"/>
              <a:gd name="T95" fmla="*/ 467 h 561"/>
              <a:gd name="T96" fmla="*/ 77 w 274"/>
              <a:gd name="T97" fmla="*/ 362 h 561"/>
              <a:gd name="T98" fmla="*/ 5 w 274"/>
              <a:gd name="T99" fmla="*/ 306 h 561"/>
              <a:gd name="T100" fmla="*/ 5 w 274"/>
              <a:gd name="T101" fmla="*/ 234 h 561"/>
              <a:gd name="T102" fmla="*/ 60 w 274"/>
              <a:gd name="T103" fmla="*/ 199 h 561"/>
              <a:gd name="T104" fmla="*/ 68 w 274"/>
              <a:gd name="T105" fmla="*/ 125 h 561"/>
              <a:gd name="T106" fmla="*/ 36 w 274"/>
              <a:gd name="T107" fmla="*/ 66 h 561"/>
              <a:gd name="T108" fmla="*/ 42 w 274"/>
              <a:gd name="T109" fmla="*/ 40 h 561"/>
              <a:gd name="T110" fmla="*/ 101 w 274"/>
              <a:gd name="T111" fmla="*/ 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4" h="561">
                <a:moveTo>
                  <a:pt x="161" y="361"/>
                </a:moveTo>
                <a:lnTo>
                  <a:pt x="148" y="364"/>
                </a:lnTo>
                <a:lnTo>
                  <a:pt x="116" y="366"/>
                </a:lnTo>
                <a:lnTo>
                  <a:pt x="117" y="370"/>
                </a:lnTo>
                <a:lnTo>
                  <a:pt x="117" y="375"/>
                </a:lnTo>
                <a:lnTo>
                  <a:pt x="119" y="380"/>
                </a:lnTo>
                <a:lnTo>
                  <a:pt x="119" y="385"/>
                </a:lnTo>
                <a:lnTo>
                  <a:pt x="121" y="386"/>
                </a:lnTo>
                <a:lnTo>
                  <a:pt x="121" y="388"/>
                </a:lnTo>
                <a:lnTo>
                  <a:pt x="125" y="407"/>
                </a:lnTo>
                <a:lnTo>
                  <a:pt x="135" y="454"/>
                </a:lnTo>
                <a:lnTo>
                  <a:pt x="145" y="505"/>
                </a:lnTo>
                <a:lnTo>
                  <a:pt x="154" y="433"/>
                </a:lnTo>
                <a:lnTo>
                  <a:pt x="161" y="361"/>
                </a:lnTo>
                <a:close/>
                <a:moveTo>
                  <a:pt x="258" y="260"/>
                </a:moveTo>
                <a:lnTo>
                  <a:pt x="255" y="268"/>
                </a:lnTo>
                <a:lnTo>
                  <a:pt x="249" y="274"/>
                </a:lnTo>
                <a:lnTo>
                  <a:pt x="244" y="281"/>
                </a:lnTo>
                <a:lnTo>
                  <a:pt x="223" y="300"/>
                </a:lnTo>
                <a:lnTo>
                  <a:pt x="201" y="313"/>
                </a:lnTo>
                <a:lnTo>
                  <a:pt x="175" y="322"/>
                </a:lnTo>
                <a:lnTo>
                  <a:pt x="148" y="329"/>
                </a:lnTo>
                <a:lnTo>
                  <a:pt x="122" y="330"/>
                </a:lnTo>
                <a:lnTo>
                  <a:pt x="96" y="329"/>
                </a:lnTo>
                <a:lnTo>
                  <a:pt x="71" y="322"/>
                </a:lnTo>
                <a:lnTo>
                  <a:pt x="47" y="313"/>
                </a:lnTo>
                <a:lnTo>
                  <a:pt x="26" y="300"/>
                </a:lnTo>
                <a:lnTo>
                  <a:pt x="8" y="281"/>
                </a:lnTo>
                <a:lnTo>
                  <a:pt x="15" y="301"/>
                </a:lnTo>
                <a:lnTo>
                  <a:pt x="26" y="319"/>
                </a:lnTo>
                <a:lnTo>
                  <a:pt x="44" y="332"/>
                </a:lnTo>
                <a:lnTo>
                  <a:pt x="64" y="341"/>
                </a:lnTo>
                <a:lnTo>
                  <a:pt x="87" y="348"/>
                </a:lnTo>
                <a:lnTo>
                  <a:pt x="109" y="351"/>
                </a:lnTo>
                <a:lnTo>
                  <a:pt x="109" y="351"/>
                </a:lnTo>
                <a:lnTo>
                  <a:pt x="114" y="349"/>
                </a:lnTo>
                <a:lnTo>
                  <a:pt x="116" y="351"/>
                </a:lnTo>
                <a:lnTo>
                  <a:pt x="127" y="351"/>
                </a:lnTo>
                <a:lnTo>
                  <a:pt x="138" y="349"/>
                </a:lnTo>
                <a:lnTo>
                  <a:pt x="154" y="348"/>
                </a:lnTo>
                <a:lnTo>
                  <a:pt x="173" y="345"/>
                </a:lnTo>
                <a:lnTo>
                  <a:pt x="194" y="338"/>
                </a:lnTo>
                <a:lnTo>
                  <a:pt x="214" y="332"/>
                </a:lnTo>
                <a:lnTo>
                  <a:pt x="231" y="322"/>
                </a:lnTo>
                <a:lnTo>
                  <a:pt x="247" y="309"/>
                </a:lnTo>
                <a:lnTo>
                  <a:pt x="257" y="297"/>
                </a:lnTo>
                <a:lnTo>
                  <a:pt x="262" y="279"/>
                </a:lnTo>
                <a:lnTo>
                  <a:pt x="258" y="260"/>
                </a:lnTo>
                <a:close/>
                <a:moveTo>
                  <a:pt x="186" y="202"/>
                </a:moveTo>
                <a:lnTo>
                  <a:pt x="189" y="220"/>
                </a:lnTo>
                <a:lnTo>
                  <a:pt x="189" y="237"/>
                </a:lnTo>
                <a:lnTo>
                  <a:pt x="189" y="240"/>
                </a:lnTo>
                <a:lnTo>
                  <a:pt x="186" y="242"/>
                </a:lnTo>
                <a:lnTo>
                  <a:pt x="185" y="244"/>
                </a:lnTo>
                <a:lnTo>
                  <a:pt x="181" y="242"/>
                </a:lnTo>
                <a:lnTo>
                  <a:pt x="181" y="244"/>
                </a:lnTo>
                <a:lnTo>
                  <a:pt x="181" y="245"/>
                </a:lnTo>
                <a:lnTo>
                  <a:pt x="167" y="257"/>
                </a:lnTo>
                <a:lnTo>
                  <a:pt x="151" y="261"/>
                </a:lnTo>
                <a:lnTo>
                  <a:pt x="132" y="261"/>
                </a:lnTo>
                <a:lnTo>
                  <a:pt x="114" y="258"/>
                </a:lnTo>
                <a:lnTo>
                  <a:pt x="95" y="253"/>
                </a:lnTo>
                <a:lnTo>
                  <a:pt x="80" y="245"/>
                </a:lnTo>
                <a:lnTo>
                  <a:pt x="77" y="245"/>
                </a:lnTo>
                <a:lnTo>
                  <a:pt x="74" y="244"/>
                </a:lnTo>
                <a:lnTo>
                  <a:pt x="72" y="242"/>
                </a:lnTo>
                <a:lnTo>
                  <a:pt x="72" y="237"/>
                </a:lnTo>
                <a:lnTo>
                  <a:pt x="74" y="207"/>
                </a:lnTo>
                <a:lnTo>
                  <a:pt x="55" y="218"/>
                </a:lnTo>
                <a:lnTo>
                  <a:pt x="37" y="229"/>
                </a:lnTo>
                <a:lnTo>
                  <a:pt x="24" y="242"/>
                </a:lnTo>
                <a:lnTo>
                  <a:pt x="20" y="255"/>
                </a:lnTo>
                <a:lnTo>
                  <a:pt x="21" y="268"/>
                </a:lnTo>
                <a:lnTo>
                  <a:pt x="29" y="279"/>
                </a:lnTo>
                <a:lnTo>
                  <a:pt x="42" y="290"/>
                </a:lnTo>
                <a:lnTo>
                  <a:pt x="63" y="301"/>
                </a:lnTo>
                <a:lnTo>
                  <a:pt x="85" y="309"/>
                </a:lnTo>
                <a:lnTo>
                  <a:pt x="109" y="313"/>
                </a:lnTo>
                <a:lnTo>
                  <a:pt x="133" y="313"/>
                </a:lnTo>
                <a:lnTo>
                  <a:pt x="164" y="308"/>
                </a:lnTo>
                <a:lnTo>
                  <a:pt x="194" y="297"/>
                </a:lnTo>
                <a:lnTo>
                  <a:pt x="220" y="279"/>
                </a:lnTo>
                <a:lnTo>
                  <a:pt x="231" y="271"/>
                </a:lnTo>
                <a:lnTo>
                  <a:pt x="239" y="261"/>
                </a:lnTo>
                <a:lnTo>
                  <a:pt x="242" y="250"/>
                </a:lnTo>
                <a:lnTo>
                  <a:pt x="239" y="239"/>
                </a:lnTo>
                <a:lnTo>
                  <a:pt x="230" y="228"/>
                </a:lnTo>
                <a:lnTo>
                  <a:pt x="209" y="213"/>
                </a:lnTo>
                <a:lnTo>
                  <a:pt x="186" y="202"/>
                </a:lnTo>
                <a:close/>
                <a:moveTo>
                  <a:pt x="164" y="120"/>
                </a:moveTo>
                <a:lnTo>
                  <a:pt x="137" y="127"/>
                </a:lnTo>
                <a:lnTo>
                  <a:pt x="100" y="130"/>
                </a:lnTo>
                <a:lnTo>
                  <a:pt x="92" y="183"/>
                </a:lnTo>
                <a:lnTo>
                  <a:pt x="87" y="236"/>
                </a:lnTo>
                <a:lnTo>
                  <a:pt x="109" y="244"/>
                </a:lnTo>
                <a:lnTo>
                  <a:pt x="133" y="245"/>
                </a:lnTo>
                <a:lnTo>
                  <a:pt x="156" y="240"/>
                </a:lnTo>
                <a:lnTo>
                  <a:pt x="177" y="237"/>
                </a:lnTo>
                <a:lnTo>
                  <a:pt x="178" y="237"/>
                </a:lnTo>
                <a:lnTo>
                  <a:pt x="170" y="210"/>
                </a:lnTo>
                <a:lnTo>
                  <a:pt x="165" y="180"/>
                </a:lnTo>
                <a:lnTo>
                  <a:pt x="164" y="149"/>
                </a:lnTo>
                <a:lnTo>
                  <a:pt x="164" y="120"/>
                </a:lnTo>
                <a:close/>
                <a:moveTo>
                  <a:pt x="199" y="63"/>
                </a:moveTo>
                <a:lnTo>
                  <a:pt x="188" y="79"/>
                </a:lnTo>
                <a:lnTo>
                  <a:pt x="170" y="88"/>
                </a:lnTo>
                <a:lnTo>
                  <a:pt x="149" y="96"/>
                </a:lnTo>
                <a:lnTo>
                  <a:pt x="129" y="98"/>
                </a:lnTo>
                <a:lnTo>
                  <a:pt x="111" y="96"/>
                </a:lnTo>
                <a:lnTo>
                  <a:pt x="92" y="95"/>
                </a:lnTo>
                <a:lnTo>
                  <a:pt x="74" y="90"/>
                </a:lnTo>
                <a:lnTo>
                  <a:pt x="58" y="82"/>
                </a:lnTo>
                <a:lnTo>
                  <a:pt x="47" y="69"/>
                </a:lnTo>
                <a:lnTo>
                  <a:pt x="47" y="83"/>
                </a:lnTo>
                <a:lnTo>
                  <a:pt x="52" y="95"/>
                </a:lnTo>
                <a:lnTo>
                  <a:pt x="60" y="106"/>
                </a:lnTo>
                <a:lnTo>
                  <a:pt x="72" y="112"/>
                </a:lnTo>
                <a:lnTo>
                  <a:pt x="96" y="115"/>
                </a:lnTo>
                <a:lnTo>
                  <a:pt x="121" y="115"/>
                </a:lnTo>
                <a:lnTo>
                  <a:pt x="135" y="114"/>
                </a:lnTo>
                <a:lnTo>
                  <a:pt x="151" y="109"/>
                </a:lnTo>
                <a:lnTo>
                  <a:pt x="167" y="104"/>
                </a:lnTo>
                <a:lnTo>
                  <a:pt x="181" y="96"/>
                </a:lnTo>
                <a:lnTo>
                  <a:pt x="193" y="88"/>
                </a:lnTo>
                <a:lnTo>
                  <a:pt x="199" y="75"/>
                </a:lnTo>
                <a:lnTo>
                  <a:pt x="199" y="63"/>
                </a:lnTo>
                <a:close/>
                <a:moveTo>
                  <a:pt x="114" y="18"/>
                </a:moveTo>
                <a:lnTo>
                  <a:pt x="95" y="21"/>
                </a:lnTo>
                <a:lnTo>
                  <a:pt x="77" y="26"/>
                </a:lnTo>
                <a:lnTo>
                  <a:pt x="64" y="34"/>
                </a:lnTo>
                <a:lnTo>
                  <a:pt x="53" y="47"/>
                </a:lnTo>
                <a:lnTo>
                  <a:pt x="63" y="61"/>
                </a:lnTo>
                <a:lnTo>
                  <a:pt x="77" y="71"/>
                </a:lnTo>
                <a:lnTo>
                  <a:pt x="95" y="77"/>
                </a:lnTo>
                <a:lnTo>
                  <a:pt x="114" y="80"/>
                </a:lnTo>
                <a:lnTo>
                  <a:pt x="135" y="79"/>
                </a:lnTo>
                <a:lnTo>
                  <a:pt x="154" y="74"/>
                </a:lnTo>
                <a:lnTo>
                  <a:pt x="170" y="64"/>
                </a:lnTo>
                <a:lnTo>
                  <a:pt x="181" y="51"/>
                </a:lnTo>
                <a:lnTo>
                  <a:pt x="185" y="35"/>
                </a:lnTo>
                <a:lnTo>
                  <a:pt x="172" y="29"/>
                </a:lnTo>
                <a:lnTo>
                  <a:pt x="154" y="22"/>
                </a:lnTo>
                <a:lnTo>
                  <a:pt x="135" y="19"/>
                </a:lnTo>
                <a:lnTo>
                  <a:pt x="114" y="18"/>
                </a:lnTo>
                <a:close/>
                <a:moveTo>
                  <a:pt x="122" y="0"/>
                </a:moveTo>
                <a:lnTo>
                  <a:pt x="145" y="2"/>
                </a:lnTo>
                <a:lnTo>
                  <a:pt x="165" y="6"/>
                </a:lnTo>
                <a:lnTo>
                  <a:pt x="183" y="13"/>
                </a:lnTo>
                <a:lnTo>
                  <a:pt x="197" y="21"/>
                </a:lnTo>
                <a:lnTo>
                  <a:pt x="199" y="22"/>
                </a:lnTo>
                <a:lnTo>
                  <a:pt x="201" y="27"/>
                </a:lnTo>
                <a:lnTo>
                  <a:pt x="202" y="29"/>
                </a:lnTo>
                <a:lnTo>
                  <a:pt x="204" y="31"/>
                </a:lnTo>
                <a:lnTo>
                  <a:pt x="204" y="37"/>
                </a:lnTo>
                <a:lnTo>
                  <a:pt x="204" y="42"/>
                </a:lnTo>
                <a:lnTo>
                  <a:pt x="212" y="56"/>
                </a:lnTo>
                <a:lnTo>
                  <a:pt x="212" y="74"/>
                </a:lnTo>
                <a:lnTo>
                  <a:pt x="207" y="90"/>
                </a:lnTo>
                <a:lnTo>
                  <a:pt x="197" y="103"/>
                </a:lnTo>
                <a:lnTo>
                  <a:pt x="186" y="111"/>
                </a:lnTo>
                <a:lnTo>
                  <a:pt x="173" y="117"/>
                </a:lnTo>
                <a:lnTo>
                  <a:pt x="173" y="119"/>
                </a:lnTo>
                <a:lnTo>
                  <a:pt x="183" y="181"/>
                </a:lnTo>
                <a:lnTo>
                  <a:pt x="185" y="186"/>
                </a:lnTo>
                <a:lnTo>
                  <a:pt x="186" y="186"/>
                </a:lnTo>
                <a:lnTo>
                  <a:pt x="189" y="186"/>
                </a:lnTo>
                <a:lnTo>
                  <a:pt x="193" y="186"/>
                </a:lnTo>
                <a:lnTo>
                  <a:pt x="210" y="194"/>
                </a:lnTo>
                <a:lnTo>
                  <a:pt x="230" y="205"/>
                </a:lnTo>
                <a:lnTo>
                  <a:pt x="247" y="218"/>
                </a:lnTo>
                <a:lnTo>
                  <a:pt x="260" y="232"/>
                </a:lnTo>
                <a:lnTo>
                  <a:pt x="263" y="240"/>
                </a:lnTo>
                <a:lnTo>
                  <a:pt x="265" y="240"/>
                </a:lnTo>
                <a:lnTo>
                  <a:pt x="268" y="244"/>
                </a:lnTo>
                <a:lnTo>
                  <a:pt x="274" y="265"/>
                </a:lnTo>
                <a:lnTo>
                  <a:pt x="274" y="285"/>
                </a:lnTo>
                <a:lnTo>
                  <a:pt x="266" y="305"/>
                </a:lnTo>
                <a:lnTo>
                  <a:pt x="254" y="324"/>
                </a:lnTo>
                <a:lnTo>
                  <a:pt x="238" y="337"/>
                </a:lnTo>
                <a:lnTo>
                  <a:pt x="218" y="346"/>
                </a:lnTo>
                <a:lnTo>
                  <a:pt x="199" y="354"/>
                </a:lnTo>
                <a:lnTo>
                  <a:pt x="177" y="359"/>
                </a:lnTo>
                <a:lnTo>
                  <a:pt x="167" y="458"/>
                </a:lnTo>
                <a:lnTo>
                  <a:pt x="151" y="556"/>
                </a:lnTo>
                <a:lnTo>
                  <a:pt x="149" y="559"/>
                </a:lnTo>
                <a:lnTo>
                  <a:pt x="148" y="561"/>
                </a:lnTo>
                <a:lnTo>
                  <a:pt x="145" y="561"/>
                </a:lnTo>
                <a:lnTo>
                  <a:pt x="141" y="561"/>
                </a:lnTo>
                <a:lnTo>
                  <a:pt x="138" y="561"/>
                </a:lnTo>
                <a:lnTo>
                  <a:pt x="137" y="559"/>
                </a:lnTo>
                <a:lnTo>
                  <a:pt x="135" y="556"/>
                </a:lnTo>
                <a:lnTo>
                  <a:pt x="119" y="467"/>
                </a:lnTo>
                <a:lnTo>
                  <a:pt x="103" y="377"/>
                </a:lnTo>
                <a:lnTo>
                  <a:pt x="103" y="370"/>
                </a:lnTo>
                <a:lnTo>
                  <a:pt x="103" y="366"/>
                </a:lnTo>
                <a:lnTo>
                  <a:pt x="77" y="362"/>
                </a:lnTo>
                <a:lnTo>
                  <a:pt x="53" y="354"/>
                </a:lnTo>
                <a:lnTo>
                  <a:pt x="32" y="341"/>
                </a:lnTo>
                <a:lnTo>
                  <a:pt x="16" y="325"/>
                </a:lnTo>
                <a:lnTo>
                  <a:pt x="5" y="306"/>
                </a:lnTo>
                <a:lnTo>
                  <a:pt x="0" y="285"/>
                </a:lnTo>
                <a:lnTo>
                  <a:pt x="2" y="263"/>
                </a:lnTo>
                <a:lnTo>
                  <a:pt x="0" y="249"/>
                </a:lnTo>
                <a:lnTo>
                  <a:pt x="5" y="234"/>
                </a:lnTo>
                <a:lnTo>
                  <a:pt x="16" y="223"/>
                </a:lnTo>
                <a:lnTo>
                  <a:pt x="29" y="213"/>
                </a:lnTo>
                <a:lnTo>
                  <a:pt x="44" y="205"/>
                </a:lnTo>
                <a:lnTo>
                  <a:pt x="60" y="199"/>
                </a:lnTo>
                <a:lnTo>
                  <a:pt x="76" y="192"/>
                </a:lnTo>
                <a:lnTo>
                  <a:pt x="80" y="160"/>
                </a:lnTo>
                <a:lnTo>
                  <a:pt x="88" y="128"/>
                </a:lnTo>
                <a:lnTo>
                  <a:pt x="68" y="125"/>
                </a:lnTo>
                <a:lnTo>
                  <a:pt x="52" y="115"/>
                </a:lnTo>
                <a:lnTo>
                  <a:pt x="39" y="101"/>
                </a:lnTo>
                <a:lnTo>
                  <a:pt x="34" y="83"/>
                </a:lnTo>
                <a:lnTo>
                  <a:pt x="36" y="66"/>
                </a:lnTo>
                <a:lnTo>
                  <a:pt x="40" y="47"/>
                </a:lnTo>
                <a:lnTo>
                  <a:pt x="40" y="43"/>
                </a:lnTo>
                <a:lnTo>
                  <a:pt x="40" y="42"/>
                </a:lnTo>
                <a:lnTo>
                  <a:pt x="42" y="40"/>
                </a:lnTo>
                <a:lnTo>
                  <a:pt x="50" y="22"/>
                </a:lnTo>
                <a:lnTo>
                  <a:pt x="63" y="11"/>
                </a:lnTo>
                <a:lnTo>
                  <a:pt x="80" y="3"/>
                </a:lnTo>
                <a:lnTo>
                  <a:pt x="101" y="0"/>
                </a:lnTo>
                <a:lnTo>
                  <a:pt x="12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05250" y="921582"/>
            <a:ext cx="11381501" cy="5585262"/>
            <a:chOff x="539565" y="928762"/>
            <a:chExt cx="11381501" cy="5585262"/>
          </a:xfrm>
        </p:grpSpPr>
        <p:sp>
          <p:nvSpPr>
            <p:cNvPr id="70" name="Freeform 58"/>
            <p:cNvSpPr>
              <a:spLocks/>
            </p:cNvSpPr>
            <p:nvPr/>
          </p:nvSpPr>
          <p:spPr bwMode="auto">
            <a:xfrm rot="10800000" flipH="1" flipV="1">
              <a:off x="544423" y="928762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8"/>
            <p:cNvSpPr>
              <a:spLocks/>
            </p:cNvSpPr>
            <p:nvPr/>
          </p:nvSpPr>
          <p:spPr bwMode="auto">
            <a:xfrm rot="10800000" flipH="1" flipV="1">
              <a:off x="544423" y="6352538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8"/>
            <p:cNvSpPr>
              <a:spLocks/>
            </p:cNvSpPr>
            <p:nvPr/>
          </p:nvSpPr>
          <p:spPr bwMode="auto">
            <a:xfrm rot="5400000" flipH="1" flipV="1">
              <a:off x="-2197914" y="3723969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8"/>
            <p:cNvSpPr>
              <a:spLocks/>
            </p:cNvSpPr>
            <p:nvPr/>
          </p:nvSpPr>
          <p:spPr bwMode="auto">
            <a:xfrm rot="5400000" flipH="1" flipV="1">
              <a:off x="9130231" y="3666241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18616FE-4D4E-4A31-B1B9-19B1C1067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0" y="2202362"/>
            <a:ext cx="4866763" cy="28312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69F727C-45CD-4270-B23E-919FA8E969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46" r="32501" b="22584"/>
          <a:stretch/>
        </p:blipFill>
        <p:spPr>
          <a:xfrm>
            <a:off x="5471683" y="1836762"/>
            <a:ext cx="6230257" cy="34322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7A6F921-E8C6-41E2-AD8C-DD60B286AB14}"/>
              </a:ext>
            </a:extLst>
          </p:cNvPr>
          <p:cNvSpPr/>
          <p:nvPr/>
        </p:nvSpPr>
        <p:spPr>
          <a:xfrm>
            <a:off x="5471683" y="4649002"/>
            <a:ext cx="2228528" cy="192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A6C0C-A09A-437D-AA95-78AF47AA49AF}"/>
              </a:ext>
            </a:extLst>
          </p:cNvPr>
          <p:cNvSpPr txBox="1"/>
          <p:nvPr/>
        </p:nvSpPr>
        <p:spPr>
          <a:xfrm>
            <a:off x="702644" y="1318661"/>
            <a:ext cx="2902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Mode 2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417770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858"/>
          <p:cNvSpPr>
            <a:spLocks noEditPoints="1"/>
          </p:cNvSpPr>
          <p:nvPr/>
        </p:nvSpPr>
        <p:spPr bwMode="auto">
          <a:xfrm flipV="1">
            <a:off x="222690" y="109471"/>
            <a:ext cx="956018" cy="387788"/>
          </a:xfrm>
          <a:custGeom>
            <a:avLst/>
            <a:gdLst>
              <a:gd name="T0" fmla="*/ 183 w 270"/>
              <a:gd name="T1" fmla="*/ 27 h 146"/>
              <a:gd name="T2" fmla="*/ 182 w 270"/>
              <a:gd name="T3" fmla="*/ 44 h 146"/>
              <a:gd name="T4" fmla="*/ 181 w 270"/>
              <a:gd name="T5" fmla="*/ 46 h 146"/>
              <a:gd name="T6" fmla="*/ 123 w 270"/>
              <a:gd name="T7" fmla="*/ 48 h 146"/>
              <a:gd name="T8" fmla="*/ 10 w 270"/>
              <a:gd name="T9" fmla="*/ 45 h 146"/>
              <a:gd name="T10" fmla="*/ 22 w 270"/>
              <a:gd name="T11" fmla="*/ 78 h 146"/>
              <a:gd name="T12" fmla="*/ 21 w 270"/>
              <a:gd name="T13" fmla="*/ 112 h 146"/>
              <a:gd name="T14" fmla="*/ 186 w 270"/>
              <a:gd name="T15" fmla="*/ 105 h 146"/>
              <a:gd name="T16" fmla="*/ 188 w 270"/>
              <a:gd name="T17" fmla="*/ 107 h 146"/>
              <a:gd name="T18" fmla="*/ 188 w 270"/>
              <a:gd name="T19" fmla="*/ 108 h 146"/>
              <a:gd name="T20" fmla="*/ 225 w 270"/>
              <a:gd name="T21" fmla="*/ 104 h 146"/>
              <a:gd name="T22" fmla="*/ 242 w 270"/>
              <a:gd name="T23" fmla="*/ 54 h 146"/>
              <a:gd name="T24" fmla="*/ 183 w 270"/>
              <a:gd name="T25" fmla="*/ 11 h 146"/>
              <a:gd name="T26" fmla="*/ 183 w 270"/>
              <a:gd name="T27" fmla="*/ 0 h 146"/>
              <a:gd name="T28" fmla="*/ 247 w 270"/>
              <a:gd name="T29" fmla="*/ 50 h 146"/>
              <a:gd name="T30" fmla="*/ 270 w 270"/>
              <a:gd name="T31" fmla="*/ 71 h 146"/>
              <a:gd name="T32" fmla="*/ 268 w 270"/>
              <a:gd name="T33" fmla="*/ 75 h 146"/>
              <a:gd name="T34" fmla="*/ 190 w 270"/>
              <a:gd name="T35" fmla="*/ 144 h 146"/>
              <a:gd name="T36" fmla="*/ 187 w 270"/>
              <a:gd name="T37" fmla="*/ 146 h 146"/>
              <a:gd name="T38" fmla="*/ 183 w 270"/>
              <a:gd name="T39" fmla="*/ 144 h 146"/>
              <a:gd name="T40" fmla="*/ 182 w 270"/>
              <a:gd name="T41" fmla="*/ 142 h 146"/>
              <a:gd name="T42" fmla="*/ 99 w 270"/>
              <a:gd name="T43" fmla="*/ 116 h 146"/>
              <a:gd name="T44" fmla="*/ 16 w 270"/>
              <a:gd name="T45" fmla="*/ 118 h 146"/>
              <a:gd name="T46" fmla="*/ 13 w 270"/>
              <a:gd name="T47" fmla="*/ 116 h 146"/>
              <a:gd name="T48" fmla="*/ 17 w 270"/>
              <a:gd name="T49" fmla="*/ 96 h 146"/>
              <a:gd name="T50" fmla="*/ 10 w 270"/>
              <a:gd name="T51" fmla="*/ 59 h 146"/>
              <a:gd name="T52" fmla="*/ 0 w 270"/>
              <a:gd name="T53" fmla="*/ 42 h 146"/>
              <a:gd name="T54" fmla="*/ 0 w 270"/>
              <a:gd name="T55" fmla="*/ 38 h 146"/>
              <a:gd name="T56" fmla="*/ 4 w 270"/>
              <a:gd name="T57" fmla="*/ 37 h 146"/>
              <a:gd name="T58" fmla="*/ 89 w 270"/>
              <a:gd name="T59" fmla="*/ 41 h 146"/>
              <a:gd name="T60" fmla="*/ 175 w 270"/>
              <a:gd name="T61" fmla="*/ 40 h 146"/>
              <a:gd name="T62" fmla="*/ 177 w 270"/>
              <a:gd name="T63" fmla="*/ 4 h 146"/>
              <a:gd name="T64" fmla="*/ 178 w 270"/>
              <a:gd name="T65" fmla="*/ 2 h 146"/>
              <a:gd name="T66" fmla="*/ 181 w 270"/>
              <a:gd name="T6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0" h="146">
                <a:moveTo>
                  <a:pt x="183" y="11"/>
                </a:moveTo>
                <a:lnTo>
                  <a:pt x="183" y="27"/>
                </a:lnTo>
                <a:lnTo>
                  <a:pt x="182" y="42"/>
                </a:lnTo>
                <a:lnTo>
                  <a:pt x="182" y="44"/>
                </a:lnTo>
                <a:lnTo>
                  <a:pt x="181" y="45"/>
                </a:lnTo>
                <a:lnTo>
                  <a:pt x="181" y="46"/>
                </a:lnTo>
                <a:lnTo>
                  <a:pt x="178" y="46"/>
                </a:lnTo>
                <a:lnTo>
                  <a:pt x="123" y="48"/>
                </a:lnTo>
                <a:lnTo>
                  <a:pt x="67" y="49"/>
                </a:lnTo>
                <a:lnTo>
                  <a:pt x="10" y="45"/>
                </a:lnTo>
                <a:lnTo>
                  <a:pt x="18" y="61"/>
                </a:lnTo>
                <a:lnTo>
                  <a:pt x="22" y="78"/>
                </a:lnTo>
                <a:lnTo>
                  <a:pt x="24" y="95"/>
                </a:lnTo>
                <a:lnTo>
                  <a:pt x="21" y="112"/>
                </a:lnTo>
                <a:lnTo>
                  <a:pt x="103" y="108"/>
                </a:lnTo>
                <a:lnTo>
                  <a:pt x="186" y="105"/>
                </a:lnTo>
                <a:lnTo>
                  <a:pt x="187" y="105"/>
                </a:lnTo>
                <a:lnTo>
                  <a:pt x="188" y="107"/>
                </a:lnTo>
                <a:lnTo>
                  <a:pt x="188" y="107"/>
                </a:lnTo>
                <a:lnTo>
                  <a:pt x="188" y="108"/>
                </a:lnTo>
                <a:lnTo>
                  <a:pt x="188" y="137"/>
                </a:lnTo>
                <a:lnTo>
                  <a:pt x="225" y="104"/>
                </a:lnTo>
                <a:lnTo>
                  <a:pt x="262" y="72"/>
                </a:lnTo>
                <a:lnTo>
                  <a:pt x="242" y="54"/>
                </a:lnTo>
                <a:lnTo>
                  <a:pt x="221" y="38"/>
                </a:lnTo>
                <a:lnTo>
                  <a:pt x="183" y="11"/>
                </a:lnTo>
                <a:close/>
                <a:moveTo>
                  <a:pt x="181" y="0"/>
                </a:moveTo>
                <a:lnTo>
                  <a:pt x="183" y="0"/>
                </a:lnTo>
                <a:lnTo>
                  <a:pt x="224" y="32"/>
                </a:lnTo>
                <a:lnTo>
                  <a:pt x="247" y="50"/>
                </a:lnTo>
                <a:lnTo>
                  <a:pt x="268" y="70"/>
                </a:lnTo>
                <a:lnTo>
                  <a:pt x="270" y="71"/>
                </a:lnTo>
                <a:lnTo>
                  <a:pt x="270" y="72"/>
                </a:lnTo>
                <a:lnTo>
                  <a:pt x="268" y="75"/>
                </a:lnTo>
                <a:lnTo>
                  <a:pt x="229" y="109"/>
                </a:lnTo>
                <a:lnTo>
                  <a:pt x="190" y="144"/>
                </a:lnTo>
                <a:lnTo>
                  <a:pt x="188" y="146"/>
                </a:lnTo>
                <a:lnTo>
                  <a:pt x="187" y="146"/>
                </a:lnTo>
                <a:lnTo>
                  <a:pt x="185" y="146"/>
                </a:lnTo>
                <a:lnTo>
                  <a:pt x="183" y="144"/>
                </a:lnTo>
                <a:lnTo>
                  <a:pt x="182" y="144"/>
                </a:lnTo>
                <a:lnTo>
                  <a:pt x="182" y="142"/>
                </a:lnTo>
                <a:lnTo>
                  <a:pt x="182" y="112"/>
                </a:lnTo>
                <a:lnTo>
                  <a:pt x="99" y="116"/>
                </a:lnTo>
                <a:lnTo>
                  <a:pt x="17" y="118"/>
                </a:lnTo>
                <a:lnTo>
                  <a:pt x="16" y="118"/>
                </a:lnTo>
                <a:lnTo>
                  <a:pt x="14" y="117"/>
                </a:lnTo>
                <a:lnTo>
                  <a:pt x="13" y="116"/>
                </a:lnTo>
                <a:lnTo>
                  <a:pt x="13" y="114"/>
                </a:lnTo>
                <a:lnTo>
                  <a:pt x="17" y="96"/>
                </a:lnTo>
                <a:lnTo>
                  <a:pt x="16" y="78"/>
                </a:lnTo>
                <a:lnTo>
                  <a:pt x="10" y="59"/>
                </a:lnTo>
                <a:lnTo>
                  <a:pt x="1" y="44"/>
                </a:lnTo>
                <a:lnTo>
                  <a:pt x="0" y="42"/>
                </a:lnTo>
                <a:lnTo>
                  <a:pt x="0" y="40"/>
                </a:lnTo>
                <a:lnTo>
                  <a:pt x="0" y="38"/>
                </a:lnTo>
                <a:lnTo>
                  <a:pt x="3" y="37"/>
                </a:lnTo>
                <a:lnTo>
                  <a:pt x="4" y="37"/>
                </a:lnTo>
                <a:lnTo>
                  <a:pt x="47" y="41"/>
                </a:lnTo>
                <a:lnTo>
                  <a:pt x="89" y="41"/>
                </a:lnTo>
                <a:lnTo>
                  <a:pt x="132" y="40"/>
                </a:lnTo>
                <a:lnTo>
                  <a:pt x="175" y="40"/>
                </a:lnTo>
                <a:lnTo>
                  <a:pt x="177" y="21"/>
                </a:lnTo>
                <a:lnTo>
                  <a:pt x="177" y="4"/>
                </a:lnTo>
                <a:lnTo>
                  <a:pt x="177" y="3"/>
                </a:lnTo>
                <a:lnTo>
                  <a:pt x="178" y="2"/>
                </a:lnTo>
                <a:lnTo>
                  <a:pt x="179" y="0"/>
                </a:lnTo>
                <a:lnTo>
                  <a:pt x="18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457003" y="41755"/>
            <a:ext cx="2006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05. Result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 rot="16200000">
            <a:off x="10273353" y="-18839"/>
            <a:ext cx="2230867" cy="1606426"/>
            <a:chOff x="9020334" y="4223834"/>
            <a:chExt cx="3720008" cy="2678742"/>
          </a:xfrm>
        </p:grpSpPr>
        <p:sp>
          <p:nvSpPr>
            <p:cNvPr id="59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 rot="16200000" flipH="1" flipV="1">
            <a:off x="-335545" y="5262210"/>
            <a:ext cx="2230867" cy="1606426"/>
            <a:chOff x="9020334" y="4223834"/>
            <a:chExt cx="3720008" cy="2678742"/>
          </a:xfrm>
        </p:grpSpPr>
        <p:sp>
          <p:nvSpPr>
            <p:cNvPr id="64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8" name="Freeform 58"/>
          <p:cNvSpPr>
            <a:spLocks/>
          </p:cNvSpPr>
          <p:nvPr/>
        </p:nvSpPr>
        <p:spPr bwMode="auto">
          <a:xfrm rot="10800000" flipH="1" flipV="1">
            <a:off x="1178708" y="577738"/>
            <a:ext cx="9235292" cy="45719"/>
          </a:xfrm>
          <a:custGeom>
            <a:avLst/>
            <a:gdLst>
              <a:gd name="T0" fmla="*/ 264 w 317"/>
              <a:gd name="T1" fmla="*/ 0 h 24"/>
              <a:gd name="T2" fmla="*/ 314 w 317"/>
              <a:gd name="T3" fmla="*/ 4 h 24"/>
              <a:gd name="T4" fmla="*/ 316 w 317"/>
              <a:gd name="T5" fmla="*/ 6 h 24"/>
              <a:gd name="T6" fmla="*/ 317 w 317"/>
              <a:gd name="T7" fmla="*/ 8 h 24"/>
              <a:gd name="T8" fmla="*/ 317 w 317"/>
              <a:gd name="T9" fmla="*/ 9 h 24"/>
              <a:gd name="T10" fmla="*/ 317 w 317"/>
              <a:gd name="T11" fmla="*/ 12 h 24"/>
              <a:gd name="T12" fmla="*/ 314 w 317"/>
              <a:gd name="T13" fmla="*/ 14 h 24"/>
              <a:gd name="T14" fmla="*/ 312 w 317"/>
              <a:gd name="T15" fmla="*/ 16 h 24"/>
              <a:gd name="T16" fmla="*/ 261 w 317"/>
              <a:gd name="T17" fmla="*/ 19 h 24"/>
              <a:gd name="T18" fmla="*/ 208 w 317"/>
              <a:gd name="T19" fmla="*/ 17 h 24"/>
              <a:gd name="T20" fmla="*/ 157 w 317"/>
              <a:gd name="T21" fmla="*/ 17 h 24"/>
              <a:gd name="T22" fmla="*/ 3 w 317"/>
              <a:gd name="T23" fmla="*/ 24 h 24"/>
              <a:gd name="T24" fmla="*/ 1 w 317"/>
              <a:gd name="T25" fmla="*/ 24 h 24"/>
              <a:gd name="T26" fmla="*/ 0 w 317"/>
              <a:gd name="T27" fmla="*/ 22 h 24"/>
              <a:gd name="T28" fmla="*/ 0 w 317"/>
              <a:gd name="T29" fmla="*/ 19 h 24"/>
              <a:gd name="T30" fmla="*/ 0 w 317"/>
              <a:gd name="T31" fmla="*/ 17 h 24"/>
              <a:gd name="T32" fmla="*/ 1 w 317"/>
              <a:gd name="T33" fmla="*/ 16 h 24"/>
              <a:gd name="T34" fmla="*/ 3 w 317"/>
              <a:gd name="T35" fmla="*/ 14 h 24"/>
              <a:gd name="T36" fmla="*/ 83 w 317"/>
              <a:gd name="T37" fmla="*/ 8 h 24"/>
              <a:gd name="T38" fmla="*/ 163 w 317"/>
              <a:gd name="T39" fmla="*/ 3 h 24"/>
              <a:gd name="T40" fmla="*/ 213 w 317"/>
              <a:gd name="T41" fmla="*/ 1 h 24"/>
              <a:gd name="T42" fmla="*/ 264 w 317"/>
              <a:gd name="T4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7" h="24">
                <a:moveTo>
                  <a:pt x="264" y="0"/>
                </a:moveTo>
                <a:lnTo>
                  <a:pt x="314" y="4"/>
                </a:lnTo>
                <a:lnTo>
                  <a:pt x="316" y="6"/>
                </a:lnTo>
                <a:lnTo>
                  <a:pt x="317" y="8"/>
                </a:lnTo>
                <a:lnTo>
                  <a:pt x="317" y="9"/>
                </a:lnTo>
                <a:lnTo>
                  <a:pt x="317" y="12"/>
                </a:lnTo>
                <a:lnTo>
                  <a:pt x="314" y="14"/>
                </a:lnTo>
                <a:lnTo>
                  <a:pt x="312" y="16"/>
                </a:lnTo>
                <a:lnTo>
                  <a:pt x="261" y="19"/>
                </a:lnTo>
                <a:lnTo>
                  <a:pt x="208" y="17"/>
                </a:lnTo>
                <a:lnTo>
                  <a:pt x="157" y="17"/>
                </a:lnTo>
                <a:lnTo>
                  <a:pt x="3" y="24"/>
                </a:lnTo>
                <a:lnTo>
                  <a:pt x="1" y="24"/>
                </a:lnTo>
                <a:lnTo>
                  <a:pt x="0" y="22"/>
                </a:lnTo>
                <a:lnTo>
                  <a:pt x="0" y="19"/>
                </a:lnTo>
                <a:lnTo>
                  <a:pt x="0" y="17"/>
                </a:lnTo>
                <a:lnTo>
                  <a:pt x="1" y="16"/>
                </a:lnTo>
                <a:lnTo>
                  <a:pt x="3" y="14"/>
                </a:lnTo>
                <a:lnTo>
                  <a:pt x="83" y="8"/>
                </a:lnTo>
                <a:lnTo>
                  <a:pt x="163" y="3"/>
                </a:lnTo>
                <a:lnTo>
                  <a:pt x="213" y="1"/>
                </a:lnTo>
                <a:lnTo>
                  <a:pt x="26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Freeform 41"/>
          <p:cNvSpPr>
            <a:spLocks noEditPoints="1"/>
          </p:cNvSpPr>
          <p:nvPr/>
        </p:nvSpPr>
        <p:spPr bwMode="auto">
          <a:xfrm rot="1974343">
            <a:off x="9731859" y="72033"/>
            <a:ext cx="302545" cy="510168"/>
          </a:xfrm>
          <a:custGeom>
            <a:avLst/>
            <a:gdLst>
              <a:gd name="T0" fmla="*/ 117 w 274"/>
              <a:gd name="T1" fmla="*/ 370 h 561"/>
              <a:gd name="T2" fmla="*/ 121 w 274"/>
              <a:gd name="T3" fmla="*/ 386 h 561"/>
              <a:gd name="T4" fmla="*/ 145 w 274"/>
              <a:gd name="T5" fmla="*/ 505 h 561"/>
              <a:gd name="T6" fmla="*/ 255 w 274"/>
              <a:gd name="T7" fmla="*/ 268 h 561"/>
              <a:gd name="T8" fmla="*/ 201 w 274"/>
              <a:gd name="T9" fmla="*/ 313 h 561"/>
              <a:gd name="T10" fmla="*/ 96 w 274"/>
              <a:gd name="T11" fmla="*/ 329 h 561"/>
              <a:gd name="T12" fmla="*/ 8 w 274"/>
              <a:gd name="T13" fmla="*/ 281 h 561"/>
              <a:gd name="T14" fmla="*/ 64 w 274"/>
              <a:gd name="T15" fmla="*/ 341 h 561"/>
              <a:gd name="T16" fmla="*/ 114 w 274"/>
              <a:gd name="T17" fmla="*/ 349 h 561"/>
              <a:gd name="T18" fmla="*/ 154 w 274"/>
              <a:gd name="T19" fmla="*/ 348 h 561"/>
              <a:gd name="T20" fmla="*/ 231 w 274"/>
              <a:gd name="T21" fmla="*/ 322 h 561"/>
              <a:gd name="T22" fmla="*/ 258 w 274"/>
              <a:gd name="T23" fmla="*/ 260 h 561"/>
              <a:gd name="T24" fmla="*/ 189 w 274"/>
              <a:gd name="T25" fmla="*/ 240 h 561"/>
              <a:gd name="T26" fmla="*/ 181 w 274"/>
              <a:gd name="T27" fmla="*/ 244 h 561"/>
              <a:gd name="T28" fmla="*/ 132 w 274"/>
              <a:gd name="T29" fmla="*/ 261 h 561"/>
              <a:gd name="T30" fmla="*/ 77 w 274"/>
              <a:gd name="T31" fmla="*/ 245 h 561"/>
              <a:gd name="T32" fmla="*/ 74 w 274"/>
              <a:gd name="T33" fmla="*/ 207 h 561"/>
              <a:gd name="T34" fmla="*/ 20 w 274"/>
              <a:gd name="T35" fmla="*/ 255 h 561"/>
              <a:gd name="T36" fmla="*/ 63 w 274"/>
              <a:gd name="T37" fmla="*/ 301 h 561"/>
              <a:gd name="T38" fmla="*/ 164 w 274"/>
              <a:gd name="T39" fmla="*/ 308 h 561"/>
              <a:gd name="T40" fmla="*/ 239 w 274"/>
              <a:gd name="T41" fmla="*/ 261 h 561"/>
              <a:gd name="T42" fmla="*/ 209 w 274"/>
              <a:gd name="T43" fmla="*/ 213 h 561"/>
              <a:gd name="T44" fmla="*/ 100 w 274"/>
              <a:gd name="T45" fmla="*/ 130 h 561"/>
              <a:gd name="T46" fmla="*/ 133 w 274"/>
              <a:gd name="T47" fmla="*/ 245 h 561"/>
              <a:gd name="T48" fmla="*/ 170 w 274"/>
              <a:gd name="T49" fmla="*/ 210 h 561"/>
              <a:gd name="T50" fmla="*/ 199 w 274"/>
              <a:gd name="T51" fmla="*/ 63 h 561"/>
              <a:gd name="T52" fmla="*/ 129 w 274"/>
              <a:gd name="T53" fmla="*/ 98 h 561"/>
              <a:gd name="T54" fmla="*/ 58 w 274"/>
              <a:gd name="T55" fmla="*/ 82 h 561"/>
              <a:gd name="T56" fmla="*/ 60 w 274"/>
              <a:gd name="T57" fmla="*/ 106 h 561"/>
              <a:gd name="T58" fmla="*/ 135 w 274"/>
              <a:gd name="T59" fmla="*/ 114 h 561"/>
              <a:gd name="T60" fmla="*/ 193 w 274"/>
              <a:gd name="T61" fmla="*/ 88 h 561"/>
              <a:gd name="T62" fmla="*/ 95 w 274"/>
              <a:gd name="T63" fmla="*/ 21 h 561"/>
              <a:gd name="T64" fmla="*/ 63 w 274"/>
              <a:gd name="T65" fmla="*/ 61 h 561"/>
              <a:gd name="T66" fmla="*/ 135 w 274"/>
              <a:gd name="T67" fmla="*/ 79 h 561"/>
              <a:gd name="T68" fmla="*/ 185 w 274"/>
              <a:gd name="T69" fmla="*/ 35 h 561"/>
              <a:gd name="T70" fmla="*/ 114 w 274"/>
              <a:gd name="T71" fmla="*/ 18 h 561"/>
              <a:gd name="T72" fmla="*/ 183 w 274"/>
              <a:gd name="T73" fmla="*/ 13 h 561"/>
              <a:gd name="T74" fmla="*/ 202 w 274"/>
              <a:gd name="T75" fmla="*/ 29 h 561"/>
              <a:gd name="T76" fmla="*/ 212 w 274"/>
              <a:gd name="T77" fmla="*/ 56 h 561"/>
              <a:gd name="T78" fmla="*/ 186 w 274"/>
              <a:gd name="T79" fmla="*/ 111 h 561"/>
              <a:gd name="T80" fmla="*/ 185 w 274"/>
              <a:gd name="T81" fmla="*/ 186 h 561"/>
              <a:gd name="T82" fmla="*/ 210 w 274"/>
              <a:gd name="T83" fmla="*/ 194 h 561"/>
              <a:gd name="T84" fmla="*/ 263 w 274"/>
              <a:gd name="T85" fmla="*/ 240 h 561"/>
              <a:gd name="T86" fmla="*/ 274 w 274"/>
              <a:gd name="T87" fmla="*/ 285 h 561"/>
              <a:gd name="T88" fmla="*/ 218 w 274"/>
              <a:gd name="T89" fmla="*/ 346 h 561"/>
              <a:gd name="T90" fmla="*/ 151 w 274"/>
              <a:gd name="T91" fmla="*/ 556 h 561"/>
              <a:gd name="T92" fmla="*/ 141 w 274"/>
              <a:gd name="T93" fmla="*/ 561 h 561"/>
              <a:gd name="T94" fmla="*/ 119 w 274"/>
              <a:gd name="T95" fmla="*/ 467 h 561"/>
              <a:gd name="T96" fmla="*/ 77 w 274"/>
              <a:gd name="T97" fmla="*/ 362 h 561"/>
              <a:gd name="T98" fmla="*/ 5 w 274"/>
              <a:gd name="T99" fmla="*/ 306 h 561"/>
              <a:gd name="T100" fmla="*/ 5 w 274"/>
              <a:gd name="T101" fmla="*/ 234 h 561"/>
              <a:gd name="T102" fmla="*/ 60 w 274"/>
              <a:gd name="T103" fmla="*/ 199 h 561"/>
              <a:gd name="T104" fmla="*/ 68 w 274"/>
              <a:gd name="T105" fmla="*/ 125 h 561"/>
              <a:gd name="T106" fmla="*/ 36 w 274"/>
              <a:gd name="T107" fmla="*/ 66 h 561"/>
              <a:gd name="T108" fmla="*/ 42 w 274"/>
              <a:gd name="T109" fmla="*/ 40 h 561"/>
              <a:gd name="T110" fmla="*/ 101 w 274"/>
              <a:gd name="T111" fmla="*/ 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4" h="561">
                <a:moveTo>
                  <a:pt x="161" y="361"/>
                </a:moveTo>
                <a:lnTo>
                  <a:pt x="148" y="364"/>
                </a:lnTo>
                <a:lnTo>
                  <a:pt x="116" y="366"/>
                </a:lnTo>
                <a:lnTo>
                  <a:pt x="117" y="370"/>
                </a:lnTo>
                <a:lnTo>
                  <a:pt x="117" y="375"/>
                </a:lnTo>
                <a:lnTo>
                  <a:pt x="119" y="380"/>
                </a:lnTo>
                <a:lnTo>
                  <a:pt x="119" y="385"/>
                </a:lnTo>
                <a:lnTo>
                  <a:pt x="121" y="386"/>
                </a:lnTo>
                <a:lnTo>
                  <a:pt x="121" y="388"/>
                </a:lnTo>
                <a:lnTo>
                  <a:pt x="125" y="407"/>
                </a:lnTo>
                <a:lnTo>
                  <a:pt x="135" y="454"/>
                </a:lnTo>
                <a:lnTo>
                  <a:pt x="145" y="505"/>
                </a:lnTo>
                <a:lnTo>
                  <a:pt x="154" y="433"/>
                </a:lnTo>
                <a:lnTo>
                  <a:pt x="161" y="361"/>
                </a:lnTo>
                <a:close/>
                <a:moveTo>
                  <a:pt x="258" y="260"/>
                </a:moveTo>
                <a:lnTo>
                  <a:pt x="255" y="268"/>
                </a:lnTo>
                <a:lnTo>
                  <a:pt x="249" y="274"/>
                </a:lnTo>
                <a:lnTo>
                  <a:pt x="244" y="281"/>
                </a:lnTo>
                <a:lnTo>
                  <a:pt x="223" y="300"/>
                </a:lnTo>
                <a:lnTo>
                  <a:pt x="201" y="313"/>
                </a:lnTo>
                <a:lnTo>
                  <a:pt x="175" y="322"/>
                </a:lnTo>
                <a:lnTo>
                  <a:pt x="148" y="329"/>
                </a:lnTo>
                <a:lnTo>
                  <a:pt x="122" y="330"/>
                </a:lnTo>
                <a:lnTo>
                  <a:pt x="96" y="329"/>
                </a:lnTo>
                <a:lnTo>
                  <a:pt x="71" y="322"/>
                </a:lnTo>
                <a:lnTo>
                  <a:pt x="47" y="313"/>
                </a:lnTo>
                <a:lnTo>
                  <a:pt x="26" y="300"/>
                </a:lnTo>
                <a:lnTo>
                  <a:pt x="8" y="281"/>
                </a:lnTo>
                <a:lnTo>
                  <a:pt x="15" y="301"/>
                </a:lnTo>
                <a:lnTo>
                  <a:pt x="26" y="319"/>
                </a:lnTo>
                <a:lnTo>
                  <a:pt x="44" y="332"/>
                </a:lnTo>
                <a:lnTo>
                  <a:pt x="64" y="341"/>
                </a:lnTo>
                <a:lnTo>
                  <a:pt x="87" y="348"/>
                </a:lnTo>
                <a:lnTo>
                  <a:pt x="109" y="351"/>
                </a:lnTo>
                <a:lnTo>
                  <a:pt x="109" y="351"/>
                </a:lnTo>
                <a:lnTo>
                  <a:pt x="114" y="349"/>
                </a:lnTo>
                <a:lnTo>
                  <a:pt x="116" y="351"/>
                </a:lnTo>
                <a:lnTo>
                  <a:pt x="127" y="351"/>
                </a:lnTo>
                <a:lnTo>
                  <a:pt x="138" y="349"/>
                </a:lnTo>
                <a:lnTo>
                  <a:pt x="154" y="348"/>
                </a:lnTo>
                <a:lnTo>
                  <a:pt x="173" y="345"/>
                </a:lnTo>
                <a:lnTo>
                  <a:pt x="194" y="338"/>
                </a:lnTo>
                <a:lnTo>
                  <a:pt x="214" y="332"/>
                </a:lnTo>
                <a:lnTo>
                  <a:pt x="231" y="322"/>
                </a:lnTo>
                <a:lnTo>
                  <a:pt x="247" y="309"/>
                </a:lnTo>
                <a:lnTo>
                  <a:pt x="257" y="297"/>
                </a:lnTo>
                <a:lnTo>
                  <a:pt x="262" y="279"/>
                </a:lnTo>
                <a:lnTo>
                  <a:pt x="258" y="260"/>
                </a:lnTo>
                <a:close/>
                <a:moveTo>
                  <a:pt x="186" y="202"/>
                </a:moveTo>
                <a:lnTo>
                  <a:pt x="189" y="220"/>
                </a:lnTo>
                <a:lnTo>
                  <a:pt x="189" y="237"/>
                </a:lnTo>
                <a:lnTo>
                  <a:pt x="189" y="240"/>
                </a:lnTo>
                <a:lnTo>
                  <a:pt x="186" y="242"/>
                </a:lnTo>
                <a:lnTo>
                  <a:pt x="185" y="244"/>
                </a:lnTo>
                <a:lnTo>
                  <a:pt x="181" y="242"/>
                </a:lnTo>
                <a:lnTo>
                  <a:pt x="181" y="244"/>
                </a:lnTo>
                <a:lnTo>
                  <a:pt x="181" y="245"/>
                </a:lnTo>
                <a:lnTo>
                  <a:pt x="167" y="257"/>
                </a:lnTo>
                <a:lnTo>
                  <a:pt x="151" y="261"/>
                </a:lnTo>
                <a:lnTo>
                  <a:pt x="132" y="261"/>
                </a:lnTo>
                <a:lnTo>
                  <a:pt x="114" y="258"/>
                </a:lnTo>
                <a:lnTo>
                  <a:pt x="95" y="253"/>
                </a:lnTo>
                <a:lnTo>
                  <a:pt x="80" y="245"/>
                </a:lnTo>
                <a:lnTo>
                  <a:pt x="77" y="245"/>
                </a:lnTo>
                <a:lnTo>
                  <a:pt x="74" y="244"/>
                </a:lnTo>
                <a:lnTo>
                  <a:pt x="72" y="242"/>
                </a:lnTo>
                <a:lnTo>
                  <a:pt x="72" y="237"/>
                </a:lnTo>
                <a:lnTo>
                  <a:pt x="74" y="207"/>
                </a:lnTo>
                <a:lnTo>
                  <a:pt x="55" y="218"/>
                </a:lnTo>
                <a:lnTo>
                  <a:pt x="37" y="229"/>
                </a:lnTo>
                <a:lnTo>
                  <a:pt x="24" y="242"/>
                </a:lnTo>
                <a:lnTo>
                  <a:pt x="20" y="255"/>
                </a:lnTo>
                <a:lnTo>
                  <a:pt x="21" y="268"/>
                </a:lnTo>
                <a:lnTo>
                  <a:pt x="29" y="279"/>
                </a:lnTo>
                <a:lnTo>
                  <a:pt x="42" y="290"/>
                </a:lnTo>
                <a:lnTo>
                  <a:pt x="63" y="301"/>
                </a:lnTo>
                <a:lnTo>
                  <a:pt x="85" y="309"/>
                </a:lnTo>
                <a:lnTo>
                  <a:pt x="109" y="313"/>
                </a:lnTo>
                <a:lnTo>
                  <a:pt x="133" y="313"/>
                </a:lnTo>
                <a:lnTo>
                  <a:pt x="164" y="308"/>
                </a:lnTo>
                <a:lnTo>
                  <a:pt x="194" y="297"/>
                </a:lnTo>
                <a:lnTo>
                  <a:pt x="220" y="279"/>
                </a:lnTo>
                <a:lnTo>
                  <a:pt x="231" y="271"/>
                </a:lnTo>
                <a:lnTo>
                  <a:pt x="239" y="261"/>
                </a:lnTo>
                <a:lnTo>
                  <a:pt x="242" y="250"/>
                </a:lnTo>
                <a:lnTo>
                  <a:pt x="239" y="239"/>
                </a:lnTo>
                <a:lnTo>
                  <a:pt x="230" y="228"/>
                </a:lnTo>
                <a:lnTo>
                  <a:pt x="209" y="213"/>
                </a:lnTo>
                <a:lnTo>
                  <a:pt x="186" y="202"/>
                </a:lnTo>
                <a:close/>
                <a:moveTo>
                  <a:pt x="164" y="120"/>
                </a:moveTo>
                <a:lnTo>
                  <a:pt x="137" y="127"/>
                </a:lnTo>
                <a:lnTo>
                  <a:pt x="100" y="130"/>
                </a:lnTo>
                <a:lnTo>
                  <a:pt x="92" y="183"/>
                </a:lnTo>
                <a:lnTo>
                  <a:pt x="87" y="236"/>
                </a:lnTo>
                <a:lnTo>
                  <a:pt x="109" y="244"/>
                </a:lnTo>
                <a:lnTo>
                  <a:pt x="133" y="245"/>
                </a:lnTo>
                <a:lnTo>
                  <a:pt x="156" y="240"/>
                </a:lnTo>
                <a:lnTo>
                  <a:pt x="177" y="237"/>
                </a:lnTo>
                <a:lnTo>
                  <a:pt x="178" y="237"/>
                </a:lnTo>
                <a:lnTo>
                  <a:pt x="170" y="210"/>
                </a:lnTo>
                <a:lnTo>
                  <a:pt x="165" y="180"/>
                </a:lnTo>
                <a:lnTo>
                  <a:pt x="164" y="149"/>
                </a:lnTo>
                <a:lnTo>
                  <a:pt x="164" y="120"/>
                </a:lnTo>
                <a:close/>
                <a:moveTo>
                  <a:pt x="199" y="63"/>
                </a:moveTo>
                <a:lnTo>
                  <a:pt x="188" y="79"/>
                </a:lnTo>
                <a:lnTo>
                  <a:pt x="170" y="88"/>
                </a:lnTo>
                <a:lnTo>
                  <a:pt x="149" y="96"/>
                </a:lnTo>
                <a:lnTo>
                  <a:pt x="129" y="98"/>
                </a:lnTo>
                <a:lnTo>
                  <a:pt x="111" y="96"/>
                </a:lnTo>
                <a:lnTo>
                  <a:pt x="92" y="95"/>
                </a:lnTo>
                <a:lnTo>
                  <a:pt x="74" y="90"/>
                </a:lnTo>
                <a:lnTo>
                  <a:pt x="58" y="82"/>
                </a:lnTo>
                <a:lnTo>
                  <a:pt x="47" y="69"/>
                </a:lnTo>
                <a:lnTo>
                  <a:pt x="47" y="83"/>
                </a:lnTo>
                <a:lnTo>
                  <a:pt x="52" y="95"/>
                </a:lnTo>
                <a:lnTo>
                  <a:pt x="60" y="106"/>
                </a:lnTo>
                <a:lnTo>
                  <a:pt x="72" y="112"/>
                </a:lnTo>
                <a:lnTo>
                  <a:pt x="96" y="115"/>
                </a:lnTo>
                <a:lnTo>
                  <a:pt x="121" y="115"/>
                </a:lnTo>
                <a:lnTo>
                  <a:pt x="135" y="114"/>
                </a:lnTo>
                <a:lnTo>
                  <a:pt x="151" y="109"/>
                </a:lnTo>
                <a:lnTo>
                  <a:pt x="167" y="104"/>
                </a:lnTo>
                <a:lnTo>
                  <a:pt x="181" y="96"/>
                </a:lnTo>
                <a:lnTo>
                  <a:pt x="193" y="88"/>
                </a:lnTo>
                <a:lnTo>
                  <a:pt x="199" y="75"/>
                </a:lnTo>
                <a:lnTo>
                  <a:pt x="199" y="63"/>
                </a:lnTo>
                <a:close/>
                <a:moveTo>
                  <a:pt x="114" y="18"/>
                </a:moveTo>
                <a:lnTo>
                  <a:pt x="95" y="21"/>
                </a:lnTo>
                <a:lnTo>
                  <a:pt x="77" y="26"/>
                </a:lnTo>
                <a:lnTo>
                  <a:pt x="64" y="34"/>
                </a:lnTo>
                <a:lnTo>
                  <a:pt x="53" y="47"/>
                </a:lnTo>
                <a:lnTo>
                  <a:pt x="63" y="61"/>
                </a:lnTo>
                <a:lnTo>
                  <a:pt x="77" y="71"/>
                </a:lnTo>
                <a:lnTo>
                  <a:pt x="95" y="77"/>
                </a:lnTo>
                <a:lnTo>
                  <a:pt x="114" y="80"/>
                </a:lnTo>
                <a:lnTo>
                  <a:pt x="135" y="79"/>
                </a:lnTo>
                <a:lnTo>
                  <a:pt x="154" y="74"/>
                </a:lnTo>
                <a:lnTo>
                  <a:pt x="170" y="64"/>
                </a:lnTo>
                <a:lnTo>
                  <a:pt x="181" y="51"/>
                </a:lnTo>
                <a:lnTo>
                  <a:pt x="185" y="35"/>
                </a:lnTo>
                <a:lnTo>
                  <a:pt x="172" y="29"/>
                </a:lnTo>
                <a:lnTo>
                  <a:pt x="154" y="22"/>
                </a:lnTo>
                <a:lnTo>
                  <a:pt x="135" y="19"/>
                </a:lnTo>
                <a:lnTo>
                  <a:pt x="114" y="18"/>
                </a:lnTo>
                <a:close/>
                <a:moveTo>
                  <a:pt x="122" y="0"/>
                </a:moveTo>
                <a:lnTo>
                  <a:pt x="145" y="2"/>
                </a:lnTo>
                <a:lnTo>
                  <a:pt x="165" y="6"/>
                </a:lnTo>
                <a:lnTo>
                  <a:pt x="183" y="13"/>
                </a:lnTo>
                <a:lnTo>
                  <a:pt x="197" y="21"/>
                </a:lnTo>
                <a:lnTo>
                  <a:pt x="199" y="22"/>
                </a:lnTo>
                <a:lnTo>
                  <a:pt x="201" y="27"/>
                </a:lnTo>
                <a:lnTo>
                  <a:pt x="202" y="29"/>
                </a:lnTo>
                <a:lnTo>
                  <a:pt x="204" y="31"/>
                </a:lnTo>
                <a:lnTo>
                  <a:pt x="204" y="37"/>
                </a:lnTo>
                <a:lnTo>
                  <a:pt x="204" y="42"/>
                </a:lnTo>
                <a:lnTo>
                  <a:pt x="212" y="56"/>
                </a:lnTo>
                <a:lnTo>
                  <a:pt x="212" y="74"/>
                </a:lnTo>
                <a:lnTo>
                  <a:pt x="207" y="90"/>
                </a:lnTo>
                <a:lnTo>
                  <a:pt x="197" y="103"/>
                </a:lnTo>
                <a:lnTo>
                  <a:pt x="186" y="111"/>
                </a:lnTo>
                <a:lnTo>
                  <a:pt x="173" y="117"/>
                </a:lnTo>
                <a:lnTo>
                  <a:pt x="173" y="119"/>
                </a:lnTo>
                <a:lnTo>
                  <a:pt x="183" y="181"/>
                </a:lnTo>
                <a:lnTo>
                  <a:pt x="185" y="186"/>
                </a:lnTo>
                <a:lnTo>
                  <a:pt x="186" y="186"/>
                </a:lnTo>
                <a:lnTo>
                  <a:pt x="189" y="186"/>
                </a:lnTo>
                <a:lnTo>
                  <a:pt x="193" y="186"/>
                </a:lnTo>
                <a:lnTo>
                  <a:pt x="210" y="194"/>
                </a:lnTo>
                <a:lnTo>
                  <a:pt x="230" y="205"/>
                </a:lnTo>
                <a:lnTo>
                  <a:pt x="247" y="218"/>
                </a:lnTo>
                <a:lnTo>
                  <a:pt x="260" y="232"/>
                </a:lnTo>
                <a:lnTo>
                  <a:pt x="263" y="240"/>
                </a:lnTo>
                <a:lnTo>
                  <a:pt x="265" y="240"/>
                </a:lnTo>
                <a:lnTo>
                  <a:pt x="268" y="244"/>
                </a:lnTo>
                <a:lnTo>
                  <a:pt x="274" y="265"/>
                </a:lnTo>
                <a:lnTo>
                  <a:pt x="274" y="285"/>
                </a:lnTo>
                <a:lnTo>
                  <a:pt x="266" y="305"/>
                </a:lnTo>
                <a:lnTo>
                  <a:pt x="254" y="324"/>
                </a:lnTo>
                <a:lnTo>
                  <a:pt x="238" y="337"/>
                </a:lnTo>
                <a:lnTo>
                  <a:pt x="218" y="346"/>
                </a:lnTo>
                <a:lnTo>
                  <a:pt x="199" y="354"/>
                </a:lnTo>
                <a:lnTo>
                  <a:pt x="177" y="359"/>
                </a:lnTo>
                <a:lnTo>
                  <a:pt x="167" y="458"/>
                </a:lnTo>
                <a:lnTo>
                  <a:pt x="151" y="556"/>
                </a:lnTo>
                <a:lnTo>
                  <a:pt x="149" y="559"/>
                </a:lnTo>
                <a:lnTo>
                  <a:pt x="148" y="561"/>
                </a:lnTo>
                <a:lnTo>
                  <a:pt x="145" y="561"/>
                </a:lnTo>
                <a:lnTo>
                  <a:pt x="141" y="561"/>
                </a:lnTo>
                <a:lnTo>
                  <a:pt x="138" y="561"/>
                </a:lnTo>
                <a:lnTo>
                  <a:pt x="137" y="559"/>
                </a:lnTo>
                <a:lnTo>
                  <a:pt x="135" y="556"/>
                </a:lnTo>
                <a:lnTo>
                  <a:pt x="119" y="467"/>
                </a:lnTo>
                <a:lnTo>
                  <a:pt x="103" y="377"/>
                </a:lnTo>
                <a:lnTo>
                  <a:pt x="103" y="370"/>
                </a:lnTo>
                <a:lnTo>
                  <a:pt x="103" y="366"/>
                </a:lnTo>
                <a:lnTo>
                  <a:pt x="77" y="362"/>
                </a:lnTo>
                <a:lnTo>
                  <a:pt x="53" y="354"/>
                </a:lnTo>
                <a:lnTo>
                  <a:pt x="32" y="341"/>
                </a:lnTo>
                <a:lnTo>
                  <a:pt x="16" y="325"/>
                </a:lnTo>
                <a:lnTo>
                  <a:pt x="5" y="306"/>
                </a:lnTo>
                <a:lnTo>
                  <a:pt x="0" y="285"/>
                </a:lnTo>
                <a:lnTo>
                  <a:pt x="2" y="263"/>
                </a:lnTo>
                <a:lnTo>
                  <a:pt x="0" y="249"/>
                </a:lnTo>
                <a:lnTo>
                  <a:pt x="5" y="234"/>
                </a:lnTo>
                <a:lnTo>
                  <a:pt x="16" y="223"/>
                </a:lnTo>
                <a:lnTo>
                  <a:pt x="29" y="213"/>
                </a:lnTo>
                <a:lnTo>
                  <a:pt x="44" y="205"/>
                </a:lnTo>
                <a:lnTo>
                  <a:pt x="60" y="199"/>
                </a:lnTo>
                <a:lnTo>
                  <a:pt x="76" y="192"/>
                </a:lnTo>
                <a:lnTo>
                  <a:pt x="80" y="160"/>
                </a:lnTo>
                <a:lnTo>
                  <a:pt x="88" y="128"/>
                </a:lnTo>
                <a:lnTo>
                  <a:pt x="68" y="125"/>
                </a:lnTo>
                <a:lnTo>
                  <a:pt x="52" y="115"/>
                </a:lnTo>
                <a:lnTo>
                  <a:pt x="39" y="101"/>
                </a:lnTo>
                <a:lnTo>
                  <a:pt x="34" y="83"/>
                </a:lnTo>
                <a:lnTo>
                  <a:pt x="36" y="66"/>
                </a:lnTo>
                <a:lnTo>
                  <a:pt x="40" y="47"/>
                </a:lnTo>
                <a:lnTo>
                  <a:pt x="40" y="43"/>
                </a:lnTo>
                <a:lnTo>
                  <a:pt x="40" y="42"/>
                </a:lnTo>
                <a:lnTo>
                  <a:pt x="42" y="40"/>
                </a:lnTo>
                <a:lnTo>
                  <a:pt x="50" y="22"/>
                </a:lnTo>
                <a:lnTo>
                  <a:pt x="63" y="11"/>
                </a:lnTo>
                <a:lnTo>
                  <a:pt x="80" y="3"/>
                </a:lnTo>
                <a:lnTo>
                  <a:pt x="101" y="0"/>
                </a:lnTo>
                <a:lnTo>
                  <a:pt x="12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05250" y="921582"/>
            <a:ext cx="11381501" cy="5585262"/>
            <a:chOff x="539565" y="928762"/>
            <a:chExt cx="11381501" cy="5585262"/>
          </a:xfrm>
        </p:grpSpPr>
        <p:sp>
          <p:nvSpPr>
            <p:cNvPr id="70" name="Freeform 58"/>
            <p:cNvSpPr>
              <a:spLocks/>
            </p:cNvSpPr>
            <p:nvPr/>
          </p:nvSpPr>
          <p:spPr bwMode="auto">
            <a:xfrm rot="10800000" flipH="1" flipV="1">
              <a:off x="544423" y="928762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8"/>
            <p:cNvSpPr>
              <a:spLocks/>
            </p:cNvSpPr>
            <p:nvPr/>
          </p:nvSpPr>
          <p:spPr bwMode="auto">
            <a:xfrm rot="10800000" flipH="1" flipV="1">
              <a:off x="544423" y="6352538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8"/>
            <p:cNvSpPr>
              <a:spLocks/>
            </p:cNvSpPr>
            <p:nvPr/>
          </p:nvSpPr>
          <p:spPr bwMode="auto">
            <a:xfrm rot="5400000" flipH="1" flipV="1">
              <a:off x="-2197914" y="3723969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8"/>
            <p:cNvSpPr>
              <a:spLocks/>
            </p:cNvSpPr>
            <p:nvPr/>
          </p:nvSpPr>
          <p:spPr bwMode="auto">
            <a:xfrm rot="5400000" flipH="1" flipV="1">
              <a:off x="9130231" y="3666241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4766AD9-CA7E-40A2-A0D9-1D08A00D67A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7" y="2222176"/>
            <a:ext cx="4867200" cy="2833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39BF4E-9703-4B24-9A85-F995F6879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98"/>
          <a:stretch/>
        </p:blipFill>
        <p:spPr>
          <a:xfrm>
            <a:off x="6181534" y="1015246"/>
            <a:ext cx="5158663" cy="524338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05B06C-0849-4DB4-9DD7-FEEDEFEC0750}"/>
              </a:ext>
            </a:extLst>
          </p:cNvPr>
          <p:cNvSpPr txBox="1"/>
          <p:nvPr/>
        </p:nvSpPr>
        <p:spPr>
          <a:xfrm>
            <a:off x="702644" y="1318661"/>
            <a:ext cx="2902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Mode 3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788423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91151" y="6670438"/>
            <a:ext cx="468180" cy="112184"/>
            <a:chOff x="5611813" y="2903538"/>
            <a:chExt cx="227012" cy="68263"/>
          </a:xfrm>
        </p:grpSpPr>
        <p:sp>
          <p:nvSpPr>
            <p:cNvPr id="3" name="Freeform 1034"/>
            <p:cNvSpPr>
              <a:spLocks/>
            </p:cNvSpPr>
            <p:nvPr/>
          </p:nvSpPr>
          <p:spPr bwMode="auto">
            <a:xfrm>
              <a:off x="5611813" y="2906713"/>
              <a:ext cx="14288" cy="60325"/>
            </a:xfrm>
            <a:custGeom>
              <a:avLst/>
              <a:gdLst>
                <a:gd name="T0" fmla="*/ 3 w 9"/>
                <a:gd name="T1" fmla="*/ 0 h 38"/>
                <a:gd name="T2" fmla="*/ 3 w 9"/>
                <a:gd name="T3" fmla="*/ 2 h 38"/>
                <a:gd name="T4" fmla="*/ 3 w 9"/>
                <a:gd name="T5" fmla="*/ 3 h 38"/>
                <a:gd name="T6" fmla="*/ 4 w 9"/>
                <a:gd name="T7" fmla="*/ 4 h 38"/>
                <a:gd name="T8" fmla="*/ 9 w 9"/>
                <a:gd name="T9" fmla="*/ 4 h 38"/>
                <a:gd name="T10" fmla="*/ 8 w 9"/>
                <a:gd name="T11" fmla="*/ 12 h 38"/>
                <a:gd name="T12" fmla="*/ 8 w 9"/>
                <a:gd name="T13" fmla="*/ 12 h 38"/>
                <a:gd name="T14" fmla="*/ 7 w 9"/>
                <a:gd name="T15" fmla="*/ 14 h 38"/>
                <a:gd name="T16" fmla="*/ 8 w 9"/>
                <a:gd name="T17" fmla="*/ 14 h 38"/>
                <a:gd name="T18" fmla="*/ 8 w 9"/>
                <a:gd name="T19" fmla="*/ 16 h 38"/>
                <a:gd name="T20" fmla="*/ 4 w 9"/>
                <a:gd name="T21" fmla="*/ 21 h 38"/>
                <a:gd name="T22" fmla="*/ 4 w 9"/>
                <a:gd name="T23" fmla="*/ 21 h 38"/>
                <a:gd name="T24" fmla="*/ 5 w 9"/>
                <a:gd name="T25" fmla="*/ 23 h 38"/>
                <a:gd name="T26" fmla="*/ 8 w 9"/>
                <a:gd name="T27" fmla="*/ 20 h 38"/>
                <a:gd name="T28" fmla="*/ 7 w 9"/>
                <a:gd name="T29" fmla="*/ 27 h 38"/>
                <a:gd name="T30" fmla="*/ 7 w 9"/>
                <a:gd name="T31" fmla="*/ 27 h 38"/>
                <a:gd name="T32" fmla="*/ 7 w 9"/>
                <a:gd name="T33" fmla="*/ 28 h 38"/>
                <a:gd name="T34" fmla="*/ 7 w 9"/>
                <a:gd name="T35" fmla="*/ 28 h 38"/>
                <a:gd name="T36" fmla="*/ 7 w 9"/>
                <a:gd name="T37" fmla="*/ 32 h 38"/>
                <a:gd name="T38" fmla="*/ 3 w 9"/>
                <a:gd name="T39" fmla="*/ 32 h 38"/>
                <a:gd name="T40" fmla="*/ 0 w 9"/>
                <a:gd name="T41" fmla="*/ 33 h 38"/>
                <a:gd name="T42" fmla="*/ 0 w 9"/>
                <a:gd name="T43" fmla="*/ 34 h 38"/>
                <a:gd name="T44" fmla="*/ 0 w 9"/>
                <a:gd name="T45" fmla="*/ 36 h 38"/>
                <a:gd name="T46" fmla="*/ 1 w 9"/>
                <a:gd name="T47" fmla="*/ 38 h 38"/>
                <a:gd name="T48" fmla="*/ 3 w 9"/>
                <a:gd name="T49" fmla="*/ 38 h 38"/>
                <a:gd name="T50" fmla="*/ 1 w 9"/>
                <a:gd name="T51" fmla="*/ 38 h 38"/>
                <a:gd name="T52" fmla="*/ 0 w 9"/>
                <a:gd name="T53" fmla="*/ 37 h 38"/>
                <a:gd name="T54" fmla="*/ 0 w 9"/>
                <a:gd name="T55" fmla="*/ 36 h 38"/>
                <a:gd name="T56" fmla="*/ 1 w 9"/>
                <a:gd name="T57" fmla="*/ 0 h 38"/>
                <a:gd name="T58" fmla="*/ 3 w 9"/>
                <a:gd name="T5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" h="38">
                  <a:moveTo>
                    <a:pt x="3" y="0"/>
                  </a:move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9" y="4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7" y="14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5" y="23"/>
                  </a:lnTo>
                  <a:lnTo>
                    <a:pt x="8" y="20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32"/>
                  </a:lnTo>
                  <a:lnTo>
                    <a:pt x="3" y="32"/>
                  </a:lnTo>
                  <a:lnTo>
                    <a:pt x="0" y="33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1" y="38"/>
                  </a:lnTo>
                  <a:lnTo>
                    <a:pt x="3" y="38"/>
                  </a:lnTo>
                  <a:lnTo>
                    <a:pt x="1" y="38"/>
                  </a:lnTo>
                  <a:lnTo>
                    <a:pt x="0" y="37"/>
                  </a:lnTo>
                  <a:lnTo>
                    <a:pt x="0" y="36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1035"/>
            <p:cNvSpPr>
              <a:spLocks noChangeArrowheads="1"/>
            </p:cNvSpPr>
            <p:nvPr/>
          </p:nvSpPr>
          <p:spPr bwMode="auto">
            <a:xfrm>
              <a:off x="5624513" y="293687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Freeform 1036"/>
            <p:cNvSpPr>
              <a:spLocks/>
            </p:cNvSpPr>
            <p:nvPr/>
          </p:nvSpPr>
          <p:spPr bwMode="auto">
            <a:xfrm>
              <a:off x="5616575" y="2903538"/>
              <a:ext cx="219075" cy="15875"/>
            </a:xfrm>
            <a:custGeom>
              <a:avLst/>
              <a:gdLst>
                <a:gd name="T0" fmla="*/ 4 w 138"/>
                <a:gd name="T1" fmla="*/ 0 h 10"/>
                <a:gd name="T2" fmla="*/ 15 w 138"/>
                <a:gd name="T3" fmla="*/ 1 h 10"/>
                <a:gd name="T4" fmla="*/ 26 w 138"/>
                <a:gd name="T5" fmla="*/ 1 h 10"/>
                <a:gd name="T6" fmla="*/ 70 w 138"/>
                <a:gd name="T7" fmla="*/ 1 h 10"/>
                <a:gd name="T8" fmla="*/ 103 w 138"/>
                <a:gd name="T9" fmla="*/ 2 h 10"/>
                <a:gd name="T10" fmla="*/ 136 w 138"/>
                <a:gd name="T11" fmla="*/ 2 h 10"/>
                <a:gd name="T12" fmla="*/ 137 w 138"/>
                <a:gd name="T13" fmla="*/ 4 h 10"/>
                <a:gd name="T14" fmla="*/ 138 w 138"/>
                <a:gd name="T15" fmla="*/ 4 h 10"/>
                <a:gd name="T16" fmla="*/ 137 w 138"/>
                <a:gd name="T17" fmla="*/ 4 h 10"/>
                <a:gd name="T18" fmla="*/ 134 w 138"/>
                <a:gd name="T19" fmla="*/ 4 h 10"/>
                <a:gd name="T20" fmla="*/ 133 w 138"/>
                <a:gd name="T21" fmla="*/ 5 h 10"/>
                <a:gd name="T22" fmla="*/ 133 w 138"/>
                <a:gd name="T23" fmla="*/ 6 h 10"/>
                <a:gd name="T24" fmla="*/ 133 w 138"/>
                <a:gd name="T25" fmla="*/ 10 h 10"/>
                <a:gd name="T26" fmla="*/ 117 w 138"/>
                <a:gd name="T27" fmla="*/ 9 h 10"/>
                <a:gd name="T28" fmla="*/ 117 w 138"/>
                <a:gd name="T29" fmla="*/ 9 h 10"/>
                <a:gd name="T30" fmla="*/ 116 w 138"/>
                <a:gd name="T31" fmla="*/ 9 h 10"/>
                <a:gd name="T32" fmla="*/ 116 w 138"/>
                <a:gd name="T33" fmla="*/ 9 h 10"/>
                <a:gd name="T34" fmla="*/ 106 w 138"/>
                <a:gd name="T35" fmla="*/ 9 h 10"/>
                <a:gd name="T36" fmla="*/ 104 w 138"/>
                <a:gd name="T37" fmla="*/ 9 h 10"/>
                <a:gd name="T38" fmla="*/ 104 w 138"/>
                <a:gd name="T39" fmla="*/ 9 h 10"/>
                <a:gd name="T40" fmla="*/ 103 w 138"/>
                <a:gd name="T41" fmla="*/ 9 h 10"/>
                <a:gd name="T42" fmla="*/ 94 w 138"/>
                <a:gd name="T43" fmla="*/ 9 h 10"/>
                <a:gd name="T44" fmla="*/ 93 w 138"/>
                <a:gd name="T45" fmla="*/ 9 h 10"/>
                <a:gd name="T46" fmla="*/ 93 w 138"/>
                <a:gd name="T47" fmla="*/ 9 h 10"/>
                <a:gd name="T48" fmla="*/ 91 w 138"/>
                <a:gd name="T49" fmla="*/ 9 h 10"/>
                <a:gd name="T50" fmla="*/ 81 w 138"/>
                <a:gd name="T51" fmla="*/ 9 h 10"/>
                <a:gd name="T52" fmla="*/ 79 w 138"/>
                <a:gd name="T53" fmla="*/ 9 h 10"/>
                <a:gd name="T54" fmla="*/ 79 w 138"/>
                <a:gd name="T55" fmla="*/ 9 h 10"/>
                <a:gd name="T56" fmla="*/ 79 w 138"/>
                <a:gd name="T57" fmla="*/ 9 h 10"/>
                <a:gd name="T58" fmla="*/ 70 w 138"/>
                <a:gd name="T59" fmla="*/ 9 h 10"/>
                <a:gd name="T60" fmla="*/ 70 w 138"/>
                <a:gd name="T61" fmla="*/ 8 h 10"/>
                <a:gd name="T62" fmla="*/ 69 w 138"/>
                <a:gd name="T63" fmla="*/ 8 h 10"/>
                <a:gd name="T64" fmla="*/ 66 w 138"/>
                <a:gd name="T65" fmla="*/ 9 h 10"/>
                <a:gd name="T66" fmla="*/ 24 w 138"/>
                <a:gd name="T67" fmla="*/ 8 h 10"/>
                <a:gd name="T68" fmla="*/ 24 w 138"/>
                <a:gd name="T69" fmla="*/ 8 h 10"/>
                <a:gd name="T70" fmla="*/ 24 w 138"/>
                <a:gd name="T71" fmla="*/ 6 h 10"/>
                <a:gd name="T72" fmla="*/ 23 w 138"/>
                <a:gd name="T73" fmla="*/ 6 h 10"/>
                <a:gd name="T74" fmla="*/ 21 w 138"/>
                <a:gd name="T75" fmla="*/ 8 h 10"/>
                <a:gd name="T76" fmla="*/ 15 w 138"/>
                <a:gd name="T77" fmla="*/ 8 h 10"/>
                <a:gd name="T78" fmla="*/ 15 w 138"/>
                <a:gd name="T79" fmla="*/ 8 h 10"/>
                <a:gd name="T80" fmla="*/ 15 w 138"/>
                <a:gd name="T81" fmla="*/ 6 h 10"/>
                <a:gd name="T82" fmla="*/ 14 w 138"/>
                <a:gd name="T83" fmla="*/ 6 h 10"/>
                <a:gd name="T84" fmla="*/ 11 w 138"/>
                <a:gd name="T85" fmla="*/ 8 h 10"/>
                <a:gd name="T86" fmla="*/ 6 w 138"/>
                <a:gd name="T87" fmla="*/ 6 h 10"/>
                <a:gd name="T88" fmla="*/ 1 w 138"/>
                <a:gd name="T89" fmla="*/ 6 h 10"/>
                <a:gd name="T90" fmla="*/ 0 w 138"/>
                <a:gd name="T91" fmla="*/ 5 h 10"/>
                <a:gd name="T92" fmla="*/ 0 w 138"/>
                <a:gd name="T93" fmla="*/ 4 h 10"/>
                <a:gd name="T94" fmla="*/ 0 w 138"/>
                <a:gd name="T95" fmla="*/ 2 h 10"/>
                <a:gd name="T96" fmla="*/ 0 w 138"/>
                <a:gd name="T97" fmla="*/ 2 h 10"/>
                <a:gd name="T98" fmla="*/ 0 w 138"/>
                <a:gd name="T99" fmla="*/ 1 h 10"/>
                <a:gd name="T100" fmla="*/ 0 w 138"/>
                <a:gd name="T101" fmla="*/ 1 h 10"/>
                <a:gd name="T102" fmla="*/ 0 w 138"/>
                <a:gd name="T103" fmla="*/ 0 h 10"/>
                <a:gd name="T104" fmla="*/ 1 w 138"/>
                <a:gd name="T105" fmla="*/ 0 h 10"/>
                <a:gd name="T106" fmla="*/ 4 w 138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8" h="10">
                  <a:moveTo>
                    <a:pt x="4" y="0"/>
                  </a:moveTo>
                  <a:lnTo>
                    <a:pt x="15" y="1"/>
                  </a:lnTo>
                  <a:lnTo>
                    <a:pt x="26" y="1"/>
                  </a:lnTo>
                  <a:lnTo>
                    <a:pt x="70" y="1"/>
                  </a:lnTo>
                  <a:lnTo>
                    <a:pt x="103" y="2"/>
                  </a:lnTo>
                  <a:lnTo>
                    <a:pt x="136" y="2"/>
                  </a:lnTo>
                  <a:lnTo>
                    <a:pt x="137" y="4"/>
                  </a:lnTo>
                  <a:lnTo>
                    <a:pt x="138" y="4"/>
                  </a:lnTo>
                  <a:lnTo>
                    <a:pt x="137" y="4"/>
                  </a:lnTo>
                  <a:lnTo>
                    <a:pt x="134" y="4"/>
                  </a:lnTo>
                  <a:lnTo>
                    <a:pt x="133" y="5"/>
                  </a:lnTo>
                  <a:lnTo>
                    <a:pt x="133" y="6"/>
                  </a:lnTo>
                  <a:lnTo>
                    <a:pt x="133" y="10"/>
                  </a:lnTo>
                  <a:lnTo>
                    <a:pt x="117" y="9"/>
                  </a:lnTo>
                  <a:lnTo>
                    <a:pt x="117" y="9"/>
                  </a:lnTo>
                  <a:lnTo>
                    <a:pt x="116" y="9"/>
                  </a:lnTo>
                  <a:lnTo>
                    <a:pt x="116" y="9"/>
                  </a:lnTo>
                  <a:lnTo>
                    <a:pt x="106" y="9"/>
                  </a:lnTo>
                  <a:lnTo>
                    <a:pt x="104" y="9"/>
                  </a:lnTo>
                  <a:lnTo>
                    <a:pt x="104" y="9"/>
                  </a:lnTo>
                  <a:lnTo>
                    <a:pt x="103" y="9"/>
                  </a:lnTo>
                  <a:lnTo>
                    <a:pt x="94" y="9"/>
                  </a:lnTo>
                  <a:lnTo>
                    <a:pt x="93" y="9"/>
                  </a:lnTo>
                  <a:lnTo>
                    <a:pt x="93" y="9"/>
                  </a:lnTo>
                  <a:lnTo>
                    <a:pt x="91" y="9"/>
                  </a:lnTo>
                  <a:lnTo>
                    <a:pt x="81" y="9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0" y="9"/>
                  </a:lnTo>
                  <a:lnTo>
                    <a:pt x="70" y="8"/>
                  </a:lnTo>
                  <a:lnTo>
                    <a:pt x="69" y="8"/>
                  </a:lnTo>
                  <a:lnTo>
                    <a:pt x="66" y="9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3" y="6"/>
                  </a:lnTo>
                  <a:lnTo>
                    <a:pt x="21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6"/>
                  </a:lnTo>
                  <a:lnTo>
                    <a:pt x="14" y="6"/>
                  </a:lnTo>
                  <a:lnTo>
                    <a:pt x="11" y="8"/>
                  </a:lnTo>
                  <a:lnTo>
                    <a:pt x="6" y="6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1037"/>
            <p:cNvSpPr>
              <a:spLocks/>
            </p:cNvSpPr>
            <p:nvPr/>
          </p:nvSpPr>
          <p:spPr bwMode="auto">
            <a:xfrm>
              <a:off x="5826125" y="2909888"/>
              <a:ext cx="12700" cy="57150"/>
            </a:xfrm>
            <a:custGeom>
              <a:avLst/>
              <a:gdLst>
                <a:gd name="T0" fmla="*/ 5 w 8"/>
                <a:gd name="T1" fmla="*/ 0 h 36"/>
                <a:gd name="T2" fmla="*/ 6 w 8"/>
                <a:gd name="T3" fmla="*/ 0 h 36"/>
                <a:gd name="T4" fmla="*/ 6 w 8"/>
                <a:gd name="T5" fmla="*/ 0 h 36"/>
                <a:gd name="T6" fmla="*/ 6 w 8"/>
                <a:gd name="T7" fmla="*/ 0 h 36"/>
                <a:gd name="T8" fmla="*/ 8 w 8"/>
                <a:gd name="T9" fmla="*/ 1 h 36"/>
                <a:gd name="T10" fmla="*/ 8 w 8"/>
                <a:gd name="T11" fmla="*/ 2 h 36"/>
                <a:gd name="T12" fmla="*/ 8 w 8"/>
                <a:gd name="T13" fmla="*/ 19 h 36"/>
                <a:gd name="T14" fmla="*/ 6 w 8"/>
                <a:gd name="T15" fmla="*/ 35 h 36"/>
                <a:gd name="T16" fmla="*/ 6 w 8"/>
                <a:gd name="T17" fmla="*/ 36 h 36"/>
                <a:gd name="T18" fmla="*/ 6 w 8"/>
                <a:gd name="T19" fmla="*/ 35 h 36"/>
                <a:gd name="T20" fmla="*/ 5 w 8"/>
                <a:gd name="T21" fmla="*/ 34 h 36"/>
                <a:gd name="T22" fmla="*/ 4 w 8"/>
                <a:gd name="T23" fmla="*/ 32 h 36"/>
                <a:gd name="T24" fmla="*/ 2 w 8"/>
                <a:gd name="T25" fmla="*/ 31 h 36"/>
                <a:gd name="T26" fmla="*/ 0 w 8"/>
                <a:gd name="T27" fmla="*/ 31 h 36"/>
                <a:gd name="T28" fmla="*/ 1 w 8"/>
                <a:gd name="T29" fmla="*/ 14 h 36"/>
                <a:gd name="T30" fmla="*/ 2 w 8"/>
                <a:gd name="T31" fmla="*/ 12 h 36"/>
                <a:gd name="T32" fmla="*/ 2 w 8"/>
                <a:gd name="T33" fmla="*/ 10 h 36"/>
                <a:gd name="T34" fmla="*/ 1 w 8"/>
                <a:gd name="T35" fmla="*/ 10 h 36"/>
                <a:gd name="T36" fmla="*/ 1 w 8"/>
                <a:gd name="T37" fmla="*/ 10 h 36"/>
                <a:gd name="T38" fmla="*/ 1 w 8"/>
                <a:gd name="T39" fmla="*/ 6 h 36"/>
                <a:gd name="T40" fmla="*/ 1 w 8"/>
                <a:gd name="T41" fmla="*/ 2 h 36"/>
                <a:gd name="T42" fmla="*/ 1 w 8"/>
                <a:gd name="T43" fmla="*/ 1 h 36"/>
                <a:gd name="T44" fmla="*/ 2 w 8"/>
                <a:gd name="T45" fmla="*/ 0 h 36"/>
                <a:gd name="T46" fmla="*/ 5 w 8"/>
                <a:gd name="T4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" h="36">
                  <a:moveTo>
                    <a:pt x="5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8" y="2"/>
                  </a:lnTo>
                  <a:lnTo>
                    <a:pt x="8" y="19"/>
                  </a:lnTo>
                  <a:lnTo>
                    <a:pt x="6" y="35"/>
                  </a:lnTo>
                  <a:lnTo>
                    <a:pt x="6" y="36"/>
                  </a:lnTo>
                  <a:lnTo>
                    <a:pt x="6" y="35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2" y="31"/>
                  </a:lnTo>
                  <a:lnTo>
                    <a:pt x="0" y="31"/>
                  </a:lnTo>
                  <a:lnTo>
                    <a:pt x="1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6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038"/>
            <p:cNvSpPr>
              <a:spLocks/>
            </p:cNvSpPr>
            <p:nvPr/>
          </p:nvSpPr>
          <p:spPr bwMode="auto">
            <a:xfrm>
              <a:off x="5611813" y="2957513"/>
              <a:ext cx="223838" cy="14288"/>
            </a:xfrm>
            <a:custGeom>
              <a:avLst/>
              <a:gdLst>
                <a:gd name="T0" fmla="*/ 16 w 141"/>
                <a:gd name="T1" fmla="*/ 0 h 9"/>
                <a:gd name="T2" fmla="*/ 24 w 141"/>
                <a:gd name="T3" fmla="*/ 0 h 9"/>
                <a:gd name="T4" fmla="*/ 25 w 141"/>
                <a:gd name="T5" fmla="*/ 0 h 9"/>
                <a:gd name="T6" fmla="*/ 26 w 141"/>
                <a:gd name="T7" fmla="*/ 0 h 9"/>
                <a:gd name="T8" fmla="*/ 55 w 141"/>
                <a:gd name="T9" fmla="*/ 0 h 9"/>
                <a:gd name="T10" fmla="*/ 55 w 141"/>
                <a:gd name="T11" fmla="*/ 0 h 9"/>
                <a:gd name="T12" fmla="*/ 55 w 141"/>
                <a:gd name="T13" fmla="*/ 1 h 9"/>
                <a:gd name="T14" fmla="*/ 55 w 141"/>
                <a:gd name="T15" fmla="*/ 2 h 9"/>
                <a:gd name="T16" fmla="*/ 56 w 141"/>
                <a:gd name="T17" fmla="*/ 2 h 9"/>
                <a:gd name="T18" fmla="*/ 59 w 141"/>
                <a:gd name="T19" fmla="*/ 0 h 9"/>
                <a:gd name="T20" fmla="*/ 64 w 141"/>
                <a:gd name="T21" fmla="*/ 0 h 9"/>
                <a:gd name="T22" fmla="*/ 79 w 141"/>
                <a:gd name="T23" fmla="*/ 1 h 9"/>
                <a:gd name="T24" fmla="*/ 80 w 141"/>
                <a:gd name="T25" fmla="*/ 1 h 9"/>
                <a:gd name="T26" fmla="*/ 80 w 141"/>
                <a:gd name="T27" fmla="*/ 1 h 9"/>
                <a:gd name="T28" fmla="*/ 135 w 141"/>
                <a:gd name="T29" fmla="*/ 1 h 9"/>
                <a:gd name="T30" fmla="*/ 137 w 141"/>
                <a:gd name="T31" fmla="*/ 1 h 9"/>
                <a:gd name="T32" fmla="*/ 139 w 141"/>
                <a:gd name="T33" fmla="*/ 2 h 9"/>
                <a:gd name="T34" fmla="*/ 140 w 141"/>
                <a:gd name="T35" fmla="*/ 4 h 9"/>
                <a:gd name="T36" fmla="*/ 141 w 141"/>
                <a:gd name="T37" fmla="*/ 5 h 9"/>
                <a:gd name="T38" fmla="*/ 141 w 141"/>
                <a:gd name="T39" fmla="*/ 6 h 9"/>
                <a:gd name="T40" fmla="*/ 141 w 141"/>
                <a:gd name="T41" fmla="*/ 6 h 9"/>
                <a:gd name="T42" fmla="*/ 140 w 141"/>
                <a:gd name="T43" fmla="*/ 6 h 9"/>
                <a:gd name="T44" fmla="*/ 140 w 141"/>
                <a:gd name="T45" fmla="*/ 8 h 9"/>
                <a:gd name="T46" fmla="*/ 137 w 141"/>
                <a:gd name="T47" fmla="*/ 9 h 9"/>
                <a:gd name="T48" fmla="*/ 67 w 141"/>
                <a:gd name="T49" fmla="*/ 8 h 9"/>
                <a:gd name="T50" fmla="*/ 26 w 141"/>
                <a:gd name="T51" fmla="*/ 6 h 9"/>
                <a:gd name="T52" fmla="*/ 14 w 141"/>
                <a:gd name="T53" fmla="*/ 6 h 9"/>
                <a:gd name="T54" fmla="*/ 4 w 141"/>
                <a:gd name="T55" fmla="*/ 6 h 9"/>
                <a:gd name="T56" fmla="*/ 3 w 141"/>
                <a:gd name="T57" fmla="*/ 6 h 9"/>
                <a:gd name="T58" fmla="*/ 3 w 141"/>
                <a:gd name="T59" fmla="*/ 6 h 9"/>
                <a:gd name="T60" fmla="*/ 1 w 141"/>
                <a:gd name="T61" fmla="*/ 6 h 9"/>
                <a:gd name="T62" fmla="*/ 0 w 141"/>
                <a:gd name="T63" fmla="*/ 4 h 9"/>
                <a:gd name="T64" fmla="*/ 0 w 141"/>
                <a:gd name="T65" fmla="*/ 2 h 9"/>
                <a:gd name="T66" fmla="*/ 0 w 141"/>
                <a:gd name="T67" fmla="*/ 1 h 9"/>
                <a:gd name="T68" fmla="*/ 3 w 141"/>
                <a:gd name="T69" fmla="*/ 0 h 9"/>
                <a:gd name="T70" fmla="*/ 7 w 141"/>
                <a:gd name="T71" fmla="*/ 0 h 9"/>
                <a:gd name="T72" fmla="*/ 16 w 141"/>
                <a:gd name="T7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1" h="9">
                  <a:moveTo>
                    <a:pt x="16" y="0"/>
                  </a:moveTo>
                  <a:lnTo>
                    <a:pt x="24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1"/>
                  </a:lnTo>
                  <a:lnTo>
                    <a:pt x="55" y="2"/>
                  </a:lnTo>
                  <a:lnTo>
                    <a:pt x="56" y="2"/>
                  </a:lnTo>
                  <a:lnTo>
                    <a:pt x="59" y="0"/>
                  </a:lnTo>
                  <a:lnTo>
                    <a:pt x="64" y="0"/>
                  </a:lnTo>
                  <a:lnTo>
                    <a:pt x="79" y="1"/>
                  </a:lnTo>
                  <a:lnTo>
                    <a:pt x="80" y="1"/>
                  </a:lnTo>
                  <a:lnTo>
                    <a:pt x="80" y="1"/>
                  </a:lnTo>
                  <a:lnTo>
                    <a:pt x="135" y="1"/>
                  </a:lnTo>
                  <a:lnTo>
                    <a:pt x="137" y="1"/>
                  </a:lnTo>
                  <a:lnTo>
                    <a:pt x="139" y="2"/>
                  </a:lnTo>
                  <a:lnTo>
                    <a:pt x="140" y="4"/>
                  </a:lnTo>
                  <a:lnTo>
                    <a:pt x="141" y="5"/>
                  </a:lnTo>
                  <a:lnTo>
                    <a:pt x="141" y="6"/>
                  </a:lnTo>
                  <a:lnTo>
                    <a:pt x="141" y="6"/>
                  </a:lnTo>
                  <a:lnTo>
                    <a:pt x="140" y="6"/>
                  </a:lnTo>
                  <a:lnTo>
                    <a:pt x="140" y="8"/>
                  </a:lnTo>
                  <a:lnTo>
                    <a:pt x="137" y="9"/>
                  </a:lnTo>
                  <a:lnTo>
                    <a:pt x="67" y="8"/>
                  </a:lnTo>
                  <a:lnTo>
                    <a:pt x="26" y="6"/>
                  </a:lnTo>
                  <a:lnTo>
                    <a:pt x="14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3" y="0"/>
                  </a:lnTo>
                  <a:lnTo>
                    <a:pt x="7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039"/>
            <p:cNvSpPr>
              <a:spLocks/>
            </p:cNvSpPr>
            <p:nvPr/>
          </p:nvSpPr>
          <p:spPr bwMode="auto">
            <a:xfrm>
              <a:off x="5618163" y="2913063"/>
              <a:ext cx="211138" cy="47625"/>
            </a:xfrm>
            <a:custGeom>
              <a:avLst/>
              <a:gdLst>
                <a:gd name="T0" fmla="*/ 10 w 133"/>
                <a:gd name="T1" fmla="*/ 6 h 30"/>
                <a:gd name="T2" fmla="*/ 12 w 133"/>
                <a:gd name="T3" fmla="*/ 8 h 30"/>
                <a:gd name="T4" fmla="*/ 23 w 133"/>
                <a:gd name="T5" fmla="*/ 2 h 30"/>
                <a:gd name="T6" fmla="*/ 22 w 133"/>
                <a:gd name="T7" fmla="*/ 10 h 30"/>
                <a:gd name="T8" fmla="*/ 25 w 133"/>
                <a:gd name="T9" fmla="*/ 11 h 30"/>
                <a:gd name="T10" fmla="*/ 14 w 133"/>
                <a:gd name="T11" fmla="*/ 21 h 30"/>
                <a:gd name="T12" fmla="*/ 16 w 133"/>
                <a:gd name="T13" fmla="*/ 21 h 30"/>
                <a:gd name="T14" fmla="*/ 46 w 133"/>
                <a:gd name="T15" fmla="*/ 3 h 30"/>
                <a:gd name="T16" fmla="*/ 31 w 133"/>
                <a:gd name="T17" fmla="*/ 16 h 30"/>
                <a:gd name="T18" fmla="*/ 25 w 133"/>
                <a:gd name="T19" fmla="*/ 25 h 30"/>
                <a:gd name="T20" fmla="*/ 58 w 133"/>
                <a:gd name="T21" fmla="*/ 4 h 30"/>
                <a:gd name="T22" fmla="*/ 65 w 133"/>
                <a:gd name="T23" fmla="*/ 3 h 30"/>
                <a:gd name="T24" fmla="*/ 63 w 133"/>
                <a:gd name="T25" fmla="*/ 10 h 30"/>
                <a:gd name="T26" fmla="*/ 50 w 133"/>
                <a:gd name="T27" fmla="*/ 21 h 30"/>
                <a:gd name="T28" fmla="*/ 47 w 133"/>
                <a:gd name="T29" fmla="*/ 24 h 30"/>
                <a:gd name="T30" fmla="*/ 78 w 133"/>
                <a:gd name="T31" fmla="*/ 3 h 30"/>
                <a:gd name="T32" fmla="*/ 63 w 133"/>
                <a:gd name="T33" fmla="*/ 19 h 30"/>
                <a:gd name="T34" fmla="*/ 92 w 133"/>
                <a:gd name="T35" fmla="*/ 3 h 30"/>
                <a:gd name="T36" fmla="*/ 75 w 133"/>
                <a:gd name="T37" fmla="*/ 20 h 30"/>
                <a:gd name="T38" fmla="*/ 105 w 133"/>
                <a:gd name="T39" fmla="*/ 3 h 30"/>
                <a:gd name="T40" fmla="*/ 102 w 133"/>
                <a:gd name="T41" fmla="*/ 11 h 30"/>
                <a:gd name="T42" fmla="*/ 116 w 133"/>
                <a:gd name="T43" fmla="*/ 4 h 30"/>
                <a:gd name="T44" fmla="*/ 94 w 133"/>
                <a:gd name="T45" fmla="*/ 24 h 30"/>
                <a:gd name="T46" fmla="*/ 127 w 133"/>
                <a:gd name="T47" fmla="*/ 6 h 30"/>
                <a:gd name="T48" fmla="*/ 107 w 133"/>
                <a:gd name="T49" fmla="*/ 24 h 30"/>
                <a:gd name="T50" fmla="*/ 133 w 133"/>
                <a:gd name="T51" fmla="*/ 8 h 30"/>
                <a:gd name="T52" fmla="*/ 123 w 133"/>
                <a:gd name="T53" fmla="*/ 21 h 30"/>
                <a:gd name="T54" fmla="*/ 118 w 133"/>
                <a:gd name="T55" fmla="*/ 25 h 30"/>
                <a:gd name="T56" fmla="*/ 128 w 133"/>
                <a:gd name="T57" fmla="*/ 21 h 30"/>
                <a:gd name="T58" fmla="*/ 127 w 133"/>
                <a:gd name="T59" fmla="*/ 29 h 30"/>
                <a:gd name="T60" fmla="*/ 124 w 133"/>
                <a:gd name="T61" fmla="*/ 25 h 30"/>
                <a:gd name="T62" fmla="*/ 115 w 133"/>
                <a:gd name="T63" fmla="*/ 29 h 30"/>
                <a:gd name="T64" fmla="*/ 126 w 133"/>
                <a:gd name="T65" fmla="*/ 17 h 30"/>
                <a:gd name="T66" fmla="*/ 130 w 133"/>
                <a:gd name="T67" fmla="*/ 12 h 30"/>
                <a:gd name="T68" fmla="*/ 102 w 133"/>
                <a:gd name="T69" fmla="*/ 29 h 30"/>
                <a:gd name="T70" fmla="*/ 116 w 133"/>
                <a:gd name="T71" fmla="*/ 15 h 30"/>
                <a:gd name="T72" fmla="*/ 90 w 133"/>
                <a:gd name="T73" fmla="*/ 29 h 30"/>
                <a:gd name="T74" fmla="*/ 105 w 133"/>
                <a:gd name="T75" fmla="*/ 12 h 30"/>
                <a:gd name="T76" fmla="*/ 112 w 133"/>
                <a:gd name="T77" fmla="*/ 6 h 30"/>
                <a:gd name="T78" fmla="*/ 97 w 133"/>
                <a:gd name="T79" fmla="*/ 16 h 30"/>
                <a:gd name="T80" fmla="*/ 75 w 133"/>
                <a:gd name="T81" fmla="*/ 28 h 30"/>
                <a:gd name="T82" fmla="*/ 98 w 133"/>
                <a:gd name="T83" fmla="*/ 8 h 30"/>
                <a:gd name="T84" fmla="*/ 82 w 133"/>
                <a:gd name="T85" fmla="*/ 17 h 30"/>
                <a:gd name="T86" fmla="*/ 69 w 133"/>
                <a:gd name="T87" fmla="*/ 21 h 30"/>
                <a:gd name="T88" fmla="*/ 55 w 133"/>
                <a:gd name="T89" fmla="*/ 28 h 30"/>
                <a:gd name="T90" fmla="*/ 51 w 133"/>
                <a:gd name="T91" fmla="*/ 28 h 30"/>
                <a:gd name="T92" fmla="*/ 43 w 133"/>
                <a:gd name="T93" fmla="*/ 28 h 30"/>
                <a:gd name="T94" fmla="*/ 61 w 133"/>
                <a:gd name="T95" fmla="*/ 8 h 30"/>
                <a:gd name="T96" fmla="*/ 63 w 133"/>
                <a:gd name="T97" fmla="*/ 6 h 30"/>
                <a:gd name="T98" fmla="*/ 30 w 133"/>
                <a:gd name="T99" fmla="*/ 27 h 30"/>
                <a:gd name="T100" fmla="*/ 22 w 133"/>
                <a:gd name="T101" fmla="*/ 28 h 30"/>
                <a:gd name="T102" fmla="*/ 31 w 133"/>
                <a:gd name="T103" fmla="*/ 13 h 30"/>
                <a:gd name="T104" fmla="*/ 39 w 133"/>
                <a:gd name="T105" fmla="*/ 7 h 30"/>
                <a:gd name="T106" fmla="*/ 18 w 133"/>
                <a:gd name="T107" fmla="*/ 16 h 30"/>
                <a:gd name="T108" fmla="*/ 3 w 133"/>
                <a:gd name="T109" fmla="*/ 24 h 30"/>
                <a:gd name="T110" fmla="*/ 14 w 133"/>
                <a:gd name="T111" fmla="*/ 12 h 30"/>
                <a:gd name="T112" fmla="*/ 20 w 133"/>
                <a:gd name="T113" fmla="*/ 4 h 30"/>
                <a:gd name="T114" fmla="*/ 0 w 133"/>
                <a:gd name="T115" fmla="*/ 17 h 30"/>
                <a:gd name="T116" fmla="*/ 8 w 133"/>
                <a:gd name="T117" fmla="*/ 7 h 30"/>
                <a:gd name="T118" fmla="*/ 4 w 133"/>
                <a:gd name="T1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3" h="30">
                  <a:moveTo>
                    <a:pt x="13" y="0"/>
                  </a:moveTo>
                  <a:lnTo>
                    <a:pt x="14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0" y="6"/>
                  </a:lnTo>
                  <a:lnTo>
                    <a:pt x="8" y="11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12" y="8"/>
                  </a:lnTo>
                  <a:lnTo>
                    <a:pt x="20" y="2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18" y="10"/>
                  </a:lnTo>
                  <a:lnTo>
                    <a:pt x="13" y="16"/>
                  </a:lnTo>
                  <a:lnTo>
                    <a:pt x="6" y="21"/>
                  </a:lnTo>
                  <a:lnTo>
                    <a:pt x="13" y="16"/>
                  </a:lnTo>
                  <a:lnTo>
                    <a:pt x="22" y="10"/>
                  </a:lnTo>
                  <a:lnTo>
                    <a:pt x="30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4"/>
                  </a:lnTo>
                  <a:lnTo>
                    <a:pt x="25" y="11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7" y="19"/>
                  </a:lnTo>
                  <a:lnTo>
                    <a:pt x="16" y="20"/>
                  </a:lnTo>
                  <a:lnTo>
                    <a:pt x="14" y="21"/>
                  </a:lnTo>
                  <a:lnTo>
                    <a:pt x="14" y="23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4" y="23"/>
                  </a:lnTo>
                  <a:lnTo>
                    <a:pt x="16" y="21"/>
                  </a:lnTo>
                  <a:lnTo>
                    <a:pt x="23" y="16"/>
                  </a:lnTo>
                  <a:lnTo>
                    <a:pt x="30" y="11"/>
                  </a:lnTo>
                  <a:lnTo>
                    <a:pt x="38" y="6"/>
                  </a:lnTo>
                  <a:lnTo>
                    <a:pt x="44" y="3"/>
                  </a:lnTo>
                  <a:lnTo>
                    <a:pt x="46" y="3"/>
                  </a:lnTo>
                  <a:lnTo>
                    <a:pt x="46" y="3"/>
                  </a:lnTo>
                  <a:lnTo>
                    <a:pt x="46" y="4"/>
                  </a:lnTo>
                  <a:lnTo>
                    <a:pt x="39" y="10"/>
                  </a:lnTo>
                  <a:lnTo>
                    <a:pt x="33" y="15"/>
                  </a:lnTo>
                  <a:lnTo>
                    <a:pt x="31" y="16"/>
                  </a:lnTo>
                  <a:lnTo>
                    <a:pt x="30" y="19"/>
                  </a:lnTo>
                  <a:lnTo>
                    <a:pt x="27" y="20"/>
                  </a:lnTo>
                  <a:lnTo>
                    <a:pt x="26" y="23"/>
                  </a:lnTo>
                  <a:lnTo>
                    <a:pt x="25" y="24"/>
                  </a:lnTo>
                  <a:lnTo>
                    <a:pt x="25" y="25"/>
                  </a:lnTo>
                  <a:lnTo>
                    <a:pt x="40" y="15"/>
                  </a:lnTo>
                  <a:lnTo>
                    <a:pt x="56" y="3"/>
                  </a:lnTo>
                  <a:lnTo>
                    <a:pt x="56" y="3"/>
                  </a:lnTo>
                  <a:lnTo>
                    <a:pt x="58" y="3"/>
                  </a:lnTo>
                  <a:lnTo>
                    <a:pt x="58" y="4"/>
                  </a:lnTo>
                  <a:lnTo>
                    <a:pt x="52" y="10"/>
                  </a:lnTo>
                  <a:lnTo>
                    <a:pt x="46" y="16"/>
                  </a:lnTo>
                  <a:lnTo>
                    <a:pt x="39" y="21"/>
                  </a:lnTo>
                  <a:lnTo>
                    <a:pt x="52" y="11"/>
                  </a:lnTo>
                  <a:lnTo>
                    <a:pt x="65" y="3"/>
                  </a:lnTo>
                  <a:lnTo>
                    <a:pt x="68" y="2"/>
                  </a:lnTo>
                  <a:lnTo>
                    <a:pt x="69" y="2"/>
                  </a:lnTo>
                  <a:lnTo>
                    <a:pt x="69" y="3"/>
                  </a:lnTo>
                  <a:lnTo>
                    <a:pt x="69" y="3"/>
                  </a:lnTo>
                  <a:lnTo>
                    <a:pt x="63" y="10"/>
                  </a:lnTo>
                  <a:lnTo>
                    <a:pt x="56" y="17"/>
                  </a:lnTo>
                  <a:lnTo>
                    <a:pt x="55" y="17"/>
                  </a:lnTo>
                  <a:lnTo>
                    <a:pt x="54" y="19"/>
                  </a:lnTo>
                  <a:lnTo>
                    <a:pt x="52" y="20"/>
                  </a:lnTo>
                  <a:lnTo>
                    <a:pt x="50" y="21"/>
                  </a:lnTo>
                  <a:lnTo>
                    <a:pt x="48" y="23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50" y="23"/>
                  </a:lnTo>
                  <a:lnTo>
                    <a:pt x="64" y="12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80" y="3"/>
                  </a:lnTo>
                  <a:lnTo>
                    <a:pt x="80" y="3"/>
                  </a:lnTo>
                  <a:lnTo>
                    <a:pt x="80" y="4"/>
                  </a:lnTo>
                  <a:lnTo>
                    <a:pt x="71" y="11"/>
                  </a:lnTo>
                  <a:lnTo>
                    <a:pt x="63" y="19"/>
                  </a:lnTo>
                  <a:lnTo>
                    <a:pt x="58" y="24"/>
                  </a:lnTo>
                  <a:lnTo>
                    <a:pt x="59" y="24"/>
                  </a:lnTo>
                  <a:lnTo>
                    <a:pt x="90" y="3"/>
                  </a:lnTo>
                  <a:lnTo>
                    <a:pt x="92" y="3"/>
                  </a:lnTo>
                  <a:lnTo>
                    <a:pt x="92" y="3"/>
                  </a:lnTo>
                  <a:lnTo>
                    <a:pt x="93" y="3"/>
                  </a:lnTo>
                  <a:lnTo>
                    <a:pt x="93" y="4"/>
                  </a:lnTo>
                  <a:lnTo>
                    <a:pt x="88" y="10"/>
                  </a:lnTo>
                  <a:lnTo>
                    <a:pt x="81" y="16"/>
                  </a:lnTo>
                  <a:lnTo>
                    <a:pt x="75" y="20"/>
                  </a:lnTo>
                  <a:lnTo>
                    <a:pt x="89" y="11"/>
                  </a:lnTo>
                  <a:lnTo>
                    <a:pt x="102" y="3"/>
                  </a:lnTo>
                  <a:lnTo>
                    <a:pt x="103" y="3"/>
                  </a:lnTo>
                  <a:lnTo>
                    <a:pt x="103" y="3"/>
                  </a:lnTo>
                  <a:lnTo>
                    <a:pt x="105" y="3"/>
                  </a:lnTo>
                  <a:lnTo>
                    <a:pt x="105" y="4"/>
                  </a:lnTo>
                  <a:lnTo>
                    <a:pt x="93" y="16"/>
                  </a:lnTo>
                  <a:lnTo>
                    <a:pt x="78" y="27"/>
                  </a:lnTo>
                  <a:lnTo>
                    <a:pt x="90" y="19"/>
                  </a:lnTo>
                  <a:lnTo>
                    <a:pt x="102" y="11"/>
                  </a:lnTo>
                  <a:lnTo>
                    <a:pt x="115" y="3"/>
                  </a:lnTo>
                  <a:lnTo>
                    <a:pt x="115" y="3"/>
                  </a:lnTo>
                  <a:lnTo>
                    <a:pt x="116" y="3"/>
                  </a:lnTo>
                  <a:lnTo>
                    <a:pt x="116" y="3"/>
                  </a:lnTo>
                  <a:lnTo>
                    <a:pt x="116" y="4"/>
                  </a:lnTo>
                  <a:lnTo>
                    <a:pt x="110" y="10"/>
                  </a:lnTo>
                  <a:lnTo>
                    <a:pt x="103" y="16"/>
                  </a:lnTo>
                  <a:lnTo>
                    <a:pt x="101" y="19"/>
                  </a:lnTo>
                  <a:lnTo>
                    <a:pt x="97" y="21"/>
                  </a:lnTo>
                  <a:lnTo>
                    <a:pt x="94" y="24"/>
                  </a:lnTo>
                  <a:lnTo>
                    <a:pt x="93" y="25"/>
                  </a:lnTo>
                  <a:lnTo>
                    <a:pt x="109" y="15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27" y="6"/>
                  </a:lnTo>
                  <a:lnTo>
                    <a:pt x="123" y="10"/>
                  </a:lnTo>
                  <a:lnTo>
                    <a:pt x="120" y="13"/>
                  </a:lnTo>
                  <a:lnTo>
                    <a:pt x="115" y="17"/>
                  </a:lnTo>
                  <a:lnTo>
                    <a:pt x="111" y="20"/>
                  </a:lnTo>
                  <a:lnTo>
                    <a:pt x="107" y="24"/>
                  </a:lnTo>
                  <a:lnTo>
                    <a:pt x="109" y="23"/>
                  </a:lnTo>
                  <a:lnTo>
                    <a:pt x="115" y="19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133" y="8"/>
                  </a:lnTo>
                  <a:lnTo>
                    <a:pt x="133" y="10"/>
                  </a:lnTo>
                  <a:lnTo>
                    <a:pt x="132" y="12"/>
                  </a:lnTo>
                  <a:lnTo>
                    <a:pt x="128" y="16"/>
                  </a:lnTo>
                  <a:lnTo>
                    <a:pt x="123" y="21"/>
                  </a:lnTo>
                  <a:lnTo>
                    <a:pt x="123" y="21"/>
                  </a:lnTo>
                  <a:lnTo>
                    <a:pt x="122" y="23"/>
                  </a:lnTo>
                  <a:lnTo>
                    <a:pt x="120" y="24"/>
                  </a:lnTo>
                  <a:lnTo>
                    <a:pt x="119" y="24"/>
                  </a:lnTo>
                  <a:lnTo>
                    <a:pt x="119" y="25"/>
                  </a:lnTo>
                  <a:lnTo>
                    <a:pt x="118" y="25"/>
                  </a:lnTo>
                  <a:lnTo>
                    <a:pt x="119" y="25"/>
                  </a:lnTo>
                  <a:lnTo>
                    <a:pt x="120" y="25"/>
                  </a:lnTo>
                  <a:lnTo>
                    <a:pt x="127" y="21"/>
                  </a:lnTo>
                  <a:lnTo>
                    <a:pt x="127" y="21"/>
                  </a:lnTo>
                  <a:lnTo>
                    <a:pt x="128" y="21"/>
                  </a:lnTo>
                  <a:lnTo>
                    <a:pt x="128" y="24"/>
                  </a:lnTo>
                  <a:lnTo>
                    <a:pt x="128" y="25"/>
                  </a:lnTo>
                  <a:lnTo>
                    <a:pt x="128" y="27"/>
                  </a:lnTo>
                  <a:lnTo>
                    <a:pt x="128" y="28"/>
                  </a:lnTo>
                  <a:lnTo>
                    <a:pt x="127" y="29"/>
                  </a:lnTo>
                  <a:lnTo>
                    <a:pt x="126" y="29"/>
                  </a:lnTo>
                  <a:lnTo>
                    <a:pt x="126" y="28"/>
                  </a:lnTo>
                  <a:lnTo>
                    <a:pt x="126" y="27"/>
                  </a:lnTo>
                  <a:lnTo>
                    <a:pt x="126" y="25"/>
                  </a:lnTo>
                  <a:lnTo>
                    <a:pt x="124" y="25"/>
                  </a:lnTo>
                  <a:lnTo>
                    <a:pt x="122" y="25"/>
                  </a:lnTo>
                  <a:lnTo>
                    <a:pt x="120" y="27"/>
                  </a:lnTo>
                  <a:lnTo>
                    <a:pt x="118" y="28"/>
                  </a:lnTo>
                  <a:lnTo>
                    <a:pt x="116" y="28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4" y="28"/>
                  </a:lnTo>
                  <a:lnTo>
                    <a:pt x="114" y="28"/>
                  </a:lnTo>
                  <a:lnTo>
                    <a:pt x="120" y="23"/>
                  </a:lnTo>
                  <a:lnTo>
                    <a:pt x="126" y="17"/>
                  </a:lnTo>
                  <a:lnTo>
                    <a:pt x="126" y="16"/>
                  </a:lnTo>
                  <a:lnTo>
                    <a:pt x="127" y="15"/>
                  </a:lnTo>
                  <a:lnTo>
                    <a:pt x="128" y="15"/>
                  </a:lnTo>
                  <a:lnTo>
                    <a:pt x="130" y="13"/>
                  </a:lnTo>
                  <a:lnTo>
                    <a:pt x="130" y="12"/>
                  </a:lnTo>
                  <a:lnTo>
                    <a:pt x="130" y="12"/>
                  </a:lnTo>
                  <a:lnTo>
                    <a:pt x="128" y="12"/>
                  </a:lnTo>
                  <a:lnTo>
                    <a:pt x="126" y="13"/>
                  </a:lnTo>
                  <a:lnTo>
                    <a:pt x="102" y="29"/>
                  </a:lnTo>
                  <a:lnTo>
                    <a:pt x="102" y="29"/>
                  </a:lnTo>
                  <a:lnTo>
                    <a:pt x="101" y="28"/>
                  </a:lnTo>
                  <a:lnTo>
                    <a:pt x="102" y="28"/>
                  </a:lnTo>
                  <a:lnTo>
                    <a:pt x="107" y="23"/>
                  </a:lnTo>
                  <a:lnTo>
                    <a:pt x="112" y="17"/>
                  </a:lnTo>
                  <a:lnTo>
                    <a:pt x="116" y="15"/>
                  </a:lnTo>
                  <a:lnTo>
                    <a:pt x="120" y="11"/>
                  </a:lnTo>
                  <a:lnTo>
                    <a:pt x="122" y="10"/>
                  </a:lnTo>
                  <a:lnTo>
                    <a:pt x="123" y="8"/>
                  </a:lnTo>
                  <a:lnTo>
                    <a:pt x="107" y="19"/>
                  </a:lnTo>
                  <a:lnTo>
                    <a:pt x="90" y="29"/>
                  </a:lnTo>
                  <a:lnTo>
                    <a:pt x="89" y="28"/>
                  </a:lnTo>
                  <a:lnTo>
                    <a:pt x="89" y="28"/>
                  </a:lnTo>
                  <a:lnTo>
                    <a:pt x="94" y="21"/>
                  </a:lnTo>
                  <a:lnTo>
                    <a:pt x="99" y="17"/>
                  </a:lnTo>
                  <a:lnTo>
                    <a:pt x="105" y="12"/>
                  </a:lnTo>
                  <a:lnTo>
                    <a:pt x="106" y="11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1" y="7"/>
                  </a:lnTo>
                  <a:lnTo>
                    <a:pt x="112" y="6"/>
                  </a:lnTo>
                  <a:lnTo>
                    <a:pt x="112" y="6"/>
                  </a:lnTo>
                  <a:lnTo>
                    <a:pt x="112" y="6"/>
                  </a:lnTo>
                  <a:lnTo>
                    <a:pt x="110" y="7"/>
                  </a:lnTo>
                  <a:lnTo>
                    <a:pt x="107" y="10"/>
                  </a:lnTo>
                  <a:lnTo>
                    <a:pt x="97" y="16"/>
                  </a:lnTo>
                  <a:lnTo>
                    <a:pt x="88" y="24"/>
                  </a:lnTo>
                  <a:lnTo>
                    <a:pt x="76" y="29"/>
                  </a:lnTo>
                  <a:lnTo>
                    <a:pt x="76" y="29"/>
                  </a:lnTo>
                  <a:lnTo>
                    <a:pt x="75" y="29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81" y="23"/>
                  </a:lnTo>
                  <a:lnTo>
                    <a:pt x="89" y="17"/>
                  </a:lnTo>
                  <a:lnTo>
                    <a:pt x="94" y="13"/>
                  </a:lnTo>
                  <a:lnTo>
                    <a:pt x="98" y="8"/>
                  </a:lnTo>
                  <a:lnTo>
                    <a:pt x="101" y="7"/>
                  </a:lnTo>
                  <a:lnTo>
                    <a:pt x="101" y="6"/>
                  </a:lnTo>
                  <a:lnTo>
                    <a:pt x="101" y="6"/>
                  </a:lnTo>
                  <a:lnTo>
                    <a:pt x="98" y="7"/>
                  </a:lnTo>
                  <a:lnTo>
                    <a:pt x="82" y="17"/>
                  </a:lnTo>
                  <a:lnTo>
                    <a:pt x="65" y="28"/>
                  </a:lnTo>
                  <a:lnTo>
                    <a:pt x="64" y="28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9" y="21"/>
                  </a:lnTo>
                  <a:lnTo>
                    <a:pt x="75" y="17"/>
                  </a:lnTo>
                  <a:lnTo>
                    <a:pt x="80" y="15"/>
                  </a:lnTo>
                  <a:lnTo>
                    <a:pt x="84" y="11"/>
                  </a:lnTo>
                  <a:lnTo>
                    <a:pt x="89" y="7"/>
                  </a:lnTo>
                  <a:lnTo>
                    <a:pt x="55" y="28"/>
                  </a:lnTo>
                  <a:lnTo>
                    <a:pt x="52" y="30"/>
                  </a:lnTo>
                  <a:lnTo>
                    <a:pt x="51" y="30"/>
                  </a:lnTo>
                  <a:lnTo>
                    <a:pt x="51" y="29"/>
                  </a:lnTo>
                  <a:lnTo>
                    <a:pt x="51" y="28"/>
                  </a:lnTo>
                  <a:lnTo>
                    <a:pt x="51" y="28"/>
                  </a:lnTo>
                  <a:lnTo>
                    <a:pt x="59" y="20"/>
                  </a:lnTo>
                  <a:lnTo>
                    <a:pt x="65" y="13"/>
                  </a:lnTo>
                  <a:lnTo>
                    <a:pt x="55" y="20"/>
                  </a:lnTo>
                  <a:lnTo>
                    <a:pt x="44" y="28"/>
                  </a:lnTo>
                  <a:lnTo>
                    <a:pt x="43" y="28"/>
                  </a:lnTo>
                  <a:lnTo>
                    <a:pt x="43" y="27"/>
                  </a:lnTo>
                  <a:lnTo>
                    <a:pt x="43" y="27"/>
                  </a:lnTo>
                  <a:lnTo>
                    <a:pt x="51" y="19"/>
                  </a:lnTo>
                  <a:lnTo>
                    <a:pt x="60" y="11"/>
                  </a:lnTo>
                  <a:lnTo>
                    <a:pt x="61" y="8"/>
                  </a:lnTo>
                  <a:lnTo>
                    <a:pt x="64" y="7"/>
                  </a:lnTo>
                  <a:lnTo>
                    <a:pt x="64" y="6"/>
                  </a:lnTo>
                  <a:lnTo>
                    <a:pt x="65" y="4"/>
                  </a:lnTo>
                  <a:lnTo>
                    <a:pt x="64" y="6"/>
                  </a:lnTo>
                  <a:lnTo>
                    <a:pt x="63" y="6"/>
                  </a:lnTo>
                  <a:lnTo>
                    <a:pt x="60" y="8"/>
                  </a:lnTo>
                  <a:lnTo>
                    <a:pt x="46" y="19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7"/>
                  </a:lnTo>
                  <a:lnTo>
                    <a:pt x="35" y="21"/>
                  </a:lnTo>
                  <a:lnTo>
                    <a:pt x="40" y="16"/>
                  </a:lnTo>
                  <a:lnTo>
                    <a:pt x="31" y="23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1" y="28"/>
                  </a:lnTo>
                  <a:lnTo>
                    <a:pt x="21" y="27"/>
                  </a:lnTo>
                  <a:lnTo>
                    <a:pt x="21" y="27"/>
                  </a:lnTo>
                  <a:lnTo>
                    <a:pt x="26" y="20"/>
                  </a:lnTo>
                  <a:lnTo>
                    <a:pt x="31" y="13"/>
                  </a:lnTo>
                  <a:lnTo>
                    <a:pt x="39" y="7"/>
                  </a:lnTo>
                  <a:lnTo>
                    <a:pt x="42" y="6"/>
                  </a:lnTo>
                  <a:lnTo>
                    <a:pt x="42" y="4"/>
                  </a:lnTo>
                  <a:lnTo>
                    <a:pt x="42" y="6"/>
                  </a:lnTo>
                  <a:lnTo>
                    <a:pt x="39" y="7"/>
                  </a:lnTo>
                  <a:lnTo>
                    <a:pt x="25" y="17"/>
                  </a:lnTo>
                  <a:lnTo>
                    <a:pt x="12" y="27"/>
                  </a:lnTo>
                  <a:lnTo>
                    <a:pt x="10" y="27"/>
                  </a:lnTo>
                  <a:lnTo>
                    <a:pt x="10" y="25"/>
                  </a:lnTo>
                  <a:lnTo>
                    <a:pt x="18" y="16"/>
                  </a:lnTo>
                  <a:lnTo>
                    <a:pt x="13" y="19"/>
                  </a:lnTo>
                  <a:lnTo>
                    <a:pt x="9" y="23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8" y="17"/>
                  </a:lnTo>
                  <a:lnTo>
                    <a:pt x="13" y="13"/>
                  </a:lnTo>
                  <a:lnTo>
                    <a:pt x="14" y="12"/>
                  </a:lnTo>
                  <a:lnTo>
                    <a:pt x="16" y="10"/>
                  </a:lnTo>
                  <a:lnTo>
                    <a:pt x="17" y="8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2" y="11"/>
                  </a:lnTo>
                  <a:lnTo>
                    <a:pt x="4" y="16"/>
                  </a:lnTo>
                  <a:lnTo>
                    <a:pt x="1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4" y="12"/>
                  </a:lnTo>
                  <a:lnTo>
                    <a:pt x="6" y="8"/>
                  </a:lnTo>
                  <a:lnTo>
                    <a:pt x="10" y="3"/>
                  </a:lnTo>
                  <a:lnTo>
                    <a:pt x="8" y="7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4"/>
                  </a:lnTo>
                  <a:lnTo>
                    <a:pt x="10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1533735" y="2946095"/>
            <a:ext cx="451980" cy="372155"/>
            <a:chOff x="5867400" y="2209801"/>
            <a:chExt cx="206376" cy="190500"/>
          </a:xfrm>
        </p:grpSpPr>
        <p:sp>
          <p:nvSpPr>
            <p:cNvPr id="10" name="Freeform 1082"/>
            <p:cNvSpPr>
              <a:spLocks/>
            </p:cNvSpPr>
            <p:nvPr/>
          </p:nvSpPr>
          <p:spPr bwMode="auto">
            <a:xfrm>
              <a:off x="5961063" y="2278063"/>
              <a:ext cx="6350" cy="3175"/>
            </a:xfrm>
            <a:custGeom>
              <a:avLst/>
              <a:gdLst>
                <a:gd name="T0" fmla="*/ 0 w 4"/>
                <a:gd name="T1" fmla="*/ 0 h 2"/>
                <a:gd name="T2" fmla="*/ 1 w 4"/>
                <a:gd name="T3" fmla="*/ 1 h 2"/>
                <a:gd name="T4" fmla="*/ 3 w 4"/>
                <a:gd name="T5" fmla="*/ 2 h 2"/>
                <a:gd name="T6" fmla="*/ 4 w 4"/>
                <a:gd name="T7" fmla="*/ 1 h 2"/>
                <a:gd name="T8" fmla="*/ 3 w 4"/>
                <a:gd name="T9" fmla="*/ 2 h 2"/>
                <a:gd name="T10" fmla="*/ 1 w 4"/>
                <a:gd name="T11" fmla="*/ 2 h 2"/>
                <a:gd name="T12" fmla="*/ 0 w 4"/>
                <a:gd name="T13" fmla="*/ 1 h 2"/>
                <a:gd name="T14" fmla="*/ 0 w 4"/>
                <a:gd name="T15" fmla="*/ 0 h 2"/>
                <a:gd name="T16" fmla="*/ 0 w 4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83"/>
            <p:cNvSpPr>
              <a:spLocks/>
            </p:cNvSpPr>
            <p:nvPr/>
          </p:nvSpPr>
          <p:spPr bwMode="auto">
            <a:xfrm>
              <a:off x="5913438" y="2211388"/>
              <a:ext cx="52388" cy="63500"/>
            </a:xfrm>
            <a:custGeom>
              <a:avLst/>
              <a:gdLst>
                <a:gd name="T0" fmla="*/ 2 w 33"/>
                <a:gd name="T1" fmla="*/ 0 h 40"/>
                <a:gd name="T2" fmla="*/ 2 w 33"/>
                <a:gd name="T3" fmla="*/ 0 h 40"/>
                <a:gd name="T4" fmla="*/ 33 w 33"/>
                <a:gd name="T5" fmla="*/ 35 h 40"/>
                <a:gd name="T6" fmla="*/ 30 w 33"/>
                <a:gd name="T7" fmla="*/ 38 h 40"/>
                <a:gd name="T8" fmla="*/ 30 w 33"/>
                <a:gd name="T9" fmla="*/ 39 h 40"/>
                <a:gd name="T10" fmla="*/ 29 w 33"/>
                <a:gd name="T11" fmla="*/ 40 h 40"/>
                <a:gd name="T12" fmla="*/ 29 w 33"/>
                <a:gd name="T13" fmla="*/ 40 h 40"/>
                <a:gd name="T14" fmla="*/ 25 w 33"/>
                <a:gd name="T15" fmla="*/ 37 h 40"/>
                <a:gd name="T16" fmla="*/ 25 w 33"/>
                <a:gd name="T17" fmla="*/ 37 h 40"/>
                <a:gd name="T18" fmla="*/ 25 w 33"/>
                <a:gd name="T19" fmla="*/ 37 h 40"/>
                <a:gd name="T20" fmla="*/ 17 w 33"/>
                <a:gd name="T21" fmla="*/ 27 h 40"/>
                <a:gd name="T22" fmla="*/ 18 w 33"/>
                <a:gd name="T23" fmla="*/ 27 h 40"/>
                <a:gd name="T24" fmla="*/ 18 w 33"/>
                <a:gd name="T25" fmla="*/ 26 h 40"/>
                <a:gd name="T26" fmla="*/ 17 w 33"/>
                <a:gd name="T27" fmla="*/ 26 h 40"/>
                <a:gd name="T28" fmla="*/ 16 w 33"/>
                <a:gd name="T29" fmla="*/ 26 h 40"/>
                <a:gd name="T30" fmla="*/ 4 w 33"/>
                <a:gd name="T31" fmla="*/ 12 h 40"/>
                <a:gd name="T32" fmla="*/ 5 w 33"/>
                <a:gd name="T33" fmla="*/ 10 h 40"/>
                <a:gd name="T34" fmla="*/ 5 w 33"/>
                <a:gd name="T35" fmla="*/ 10 h 40"/>
                <a:gd name="T36" fmla="*/ 5 w 33"/>
                <a:gd name="T37" fmla="*/ 9 h 40"/>
                <a:gd name="T38" fmla="*/ 4 w 33"/>
                <a:gd name="T39" fmla="*/ 9 h 40"/>
                <a:gd name="T40" fmla="*/ 2 w 33"/>
                <a:gd name="T41" fmla="*/ 10 h 40"/>
                <a:gd name="T42" fmla="*/ 0 w 33"/>
                <a:gd name="T43" fmla="*/ 8 h 40"/>
                <a:gd name="T44" fmla="*/ 2 w 33"/>
                <a:gd name="T45" fmla="*/ 6 h 40"/>
                <a:gd name="T46" fmla="*/ 4 w 33"/>
                <a:gd name="T47" fmla="*/ 5 h 40"/>
                <a:gd name="T48" fmla="*/ 4 w 33"/>
                <a:gd name="T49" fmla="*/ 2 h 40"/>
                <a:gd name="T50" fmla="*/ 4 w 33"/>
                <a:gd name="T51" fmla="*/ 1 h 40"/>
                <a:gd name="T52" fmla="*/ 2 w 33"/>
                <a:gd name="T5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" h="40">
                  <a:moveTo>
                    <a:pt x="2" y="0"/>
                  </a:moveTo>
                  <a:lnTo>
                    <a:pt x="2" y="0"/>
                  </a:lnTo>
                  <a:lnTo>
                    <a:pt x="33" y="35"/>
                  </a:lnTo>
                  <a:lnTo>
                    <a:pt x="30" y="38"/>
                  </a:lnTo>
                  <a:lnTo>
                    <a:pt x="30" y="39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17" y="27"/>
                  </a:lnTo>
                  <a:lnTo>
                    <a:pt x="18" y="27"/>
                  </a:lnTo>
                  <a:lnTo>
                    <a:pt x="18" y="26"/>
                  </a:lnTo>
                  <a:lnTo>
                    <a:pt x="17" y="26"/>
                  </a:lnTo>
                  <a:lnTo>
                    <a:pt x="16" y="26"/>
                  </a:lnTo>
                  <a:lnTo>
                    <a:pt x="4" y="12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9"/>
                  </a:lnTo>
                  <a:lnTo>
                    <a:pt x="4" y="9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5"/>
                  </a:lnTo>
                  <a:lnTo>
                    <a:pt x="4" y="2"/>
                  </a:lnTo>
                  <a:lnTo>
                    <a:pt x="4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084"/>
            <p:cNvSpPr>
              <a:spLocks/>
            </p:cNvSpPr>
            <p:nvPr/>
          </p:nvSpPr>
          <p:spPr bwMode="auto">
            <a:xfrm>
              <a:off x="5867400" y="2211388"/>
              <a:ext cx="52388" cy="34925"/>
            </a:xfrm>
            <a:custGeom>
              <a:avLst/>
              <a:gdLst>
                <a:gd name="T0" fmla="*/ 29 w 33"/>
                <a:gd name="T1" fmla="*/ 0 h 22"/>
                <a:gd name="T2" fmla="*/ 30 w 33"/>
                <a:gd name="T3" fmla="*/ 0 h 22"/>
                <a:gd name="T4" fmla="*/ 30 w 33"/>
                <a:gd name="T5" fmla="*/ 0 h 22"/>
                <a:gd name="T6" fmla="*/ 31 w 33"/>
                <a:gd name="T7" fmla="*/ 0 h 22"/>
                <a:gd name="T8" fmla="*/ 31 w 33"/>
                <a:gd name="T9" fmla="*/ 0 h 22"/>
                <a:gd name="T10" fmla="*/ 33 w 33"/>
                <a:gd name="T11" fmla="*/ 1 h 22"/>
                <a:gd name="T12" fmla="*/ 33 w 33"/>
                <a:gd name="T13" fmla="*/ 2 h 22"/>
                <a:gd name="T14" fmla="*/ 33 w 33"/>
                <a:gd name="T15" fmla="*/ 5 h 22"/>
                <a:gd name="T16" fmla="*/ 31 w 33"/>
                <a:gd name="T17" fmla="*/ 6 h 22"/>
                <a:gd name="T18" fmla="*/ 29 w 33"/>
                <a:gd name="T19" fmla="*/ 8 h 22"/>
                <a:gd name="T20" fmla="*/ 20 w 33"/>
                <a:gd name="T21" fmla="*/ 16 h 22"/>
                <a:gd name="T22" fmla="*/ 9 w 33"/>
                <a:gd name="T23" fmla="*/ 22 h 22"/>
                <a:gd name="T24" fmla="*/ 7 w 33"/>
                <a:gd name="T25" fmla="*/ 20 h 22"/>
                <a:gd name="T26" fmla="*/ 4 w 33"/>
                <a:gd name="T27" fmla="*/ 18 h 22"/>
                <a:gd name="T28" fmla="*/ 3 w 33"/>
                <a:gd name="T29" fmla="*/ 18 h 22"/>
                <a:gd name="T30" fmla="*/ 0 w 33"/>
                <a:gd name="T31" fmla="*/ 21 h 22"/>
                <a:gd name="T32" fmla="*/ 1 w 33"/>
                <a:gd name="T33" fmla="*/ 20 h 22"/>
                <a:gd name="T34" fmla="*/ 3 w 33"/>
                <a:gd name="T35" fmla="*/ 18 h 22"/>
                <a:gd name="T36" fmla="*/ 16 w 33"/>
                <a:gd name="T37" fmla="*/ 9 h 22"/>
                <a:gd name="T38" fmla="*/ 27 w 33"/>
                <a:gd name="T39" fmla="*/ 0 h 22"/>
                <a:gd name="T40" fmla="*/ 29 w 33"/>
                <a:gd name="T41" fmla="*/ 0 h 22"/>
                <a:gd name="T42" fmla="*/ 29 w 33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" h="22">
                  <a:moveTo>
                    <a:pt x="29" y="0"/>
                  </a:moveTo>
                  <a:lnTo>
                    <a:pt x="30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1"/>
                  </a:lnTo>
                  <a:lnTo>
                    <a:pt x="33" y="2"/>
                  </a:lnTo>
                  <a:lnTo>
                    <a:pt x="33" y="5"/>
                  </a:lnTo>
                  <a:lnTo>
                    <a:pt x="31" y="6"/>
                  </a:lnTo>
                  <a:lnTo>
                    <a:pt x="29" y="8"/>
                  </a:lnTo>
                  <a:lnTo>
                    <a:pt x="20" y="16"/>
                  </a:lnTo>
                  <a:lnTo>
                    <a:pt x="9" y="22"/>
                  </a:lnTo>
                  <a:lnTo>
                    <a:pt x="7" y="20"/>
                  </a:lnTo>
                  <a:lnTo>
                    <a:pt x="4" y="18"/>
                  </a:lnTo>
                  <a:lnTo>
                    <a:pt x="3" y="18"/>
                  </a:lnTo>
                  <a:lnTo>
                    <a:pt x="0" y="21"/>
                  </a:lnTo>
                  <a:lnTo>
                    <a:pt x="1" y="20"/>
                  </a:lnTo>
                  <a:lnTo>
                    <a:pt x="3" y="18"/>
                  </a:lnTo>
                  <a:lnTo>
                    <a:pt x="16" y="9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85"/>
            <p:cNvSpPr>
              <a:spLocks/>
            </p:cNvSpPr>
            <p:nvPr/>
          </p:nvSpPr>
          <p:spPr bwMode="auto">
            <a:xfrm>
              <a:off x="5867400" y="2239963"/>
              <a:ext cx="68263" cy="71438"/>
            </a:xfrm>
            <a:custGeom>
              <a:avLst/>
              <a:gdLst>
                <a:gd name="T0" fmla="*/ 4 w 43"/>
                <a:gd name="T1" fmla="*/ 0 h 45"/>
                <a:gd name="T2" fmla="*/ 7 w 43"/>
                <a:gd name="T3" fmla="*/ 2 h 45"/>
                <a:gd name="T4" fmla="*/ 9 w 43"/>
                <a:gd name="T5" fmla="*/ 4 h 45"/>
                <a:gd name="T6" fmla="*/ 10 w 43"/>
                <a:gd name="T7" fmla="*/ 5 h 45"/>
                <a:gd name="T8" fmla="*/ 10 w 43"/>
                <a:gd name="T9" fmla="*/ 5 h 45"/>
                <a:gd name="T10" fmla="*/ 10 w 43"/>
                <a:gd name="T11" fmla="*/ 7 h 45"/>
                <a:gd name="T12" fmla="*/ 10 w 43"/>
                <a:gd name="T13" fmla="*/ 7 h 45"/>
                <a:gd name="T14" fmla="*/ 12 w 43"/>
                <a:gd name="T15" fmla="*/ 7 h 45"/>
                <a:gd name="T16" fmla="*/ 12 w 43"/>
                <a:gd name="T17" fmla="*/ 7 h 45"/>
                <a:gd name="T18" fmla="*/ 14 w 43"/>
                <a:gd name="T19" fmla="*/ 9 h 45"/>
                <a:gd name="T20" fmla="*/ 14 w 43"/>
                <a:gd name="T21" fmla="*/ 11 h 45"/>
                <a:gd name="T22" fmla="*/ 13 w 43"/>
                <a:gd name="T23" fmla="*/ 12 h 45"/>
                <a:gd name="T24" fmla="*/ 14 w 43"/>
                <a:gd name="T25" fmla="*/ 13 h 45"/>
                <a:gd name="T26" fmla="*/ 14 w 43"/>
                <a:gd name="T27" fmla="*/ 12 h 45"/>
                <a:gd name="T28" fmla="*/ 17 w 43"/>
                <a:gd name="T29" fmla="*/ 12 h 45"/>
                <a:gd name="T30" fmla="*/ 24 w 43"/>
                <a:gd name="T31" fmla="*/ 19 h 45"/>
                <a:gd name="T32" fmla="*/ 22 w 43"/>
                <a:gd name="T33" fmla="*/ 20 h 45"/>
                <a:gd name="T34" fmla="*/ 22 w 43"/>
                <a:gd name="T35" fmla="*/ 21 h 45"/>
                <a:gd name="T36" fmla="*/ 22 w 43"/>
                <a:gd name="T37" fmla="*/ 21 h 45"/>
                <a:gd name="T38" fmla="*/ 25 w 43"/>
                <a:gd name="T39" fmla="*/ 20 h 45"/>
                <a:gd name="T40" fmla="*/ 27 w 43"/>
                <a:gd name="T41" fmla="*/ 22 h 45"/>
                <a:gd name="T42" fmla="*/ 25 w 43"/>
                <a:gd name="T43" fmla="*/ 24 h 45"/>
                <a:gd name="T44" fmla="*/ 25 w 43"/>
                <a:gd name="T45" fmla="*/ 25 h 45"/>
                <a:gd name="T46" fmla="*/ 26 w 43"/>
                <a:gd name="T47" fmla="*/ 25 h 45"/>
                <a:gd name="T48" fmla="*/ 26 w 43"/>
                <a:gd name="T49" fmla="*/ 25 h 45"/>
                <a:gd name="T50" fmla="*/ 29 w 43"/>
                <a:gd name="T51" fmla="*/ 25 h 45"/>
                <a:gd name="T52" fmla="*/ 31 w 43"/>
                <a:gd name="T53" fmla="*/ 28 h 45"/>
                <a:gd name="T54" fmla="*/ 29 w 43"/>
                <a:gd name="T55" fmla="*/ 30 h 45"/>
                <a:gd name="T56" fmla="*/ 29 w 43"/>
                <a:gd name="T57" fmla="*/ 32 h 45"/>
                <a:gd name="T58" fmla="*/ 30 w 43"/>
                <a:gd name="T59" fmla="*/ 32 h 45"/>
                <a:gd name="T60" fmla="*/ 34 w 43"/>
                <a:gd name="T61" fmla="*/ 30 h 45"/>
                <a:gd name="T62" fmla="*/ 37 w 43"/>
                <a:gd name="T63" fmla="*/ 34 h 45"/>
                <a:gd name="T64" fmla="*/ 35 w 43"/>
                <a:gd name="T65" fmla="*/ 34 h 45"/>
                <a:gd name="T66" fmla="*/ 35 w 43"/>
                <a:gd name="T67" fmla="*/ 36 h 45"/>
                <a:gd name="T68" fmla="*/ 37 w 43"/>
                <a:gd name="T69" fmla="*/ 36 h 45"/>
                <a:gd name="T70" fmla="*/ 37 w 43"/>
                <a:gd name="T71" fmla="*/ 36 h 45"/>
                <a:gd name="T72" fmla="*/ 39 w 43"/>
                <a:gd name="T73" fmla="*/ 36 h 45"/>
                <a:gd name="T74" fmla="*/ 43 w 43"/>
                <a:gd name="T75" fmla="*/ 39 h 45"/>
                <a:gd name="T76" fmla="*/ 42 w 43"/>
                <a:gd name="T77" fmla="*/ 41 h 45"/>
                <a:gd name="T78" fmla="*/ 42 w 43"/>
                <a:gd name="T79" fmla="*/ 41 h 45"/>
                <a:gd name="T80" fmla="*/ 41 w 43"/>
                <a:gd name="T81" fmla="*/ 42 h 45"/>
                <a:gd name="T82" fmla="*/ 38 w 43"/>
                <a:gd name="T83" fmla="*/ 45 h 45"/>
                <a:gd name="T84" fmla="*/ 20 w 43"/>
                <a:gd name="T85" fmla="*/ 25 h 45"/>
                <a:gd name="T86" fmla="*/ 1 w 43"/>
                <a:gd name="T87" fmla="*/ 7 h 45"/>
                <a:gd name="T88" fmla="*/ 0 w 43"/>
                <a:gd name="T89" fmla="*/ 4 h 45"/>
                <a:gd name="T90" fmla="*/ 0 w 43"/>
                <a:gd name="T91" fmla="*/ 3 h 45"/>
                <a:gd name="T92" fmla="*/ 0 w 43"/>
                <a:gd name="T93" fmla="*/ 3 h 45"/>
                <a:gd name="T94" fmla="*/ 0 w 43"/>
                <a:gd name="T95" fmla="*/ 3 h 45"/>
                <a:gd name="T96" fmla="*/ 3 w 43"/>
                <a:gd name="T97" fmla="*/ 0 h 45"/>
                <a:gd name="T98" fmla="*/ 4 w 43"/>
                <a:gd name="T9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3" h="45">
                  <a:moveTo>
                    <a:pt x="4" y="0"/>
                  </a:moveTo>
                  <a:lnTo>
                    <a:pt x="7" y="2"/>
                  </a:lnTo>
                  <a:lnTo>
                    <a:pt x="9" y="4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9"/>
                  </a:lnTo>
                  <a:lnTo>
                    <a:pt x="14" y="11"/>
                  </a:lnTo>
                  <a:lnTo>
                    <a:pt x="13" y="12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7" y="12"/>
                  </a:lnTo>
                  <a:lnTo>
                    <a:pt x="24" y="19"/>
                  </a:lnTo>
                  <a:lnTo>
                    <a:pt x="22" y="20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5" y="20"/>
                  </a:lnTo>
                  <a:lnTo>
                    <a:pt x="27" y="22"/>
                  </a:lnTo>
                  <a:lnTo>
                    <a:pt x="25" y="24"/>
                  </a:lnTo>
                  <a:lnTo>
                    <a:pt x="25" y="25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29" y="25"/>
                  </a:lnTo>
                  <a:lnTo>
                    <a:pt x="31" y="28"/>
                  </a:lnTo>
                  <a:lnTo>
                    <a:pt x="29" y="30"/>
                  </a:lnTo>
                  <a:lnTo>
                    <a:pt x="29" y="32"/>
                  </a:lnTo>
                  <a:lnTo>
                    <a:pt x="30" y="32"/>
                  </a:lnTo>
                  <a:lnTo>
                    <a:pt x="34" y="30"/>
                  </a:lnTo>
                  <a:lnTo>
                    <a:pt x="37" y="34"/>
                  </a:lnTo>
                  <a:lnTo>
                    <a:pt x="35" y="34"/>
                  </a:lnTo>
                  <a:lnTo>
                    <a:pt x="35" y="36"/>
                  </a:lnTo>
                  <a:lnTo>
                    <a:pt x="37" y="36"/>
                  </a:lnTo>
                  <a:lnTo>
                    <a:pt x="37" y="36"/>
                  </a:lnTo>
                  <a:lnTo>
                    <a:pt x="39" y="36"/>
                  </a:lnTo>
                  <a:lnTo>
                    <a:pt x="43" y="39"/>
                  </a:lnTo>
                  <a:lnTo>
                    <a:pt x="42" y="41"/>
                  </a:lnTo>
                  <a:lnTo>
                    <a:pt x="42" y="41"/>
                  </a:lnTo>
                  <a:lnTo>
                    <a:pt x="41" y="42"/>
                  </a:lnTo>
                  <a:lnTo>
                    <a:pt x="38" y="45"/>
                  </a:lnTo>
                  <a:lnTo>
                    <a:pt x="20" y="25"/>
                  </a:lnTo>
                  <a:lnTo>
                    <a:pt x="1" y="7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086"/>
            <p:cNvSpPr>
              <a:spLocks/>
            </p:cNvSpPr>
            <p:nvPr/>
          </p:nvSpPr>
          <p:spPr bwMode="auto">
            <a:xfrm>
              <a:off x="5938838" y="2306638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1 w 1"/>
                <a:gd name="T4" fmla="*/ 0 w 1"/>
                <a:gd name="T5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Rectangle 1087"/>
            <p:cNvSpPr>
              <a:spLocks noChangeArrowheads="1"/>
            </p:cNvSpPr>
            <p:nvPr/>
          </p:nvSpPr>
          <p:spPr bwMode="auto">
            <a:xfrm>
              <a:off x="5940425" y="2311401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088"/>
            <p:cNvSpPr>
              <a:spLocks/>
            </p:cNvSpPr>
            <p:nvPr/>
          </p:nvSpPr>
          <p:spPr bwMode="auto">
            <a:xfrm>
              <a:off x="5886450" y="2335213"/>
              <a:ext cx="28575" cy="30163"/>
            </a:xfrm>
            <a:custGeom>
              <a:avLst/>
              <a:gdLst>
                <a:gd name="T0" fmla="*/ 18 w 18"/>
                <a:gd name="T1" fmla="*/ 0 h 19"/>
                <a:gd name="T2" fmla="*/ 2 w 18"/>
                <a:gd name="T3" fmla="*/ 16 h 19"/>
                <a:gd name="T4" fmla="*/ 1 w 18"/>
                <a:gd name="T5" fmla="*/ 17 h 19"/>
                <a:gd name="T6" fmla="*/ 0 w 18"/>
                <a:gd name="T7" fmla="*/ 19 h 19"/>
                <a:gd name="T8" fmla="*/ 0 w 18"/>
                <a:gd name="T9" fmla="*/ 19 h 19"/>
                <a:gd name="T10" fmla="*/ 1 w 18"/>
                <a:gd name="T11" fmla="*/ 16 h 19"/>
                <a:gd name="T12" fmla="*/ 2 w 18"/>
                <a:gd name="T13" fmla="*/ 14 h 19"/>
                <a:gd name="T14" fmla="*/ 5 w 18"/>
                <a:gd name="T15" fmla="*/ 12 h 19"/>
                <a:gd name="T16" fmla="*/ 6 w 18"/>
                <a:gd name="T17" fmla="*/ 11 h 19"/>
                <a:gd name="T18" fmla="*/ 12 w 18"/>
                <a:gd name="T19" fmla="*/ 6 h 19"/>
                <a:gd name="T20" fmla="*/ 17 w 18"/>
                <a:gd name="T21" fmla="*/ 2 h 19"/>
                <a:gd name="T22" fmla="*/ 18 w 18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9">
                  <a:moveTo>
                    <a:pt x="18" y="0"/>
                  </a:moveTo>
                  <a:lnTo>
                    <a:pt x="2" y="16"/>
                  </a:lnTo>
                  <a:lnTo>
                    <a:pt x="1" y="17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1" y="16"/>
                  </a:lnTo>
                  <a:lnTo>
                    <a:pt x="2" y="14"/>
                  </a:lnTo>
                  <a:lnTo>
                    <a:pt x="5" y="12"/>
                  </a:lnTo>
                  <a:lnTo>
                    <a:pt x="6" y="11"/>
                  </a:lnTo>
                  <a:lnTo>
                    <a:pt x="12" y="6"/>
                  </a:lnTo>
                  <a:lnTo>
                    <a:pt x="17" y="2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089"/>
            <p:cNvSpPr>
              <a:spLocks/>
            </p:cNvSpPr>
            <p:nvPr/>
          </p:nvSpPr>
          <p:spPr bwMode="auto">
            <a:xfrm>
              <a:off x="5875338" y="2305051"/>
              <a:ext cx="65088" cy="57150"/>
            </a:xfrm>
            <a:custGeom>
              <a:avLst/>
              <a:gdLst>
                <a:gd name="T0" fmla="*/ 37 w 41"/>
                <a:gd name="T1" fmla="*/ 0 h 36"/>
                <a:gd name="T2" fmla="*/ 37 w 41"/>
                <a:gd name="T3" fmla="*/ 1 h 36"/>
                <a:gd name="T4" fmla="*/ 37 w 41"/>
                <a:gd name="T5" fmla="*/ 2 h 36"/>
                <a:gd name="T6" fmla="*/ 38 w 41"/>
                <a:gd name="T7" fmla="*/ 2 h 36"/>
                <a:gd name="T8" fmla="*/ 40 w 41"/>
                <a:gd name="T9" fmla="*/ 1 h 36"/>
                <a:gd name="T10" fmla="*/ 41 w 41"/>
                <a:gd name="T11" fmla="*/ 1 h 36"/>
                <a:gd name="T12" fmla="*/ 34 w 41"/>
                <a:gd name="T13" fmla="*/ 9 h 36"/>
                <a:gd name="T14" fmla="*/ 24 w 41"/>
                <a:gd name="T15" fmla="*/ 18 h 36"/>
                <a:gd name="T16" fmla="*/ 15 w 41"/>
                <a:gd name="T17" fmla="*/ 26 h 36"/>
                <a:gd name="T18" fmla="*/ 5 w 41"/>
                <a:gd name="T19" fmla="*/ 36 h 36"/>
                <a:gd name="T20" fmla="*/ 5 w 41"/>
                <a:gd name="T21" fmla="*/ 36 h 36"/>
                <a:gd name="T22" fmla="*/ 3 w 41"/>
                <a:gd name="T23" fmla="*/ 35 h 36"/>
                <a:gd name="T24" fmla="*/ 2 w 41"/>
                <a:gd name="T25" fmla="*/ 35 h 36"/>
                <a:gd name="T26" fmla="*/ 0 w 41"/>
                <a:gd name="T27" fmla="*/ 36 h 36"/>
                <a:gd name="T28" fmla="*/ 0 w 41"/>
                <a:gd name="T29" fmla="*/ 36 h 36"/>
                <a:gd name="T30" fmla="*/ 11 w 41"/>
                <a:gd name="T31" fmla="*/ 25 h 36"/>
                <a:gd name="T32" fmla="*/ 22 w 41"/>
                <a:gd name="T33" fmla="*/ 14 h 36"/>
                <a:gd name="T34" fmla="*/ 33 w 41"/>
                <a:gd name="T35" fmla="*/ 4 h 36"/>
                <a:gd name="T36" fmla="*/ 36 w 41"/>
                <a:gd name="T37" fmla="*/ 1 h 36"/>
                <a:gd name="T38" fmla="*/ 37 w 41"/>
                <a:gd name="T39" fmla="*/ 0 h 36"/>
                <a:gd name="T40" fmla="*/ 37 w 41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36">
                  <a:moveTo>
                    <a:pt x="37" y="0"/>
                  </a:moveTo>
                  <a:lnTo>
                    <a:pt x="37" y="1"/>
                  </a:lnTo>
                  <a:lnTo>
                    <a:pt x="37" y="2"/>
                  </a:lnTo>
                  <a:lnTo>
                    <a:pt x="38" y="2"/>
                  </a:lnTo>
                  <a:lnTo>
                    <a:pt x="40" y="1"/>
                  </a:lnTo>
                  <a:lnTo>
                    <a:pt x="41" y="1"/>
                  </a:lnTo>
                  <a:lnTo>
                    <a:pt x="34" y="9"/>
                  </a:lnTo>
                  <a:lnTo>
                    <a:pt x="24" y="18"/>
                  </a:lnTo>
                  <a:lnTo>
                    <a:pt x="15" y="26"/>
                  </a:lnTo>
                  <a:lnTo>
                    <a:pt x="5" y="36"/>
                  </a:lnTo>
                  <a:lnTo>
                    <a:pt x="5" y="36"/>
                  </a:lnTo>
                  <a:lnTo>
                    <a:pt x="3" y="35"/>
                  </a:lnTo>
                  <a:lnTo>
                    <a:pt x="2" y="35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11" y="25"/>
                  </a:lnTo>
                  <a:lnTo>
                    <a:pt x="22" y="14"/>
                  </a:lnTo>
                  <a:lnTo>
                    <a:pt x="33" y="4"/>
                  </a:lnTo>
                  <a:lnTo>
                    <a:pt x="36" y="1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090"/>
            <p:cNvSpPr>
              <a:spLocks/>
            </p:cNvSpPr>
            <p:nvPr/>
          </p:nvSpPr>
          <p:spPr bwMode="auto">
            <a:xfrm>
              <a:off x="5934075" y="2311401"/>
              <a:ext cx="6350" cy="6350"/>
            </a:xfrm>
            <a:custGeom>
              <a:avLst/>
              <a:gdLst>
                <a:gd name="T0" fmla="*/ 4 w 4"/>
                <a:gd name="T1" fmla="*/ 0 h 4"/>
                <a:gd name="T2" fmla="*/ 4 w 4"/>
                <a:gd name="T3" fmla="*/ 0 h 4"/>
                <a:gd name="T4" fmla="*/ 0 w 4"/>
                <a:gd name="T5" fmla="*/ 4 h 4"/>
                <a:gd name="T6" fmla="*/ 4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091"/>
            <p:cNvSpPr>
              <a:spLocks/>
            </p:cNvSpPr>
            <p:nvPr/>
          </p:nvSpPr>
          <p:spPr bwMode="auto">
            <a:xfrm>
              <a:off x="5873750" y="2360613"/>
              <a:ext cx="39688" cy="39688"/>
            </a:xfrm>
            <a:custGeom>
              <a:avLst/>
              <a:gdLst>
                <a:gd name="T0" fmla="*/ 4 w 25"/>
                <a:gd name="T1" fmla="*/ 0 h 25"/>
                <a:gd name="T2" fmla="*/ 6 w 25"/>
                <a:gd name="T3" fmla="*/ 1 h 25"/>
                <a:gd name="T4" fmla="*/ 6 w 25"/>
                <a:gd name="T5" fmla="*/ 1 h 25"/>
                <a:gd name="T6" fmla="*/ 4 w 25"/>
                <a:gd name="T7" fmla="*/ 7 h 25"/>
                <a:gd name="T8" fmla="*/ 4 w 25"/>
                <a:gd name="T9" fmla="*/ 8 h 25"/>
                <a:gd name="T10" fmla="*/ 4 w 25"/>
                <a:gd name="T11" fmla="*/ 8 h 25"/>
                <a:gd name="T12" fmla="*/ 5 w 25"/>
                <a:gd name="T13" fmla="*/ 8 h 25"/>
                <a:gd name="T14" fmla="*/ 9 w 25"/>
                <a:gd name="T15" fmla="*/ 4 h 25"/>
                <a:gd name="T16" fmla="*/ 12 w 25"/>
                <a:gd name="T17" fmla="*/ 7 h 25"/>
                <a:gd name="T18" fmla="*/ 10 w 25"/>
                <a:gd name="T19" fmla="*/ 9 h 25"/>
                <a:gd name="T20" fmla="*/ 10 w 25"/>
                <a:gd name="T21" fmla="*/ 11 h 25"/>
                <a:gd name="T22" fmla="*/ 12 w 25"/>
                <a:gd name="T23" fmla="*/ 11 h 25"/>
                <a:gd name="T24" fmla="*/ 12 w 25"/>
                <a:gd name="T25" fmla="*/ 11 h 25"/>
                <a:gd name="T26" fmla="*/ 14 w 25"/>
                <a:gd name="T27" fmla="*/ 8 h 25"/>
                <a:gd name="T28" fmla="*/ 18 w 25"/>
                <a:gd name="T29" fmla="*/ 13 h 25"/>
                <a:gd name="T30" fmla="*/ 18 w 25"/>
                <a:gd name="T31" fmla="*/ 13 h 25"/>
                <a:gd name="T32" fmla="*/ 18 w 25"/>
                <a:gd name="T33" fmla="*/ 15 h 25"/>
                <a:gd name="T34" fmla="*/ 18 w 25"/>
                <a:gd name="T35" fmla="*/ 15 h 25"/>
                <a:gd name="T36" fmla="*/ 20 w 25"/>
                <a:gd name="T37" fmla="*/ 15 h 25"/>
                <a:gd name="T38" fmla="*/ 20 w 25"/>
                <a:gd name="T39" fmla="*/ 15 h 25"/>
                <a:gd name="T40" fmla="*/ 25 w 25"/>
                <a:gd name="T41" fmla="*/ 17 h 25"/>
                <a:gd name="T42" fmla="*/ 22 w 25"/>
                <a:gd name="T43" fmla="*/ 18 h 25"/>
                <a:gd name="T44" fmla="*/ 21 w 25"/>
                <a:gd name="T45" fmla="*/ 21 h 25"/>
                <a:gd name="T46" fmla="*/ 22 w 25"/>
                <a:gd name="T47" fmla="*/ 22 h 25"/>
                <a:gd name="T48" fmla="*/ 23 w 25"/>
                <a:gd name="T49" fmla="*/ 25 h 25"/>
                <a:gd name="T50" fmla="*/ 23 w 25"/>
                <a:gd name="T51" fmla="*/ 24 h 25"/>
                <a:gd name="T52" fmla="*/ 12 w 25"/>
                <a:gd name="T53" fmla="*/ 16 h 25"/>
                <a:gd name="T54" fmla="*/ 1 w 25"/>
                <a:gd name="T55" fmla="*/ 5 h 25"/>
                <a:gd name="T56" fmla="*/ 0 w 25"/>
                <a:gd name="T57" fmla="*/ 4 h 25"/>
                <a:gd name="T58" fmla="*/ 0 w 25"/>
                <a:gd name="T59" fmla="*/ 3 h 25"/>
                <a:gd name="T60" fmla="*/ 1 w 25"/>
                <a:gd name="T61" fmla="*/ 1 h 25"/>
                <a:gd name="T62" fmla="*/ 1 w 25"/>
                <a:gd name="T63" fmla="*/ 1 h 25"/>
                <a:gd name="T64" fmla="*/ 3 w 25"/>
                <a:gd name="T65" fmla="*/ 0 h 25"/>
                <a:gd name="T66" fmla="*/ 4 w 25"/>
                <a:gd name="T6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" h="25">
                  <a:moveTo>
                    <a:pt x="4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4" y="7"/>
                  </a:lnTo>
                  <a:lnTo>
                    <a:pt x="4" y="8"/>
                  </a:lnTo>
                  <a:lnTo>
                    <a:pt x="4" y="8"/>
                  </a:lnTo>
                  <a:lnTo>
                    <a:pt x="5" y="8"/>
                  </a:lnTo>
                  <a:lnTo>
                    <a:pt x="9" y="4"/>
                  </a:lnTo>
                  <a:lnTo>
                    <a:pt x="12" y="7"/>
                  </a:lnTo>
                  <a:lnTo>
                    <a:pt x="10" y="9"/>
                  </a:ln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4" y="8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5" y="17"/>
                  </a:lnTo>
                  <a:lnTo>
                    <a:pt x="22" y="18"/>
                  </a:lnTo>
                  <a:lnTo>
                    <a:pt x="21" y="21"/>
                  </a:lnTo>
                  <a:lnTo>
                    <a:pt x="22" y="22"/>
                  </a:lnTo>
                  <a:lnTo>
                    <a:pt x="23" y="25"/>
                  </a:lnTo>
                  <a:lnTo>
                    <a:pt x="23" y="24"/>
                  </a:lnTo>
                  <a:lnTo>
                    <a:pt x="12" y="1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Rectangle 1092"/>
            <p:cNvSpPr>
              <a:spLocks noChangeArrowheads="1"/>
            </p:cNvSpPr>
            <p:nvPr/>
          </p:nvSpPr>
          <p:spPr bwMode="auto">
            <a:xfrm>
              <a:off x="5886450" y="236537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093"/>
            <p:cNvSpPr>
              <a:spLocks/>
            </p:cNvSpPr>
            <p:nvPr/>
          </p:nvSpPr>
          <p:spPr bwMode="auto">
            <a:xfrm>
              <a:off x="5907088" y="2332038"/>
              <a:ext cx="63500" cy="68263"/>
            </a:xfrm>
            <a:custGeom>
              <a:avLst/>
              <a:gdLst>
                <a:gd name="T0" fmla="*/ 39 w 40"/>
                <a:gd name="T1" fmla="*/ 0 h 43"/>
                <a:gd name="T2" fmla="*/ 39 w 40"/>
                <a:gd name="T3" fmla="*/ 0 h 43"/>
                <a:gd name="T4" fmla="*/ 38 w 40"/>
                <a:gd name="T5" fmla="*/ 1 h 43"/>
                <a:gd name="T6" fmla="*/ 37 w 40"/>
                <a:gd name="T7" fmla="*/ 4 h 43"/>
                <a:gd name="T8" fmla="*/ 35 w 40"/>
                <a:gd name="T9" fmla="*/ 5 h 43"/>
                <a:gd name="T10" fmla="*/ 35 w 40"/>
                <a:gd name="T11" fmla="*/ 5 h 43"/>
                <a:gd name="T12" fmla="*/ 37 w 40"/>
                <a:gd name="T13" fmla="*/ 6 h 43"/>
                <a:gd name="T14" fmla="*/ 37 w 40"/>
                <a:gd name="T15" fmla="*/ 6 h 43"/>
                <a:gd name="T16" fmla="*/ 38 w 40"/>
                <a:gd name="T17" fmla="*/ 5 h 43"/>
                <a:gd name="T18" fmla="*/ 38 w 40"/>
                <a:gd name="T19" fmla="*/ 6 h 43"/>
                <a:gd name="T20" fmla="*/ 40 w 40"/>
                <a:gd name="T21" fmla="*/ 8 h 43"/>
                <a:gd name="T22" fmla="*/ 23 w 40"/>
                <a:gd name="T23" fmla="*/ 25 h 43"/>
                <a:gd name="T24" fmla="*/ 6 w 40"/>
                <a:gd name="T25" fmla="*/ 42 h 43"/>
                <a:gd name="T26" fmla="*/ 5 w 40"/>
                <a:gd name="T27" fmla="*/ 43 h 43"/>
                <a:gd name="T28" fmla="*/ 4 w 40"/>
                <a:gd name="T29" fmla="*/ 43 h 43"/>
                <a:gd name="T30" fmla="*/ 2 w 40"/>
                <a:gd name="T31" fmla="*/ 43 h 43"/>
                <a:gd name="T32" fmla="*/ 2 w 40"/>
                <a:gd name="T33" fmla="*/ 43 h 43"/>
                <a:gd name="T34" fmla="*/ 1 w 40"/>
                <a:gd name="T35" fmla="*/ 40 h 43"/>
                <a:gd name="T36" fmla="*/ 0 w 40"/>
                <a:gd name="T37" fmla="*/ 39 h 43"/>
                <a:gd name="T38" fmla="*/ 1 w 40"/>
                <a:gd name="T39" fmla="*/ 36 h 43"/>
                <a:gd name="T40" fmla="*/ 4 w 40"/>
                <a:gd name="T41" fmla="*/ 35 h 43"/>
                <a:gd name="T42" fmla="*/ 21 w 40"/>
                <a:gd name="T43" fmla="*/ 18 h 43"/>
                <a:gd name="T44" fmla="*/ 38 w 40"/>
                <a:gd name="T45" fmla="*/ 1 h 43"/>
                <a:gd name="T46" fmla="*/ 39 w 40"/>
                <a:gd name="T4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" h="43">
                  <a:moveTo>
                    <a:pt x="39" y="0"/>
                  </a:moveTo>
                  <a:lnTo>
                    <a:pt x="39" y="0"/>
                  </a:lnTo>
                  <a:lnTo>
                    <a:pt x="38" y="1"/>
                  </a:lnTo>
                  <a:lnTo>
                    <a:pt x="37" y="4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8" y="5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23" y="25"/>
                  </a:lnTo>
                  <a:lnTo>
                    <a:pt x="6" y="42"/>
                  </a:lnTo>
                  <a:lnTo>
                    <a:pt x="5" y="43"/>
                  </a:lnTo>
                  <a:lnTo>
                    <a:pt x="4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1" y="40"/>
                  </a:lnTo>
                  <a:lnTo>
                    <a:pt x="0" y="39"/>
                  </a:lnTo>
                  <a:lnTo>
                    <a:pt x="1" y="36"/>
                  </a:lnTo>
                  <a:lnTo>
                    <a:pt x="4" y="35"/>
                  </a:lnTo>
                  <a:lnTo>
                    <a:pt x="21" y="18"/>
                  </a:lnTo>
                  <a:lnTo>
                    <a:pt x="38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094"/>
            <p:cNvSpPr>
              <a:spLocks/>
            </p:cNvSpPr>
            <p:nvPr/>
          </p:nvSpPr>
          <p:spPr bwMode="auto">
            <a:xfrm>
              <a:off x="5959475" y="2209801"/>
              <a:ext cx="69850" cy="71438"/>
            </a:xfrm>
            <a:custGeom>
              <a:avLst/>
              <a:gdLst>
                <a:gd name="T0" fmla="*/ 44 w 44"/>
                <a:gd name="T1" fmla="*/ 0 h 45"/>
                <a:gd name="T2" fmla="*/ 43 w 44"/>
                <a:gd name="T3" fmla="*/ 1 h 45"/>
                <a:gd name="T4" fmla="*/ 41 w 44"/>
                <a:gd name="T5" fmla="*/ 3 h 45"/>
                <a:gd name="T6" fmla="*/ 43 w 44"/>
                <a:gd name="T7" fmla="*/ 6 h 45"/>
                <a:gd name="T8" fmla="*/ 44 w 44"/>
                <a:gd name="T9" fmla="*/ 7 h 45"/>
                <a:gd name="T10" fmla="*/ 24 w 44"/>
                <a:gd name="T11" fmla="*/ 26 h 45"/>
                <a:gd name="T12" fmla="*/ 6 w 44"/>
                <a:gd name="T13" fmla="*/ 44 h 45"/>
                <a:gd name="T14" fmla="*/ 5 w 44"/>
                <a:gd name="T15" fmla="*/ 44 h 45"/>
                <a:gd name="T16" fmla="*/ 4 w 44"/>
                <a:gd name="T17" fmla="*/ 45 h 45"/>
                <a:gd name="T18" fmla="*/ 2 w 44"/>
                <a:gd name="T19" fmla="*/ 44 h 45"/>
                <a:gd name="T20" fmla="*/ 1 w 44"/>
                <a:gd name="T21" fmla="*/ 43 h 45"/>
                <a:gd name="T22" fmla="*/ 2 w 44"/>
                <a:gd name="T23" fmla="*/ 41 h 45"/>
                <a:gd name="T24" fmla="*/ 2 w 44"/>
                <a:gd name="T25" fmla="*/ 41 h 45"/>
                <a:gd name="T26" fmla="*/ 1 w 44"/>
                <a:gd name="T27" fmla="*/ 40 h 45"/>
                <a:gd name="T28" fmla="*/ 1 w 44"/>
                <a:gd name="T29" fmla="*/ 40 h 45"/>
                <a:gd name="T30" fmla="*/ 0 w 44"/>
                <a:gd name="T31" fmla="*/ 41 h 45"/>
                <a:gd name="T32" fmla="*/ 1 w 44"/>
                <a:gd name="T33" fmla="*/ 40 h 45"/>
                <a:gd name="T34" fmla="*/ 1 w 44"/>
                <a:gd name="T35" fmla="*/ 39 h 45"/>
                <a:gd name="T36" fmla="*/ 4 w 44"/>
                <a:gd name="T37" fmla="*/ 36 h 45"/>
                <a:gd name="T38" fmla="*/ 23 w 44"/>
                <a:gd name="T39" fmla="*/ 18 h 45"/>
                <a:gd name="T40" fmla="*/ 43 w 44"/>
                <a:gd name="T41" fmla="*/ 0 h 45"/>
                <a:gd name="T42" fmla="*/ 44 w 44"/>
                <a:gd name="T4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45">
                  <a:moveTo>
                    <a:pt x="44" y="0"/>
                  </a:moveTo>
                  <a:lnTo>
                    <a:pt x="43" y="1"/>
                  </a:lnTo>
                  <a:lnTo>
                    <a:pt x="41" y="3"/>
                  </a:lnTo>
                  <a:lnTo>
                    <a:pt x="43" y="6"/>
                  </a:lnTo>
                  <a:lnTo>
                    <a:pt x="44" y="7"/>
                  </a:lnTo>
                  <a:lnTo>
                    <a:pt x="24" y="26"/>
                  </a:lnTo>
                  <a:lnTo>
                    <a:pt x="6" y="44"/>
                  </a:lnTo>
                  <a:lnTo>
                    <a:pt x="5" y="44"/>
                  </a:lnTo>
                  <a:lnTo>
                    <a:pt x="4" y="45"/>
                  </a:lnTo>
                  <a:lnTo>
                    <a:pt x="2" y="44"/>
                  </a:lnTo>
                  <a:lnTo>
                    <a:pt x="1" y="43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0" y="41"/>
                  </a:lnTo>
                  <a:lnTo>
                    <a:pt x="1" y="40"/>
                  </a:lnTo>
                  <a:lnTo>
                    <a:pt x="1" y="39"/>
                  </a:lnTo>
                  <a:lnTo>
                    <a:pt x="4" y="36"/>
                  </a:lnTo>
                  <a:lnTo>
                    <a:pt x="23" y="18"/>
                  </a:lnTo>
                  <a:lnTo>
                    <a:pt x="43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095"/>
            <p:cNvSpPr>
              <a:spLocks/>
            </p:cNvSpPr>
            <p:nvPr/>
          </p:nvSpPr>
          <p:spPr bwMode="auto">
            <a:xfrm>
              <a:off x="6024563" y="2209801"/>
              <a:ext cx="49213" cy="42863"/>
            </a:xfrm>
            <a:custGeom>
              <a:avLst/>
              <a:gdLst>
                <a:gd name="T0" fmla="*/ 4 w 31"/>
                <a:gd name="T1" fmla="*/ 0 h 27"/>
                <a:gd name="T2" fmla="*/ 4 w 31"/>
                <a:gd name="T3" fmla="*/ 0 h 27"/>
                <a:gd name="T4" fmla="*/ 4 w 31"/>
                <a:gd name="T5" fmla="*/ 0 h 27"/>
                <a:gd name="T6" fmla="*/ 6 w 31"/>
                <a:gd name="T7" fmla="*/ 0 h 27"/>
                <a:gd name="T8" fmla="*/ 6 w 31"/>
                <a:gd name="T9" fmla="*/ 1 h 27"/>
                <a:gd name="T10" fmla="*/ 7 w 31"/>
                <a:gd name="T11" fmla="*/ 1 h 27"/>
                <a:gd name="T12" fmla="*/ 18 w 31"/>
                <a:gd name="T13" fmla="*/ 11 h 27"/>
                <a:gd name="T14" fmla="*/ 29 w 31"/>
                <a:gd name="T15" fmla="*/ 23 h 27"/>
                <a:gd name="T16" fmla="*/ 31 w 31"/>
                <a:gd name="T17" fmla="*/ 24 h 27"/>
                <a:gd name="T18" fmla="*/ 29 w 31"/>
                <a:gd name="T19" fmla="*/ 27 h 27"/>
                <a:gd name="T20" fmla="*/ 29 w 31"/>
                <a:gd name="T21" fmla="*/ 24 h 27"/>
                <a:gd name="T22" fmla="*/ 27 w 31"/>
                <a:gd name="T23" fmla="*/ 23 h 27"/>
                <a:gd name="T24" fmla="*/ 25 w 31"/>
                <a:gd name="T25" fmla="*/ 23 h 27"/>
                <a:gd name="T26" fmla="*/ 23 w 31"/>
                <a:gd name="T27" fmla="*/ 24 h 27"/>
                <a:gd name="T28" fmla="*/ 21 w 31"/>
                <a:gd name="T29" fmla="*/ 26 h 27"/>
                <a:gd name="T30" fmla="*/ 24 w 31"/>
                <a:gd name="T31" fmla="*/ 23 h 27"/>
                <a:gd name="T32" fmla="*/ 24 w 31"/>
                <a:gd name="T33" fmla="*/ 23 h 27"/>
                <a:gd name="T34" fmla="*/ 23 w 31"/>
                <a:gd name="T35" fmla="*/ 22 h 27"/>
                <a:gd name="T36" fmla="*/ 23 w 31"/>
                <a:gd name="T37" fmla="*/ 22 h 27"/>
                <a:gd name="T38" fmla="*/ 20 w 31"/>
                <a:gd name="T39" fmla="*/ 23 h 27"/>
                <a:gd name="T40" fmla="*/ 15 w 31"/>
                <a:gd name="T41" fmla="*/ 19 h 27"/>
                <a:gd name="T42" fmla="*/ 15 w 31"/>
                <a:gd name="T43" fmla="*/ 19 h 27"/>
                <a:gd name="T44" fmla="*/ 16 w 31"/>
                <a:gd name="T45" fmla="*/ 18 h 27"/>
                <a:gd name="T46" fmla="*/ 15 w 31"/>
                <a:gd name="T47" fmla="*/ 17 h 27"/>
                <a:gd name="T48" fmla="*/ 15 w 31"/>
                <a:gd name="T49" fmla="*/ 17 h 27"/>
                <a:gd name="T50" fmla="*/ 14 w 31"/>
                <a:gd name="T51" fmla="*/ 18 h 27"/>
                <a:gd name="T52" fmla="*/ 10 w 31"/>
                <a:gd name="T53" fmla="*/ 14 h 27"/>
                <a:gd name="T54" fmla="*/ 10 w 31"/>
                <a:gd name="T55" fmla="*/ 14 h 27"/>
                <a:gd name="T56" fmla="*/ 10 w 31"/>
                <a:gd name="T57" fmla="*/ 13 h 27"/>
                <a:gd name="T58" fmla="*/ 10 w 31"/>
                <a:gd name="T59" fmla="*/ 13 h 27"/>
                <a:gd name="T60" fmla="*/ 8 w 31"/>
                <a:gd name="T61" fmla="*/ 13 h 27"/>
                <a:gd name="T62" fmla="*/ 8 w 31"/>
                <a:gd name="T63" fmla="*/ 13 h 27"/>
                <a:gd name="T64" fmla="*/ 7 w 31"/>
                <a:gd name="T65" fmla="*/ 11 h 27"/>
                <a:gd name="T66" fmla="*/ 6 w 31"/>
                <a:gd name="T67" fmla="*/ 10 h 27"/>
                <a:gd name="T68" fmla="*/ 3 w 31"/>
                <a:gd name="T69" fmla="*/ 7 h 27"/>
                <a:gd name="T70" fmla="*/ 2 w 31"/>
                <a:gd name="T71" fmla="*/ 6 h 27"/>
                <a:gd name="T72" fmla="*/ 0 w 31"/>
                <a:gd name="T73" fmla="*/ 3 h 27"/>
                <a:gd name="T74" fmla="*/ 2 w 31"/>
                <a:gd name="T75" fmla="*/ 1 h 27"/>
                <a:gd name="T76" fmla="*/ 3 w 31"/>
                <a:gd name="T77" fmla="*/ 0 h 27"/>
                <a:gd name="T78" fmla="*/ 3 w 31"/>
                <a:gd name="T79" fmla="*/ 0 h 27"/>
                <a:gd name="T80" fmla="*/ 4 w 31"/>
                <a:gd name="T8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1" h="27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7" y="1"/>
                  </a:lnTo>
                  <a:lnTo>
                    <a:pt x="18" y="11"/>
                  </a:lnTo>
                  <a:lnTo>
                    <a:pt x="29" y="23"/>
                  </a:lnTo>
                  <a:lnTo>
                    <a:pt x="31" y="24"/>
                  </a:lnTo>
                  <a:lnTo>
                    <a:pt x="29" y="27"/>
                  </a:lnTo>
                  <a:lnTo>
                    <a:pt x="29" y="24"/>
                  </a:lnTo>
                  <a:lnTo>
                    <a:pt x="27" y="23"/>
                  </a:lnTo>
                  <a:lnTo>
                    <a:pt x="25" y="23"/>
                  </a:lnTo>
                  <a:lnTo>
                    <a:pt x="23" y="24"/>
                  </a:lnTo>
                  <a:lnTo>
                    <a:pt x="21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0" y="23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6" y="18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4" y="1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7" y="11"/>
                  </a:lnTo>
                  <a:lnTo>
                    <a:pt x="6" y="10"/>
                  </a:lnTo>
                  <a:lnTo>
                    <a:pt x="3" y="7"/>
                  </a:lnTo>
                  <a:lnTo>
                    <a:pt x="2" y="6"/>
                  </a:lnTo>
                  <a:lnTo>
                    <a:pt x="0" y="3"/>
                  </a:lnTo>
                  <a:lnTo>
                    <a:pt x="2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096"/>
            <p:cNvSpPr>
              <a:spLocks/>
            </p:cNvSpPr>
            <p:nvPr/>
          </p:nvSpPr>
          <p:spPr bwMode="auto">
            <a:xfrm>
              <a:off x="6002338" y="2246313"/>
              <a:ext cx="68263" cy="58738"/>
            </a:xfrm>
            <a:custGeom>
              <a:avLst/>
              <a:gdLst>
                <a:gd name="T0" fmla="*/ 39 w 43"/>
                <a:gd name="T1" fmla="*/ 0 h 37"/>
                <a:gd name="T2" fmla="*/ 41 w 43"/>
                <a:gd name="T3" fmla="*/ 0 h 37"/>
                <a:gd name="T4" fmla="*/ 43 w 43"/>
                <a:gd name="T5" fmla="*/ 1 h 37"/>
                <a:gd name="T6" fmla="*/ 43 w 43"/>
                <a:gd name="T7" fmla="*/ 4 h 37"/>
                <a:gd name="T8" fmla="*/ 43 w 43"/>
                <a:gd name="T9" fmla="*/ 5 h 37"/>
                <a:gd name="T10" fmla="*/ 42 w 43"/>
                <a:gd name="T11" fmla="*/ 7 h 37"/>
                <a:gd name="T12" fmla="*/ 9 w 43"/>
                <a:gd name="T13" fmla="*/ 34 h 37"/>
                <a:gd name="T14" fmla="*/ 8 w 43"/>
                <a:gd name="T15" fmla="*/ 33 h 37"/>
                <a:gd name="T16" fmla="*/ 7 w 43"/>
                <a:gd name="T17" fmla="*/ 32 h 37"/>
                <a:gd name="T18" fmla="*/ 4 w 43"/>
                <a:gd name="T19" fmla="*/ 32 h 37"/>
                <a:gd name="T20" fmla="*/ 3 w 43"/>
                <a:gd name="T21" fmla="*/ 33 h 37"/>
                <a:gd name="T22" fmla="*/ 1 w 43"/>
                <a:gd name="T23" fmla="*/ 34 h 37"/>
                <a:gd name="T24" fmla="*/ 3 w 43"/>
                <a:gd name="T25" fmla="*/ 37 h 37"/>
                <a:gd name="T26" fmla="*/ 1 w 43"/>
                <a:gd name="T27" fmla="*/ 35 h 37"/>
                <a:gd name="T28" fmla="*/ 0 w 43"/>
                <a:gd name="T29" fmla="*/ 33 h 37"/>
                <a:gd name="T30" fmla="*/ 18 w 43"/>
                <a:gd name="T31" fmla="*/ 18 h 37"/>
                <a:gd name="T32" fmla="*/ 35 w 43"/>
                <a:gd name="T33" fmla="*/ 3 h 37"/>
                <a:gd name="T34" fmla="*/ 37 w 43"/>
                <a:gd name="T35" fmla="*/ 1 h 37"/>
                <a:gd name="T36" fmla="*/ 39 w 43"/>
                <a:gd name="T3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7">
                  <a:moveTo>
                    <a:pt x="39" y="0"/>
                  </a:moveTo>
                  <a:lnTo>
                    <a:pt x="41" y="0"/>
                  </a:lnTo>
                  <a:lnTo>
                    <a:pt x="43" y="1"/>
                  </a:lnTo>
                  <a:lnTo>
                    <a:pt x="43" y="4"/>
                  </a:lnTo>
                  <a:lnTo>
                    <a:pt x="43" y="5"/>
                  </a:lnTo>
                  <a:lnTo>
                    <a:pt x="42" y="7"/>
                  </a:lnTo>
                  <a:lnTo>
                    <a:pt x="9" y="34"/>
                  </a:lnTo>
                  <a:lnTo>
                    <a:pt x="8" y="33"/>
                  </a:lnTo>
                  <a:lnTo>
                    <a:pt x="7" y="32"/>
                  </a:lnTo>
                  <a:lnTo>
                    <a:pt x="4" y="32"/>
                  </a:lnTo>
                  <a:lnTo>
                    <a:pt x="3" y="33"/>
                  </a:lnTo>
                  <a:lnTo>
                    <a:pt x="1" y="34"/>
                  </a:lnTo>
                  <a:lnTo>
                    <a:pt x="3" y="37"/>
                  </a:lnTo>
                  <a:lnTo>
                    <a:pt x="1" y="35"/>
                  </a:lnTo>
                  <a:lnTo>
                    <a:pt x="0" y="33"/>
                  </a:lnTo>
                  <a:lnTo>
                    <a:pt x="18" y="18"/>
                  </a:lnTo>
                  <a:lnTo>
                    <a:pt x="35" y="3"/>
                  </a:lnTo>
                  <a:lnTo>
                    <a:pt x="37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097"/>
            <p:cNvSpPr>
              <a:spLocks/>
            </p:cNvSpPr>
            <p:nvPr/>
          </p:nvSpPr>
          <p:spPr bwMode="auto">
            <a:xfrm>
              <a:off x="5967413" y="2333626"/>
              <a:ext cx="57150" cy="65088"/>
            </a:xfrm>
            <a:custGeom>
              <a:avLst/>
              <a:gdLst>
                <a:gd name="T0" fmla="*/ 5 w 36"/>
                <a:gd name="T1" fmla="*/ 0 h 41"/>
                <a:gd name="T2" fmla="*/ 5 w 36"/>
                <a:gd name="T3" fmla="*/ 0 h 41"/>
                <a:gd name="T4" fmla="*/ 8 w 36"/>
                <a:gd name="T5" fmla="*/ 3 h 41"/>
                <a:gd name="T6" fmla="*/ 6 w 36"/>
                <a:gd name="T7" fmla="*/ 4 h 41"/>
                <a:gd name="T8" fmla="*/ 6 w 36"/>
                <a:gd name="T9" fmla="*/ 5 h 41"/>
                <a:gd name="T10" fmla="*/ 8 w 36"/>
                <a:gd name="T11" fmla="*/ 5 h 41"/>
                <a:gd name="T12" fmla="*/ 10 w 36"/>
                <a:gd name="T13" fmla="*/ 4 h 41"/>
                <a:gd name="T14" fmla="*/ 14 w 36"/>
                <a:gd name="T15" fmla="*/ 9 h 41"/>
                <a:gd name="T16" fmla="*/ 13 w 36"/>
                <a:gd name="T17" fmla="*/ 11 h 41"/>
                <a:gd name="T18" fmla="*/ 13 w 36"/>
                <a:gd name="T19" fmla="*/ 12 h 41"/>
                <a:gd name="T20" fmla="*/ 13 w 36"/>
                <a:gd name="T21" fmla="*/ 12 h 41"/>
                <a:gd name="T22" fmla="*/ 14 w 36"/>
                <a:gd name="T23" fmla="*/ 12 h 41"/>
                <a:gd name="T24" fmla="*/ 16 w 36"/>
                <a:gd name="T25" fmla="*/ 11 h 41"/>
                <a:gd name="T26" fmla="*/ 21 w 36"/>
                <a:gd name="T27" fmla="*/ 16 h 41"/>
                <a:gd name="T28" fmla="*/ 19 w 36"/>
                <a:gd name="T29" fmla="*/ 17 h 41"/>
                <a:gd name="T30" fmla="*/ 19 w 36"/>
                <a:gd name="T31" fmla="*/ 17 h 41"/>
                <a:gd name="T32" fmla="*/ 21 w 36"/>
                <a:gd name="T33" fmla="*/ 18 h 41"/>
                <a:gd name="T34" fmla="*/ 21 w 36"/>
                <a:gd name="T35" fmla="*/ 18 h 41"/>
                <a:gd name="T36" fmla="*/ 22 w 36"/>
                <a:gd name="T37" fmla="*/ 17 h 41"/>
                <a:gd name="T38" fmla="*/ 23 w 36"/>
                <a:gd name="T39" fmla="*/ 20 h 41"/>
                <a:gd name="T40" fmla="*/ 22 w 36"/>
                <a:gd name="T41" fmla="*/ 24 h 41"/>
                <a:gd name="T42" fmla="*/ 22 w 36"/>
                <a:gd name="T43" fmla="*/ 25 h 41"/>
                <a:gd name="T44" fmla="*/ 22 w 36"/>
                <a:gd name="T45" fmla="*/ 25 h 41"/>
                <a:gd name="T46" fmla="*/ 23 w 36"/>
                <a:gd name="T47" fmla="*/ 25 h 41"/>
                <a:gd name="T48" fmla="*/ 26 w 36"/>
                <a:gd name="T49" fmla="*/ 22 h 41"/>
                <a:gd name="T50" fmla="*/ 30 w 36"/>
                <a:gd name="T51" fmla="*/ 26 h 41"/>
                <a:gd name="T52" fmla="*/ 29 w 36"/>
                <a:gd name="T53" fmla="*/ 28 h 41"/>
                <a:gd name="T54" fmla="*/ 29 w 36"/>
                <a:gd name="T55" fmla="*/ 28 h 41"/>
                <a:gd name="T56" fmla="*/ 30 w 36"/>
                <a:gd name="T57" fmla="*/ 29 h 41"/>
                <a:gd name="T58" fmla="*/ 30 w 36"/>
                <a:gd name="T59" fmla="*/ 29 h 41"/>
                <a:gd name="T60" fmla="*/ 31 w 36"/>
                <a:gd name="T61" fmla="*/ 28 h 41"/>
                <a:gd name="T62" fmla="*/ 34 w 36"/>
                <a:gd name="T63" fmla="*/ 32 h 41"/>
                <a:gd name="T64" fmla="*/ 34 w 36"/>
                <a:gd name="T65" fmla="*/ 32 h 41"/>
                <a:gd name="T66" fmla="*/ 35 w 36"/>
                <a:gd name="T67" fmla="*/ 32 h 41"/>
                <a:gd name="T68" fmla="*/ 36 w 36"/>
                <a:gd name="T69" fmla="*/ 34 h 41"/>
                <a:gd name="T70" fmla="*/ 34 w 36"/>
                <a:gd name="T71" fmla="*/ 35 h 41"/>
                <a:gd name="T72" fmla="*/ 34 w 36"/>
                <a:gd name="T73" fmla="*/ 38 h 41"/>
                <a:gd name="T74" fmla="*/ 34 w 36"/>
                <a:gd name="T75" fmla="*/ 39 h 41"/>
                <a:gd name="T76" fmla="*/ 35 w 36"/>
                <a:gd name="T77" fmla="*/ 41 h 41"/>
                <a:gd name="T78" fmla="*/ 34 w 36"/>
                <a:gd name="T79" fmla="*/ 41 h 41"/>
                <a:gd name="T80" fmla="*/ 23 w 36"/>
                <a:gd name="T81" fmla="*/ 30 h 41"/>
                <a:gd name="T82" fmla="*/ 13 w 36"/>
                <a:gd name="T83" fmla="*/ 18 h 41"/>
                <a:gd name="T84" fmla="*/ 2 w 36"/>
                <a:gd name="T85" fmla="*/ 7 h 41"/>
                <a:gd name="T86" fmla="*/ 0 w 36"/>
                <a:gd name="T87" fmla="*/ 5 h 41"/>
                <a:gd name="T88" fmla="*/ 0 w 36"/>
                <a:gd name="T89" fmla="*/ 4 h 41"/>
                <a:gd name="T90" fmla="*/ 5 w 36"/>
                <a:gd name="T9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" h="41">
                  <a:moveTo>
                    <a:pt x="5" y="0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8" y="5"/>
                  </a:lnTo>
                  <a:lnTo>
                    <a:pt x="10" y="4"/>
                  </a:lnTo>
                  <a:lnTo>
                    <a:pt x="14" y="9"/>
                  </a:lnTo>
                  <a:lnTo>
                    <a:pt x="13" y="11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21" y="16"/>
                  </a:lnTo>
                  <a:lnTo>
                    <a:pt x="19" y="17"/>
                  </a:lnTo>
                  <a:lnTo>
                    <a:pt x="19" y="17"/>
                  </a:lnTo>
                  <a:lnTo>
                    <a:pt x="21" y="18"/>
                  </a:lnTo>
                  <a:lnTo>
                    <a:pt x="21" y="18"/>
                  </a:lnTo>
                  <a:lnTo>
                    <a:pt x="22" y="17"/>
                  </a:lnTo>
                  <a:lnTo>
                    <a:pt x="23" y="20"/>
                  </a:lnTo>
                  <a:lnTo>
                    <a:pt x="22" y="24"/>
                  </a:lnTo>
                  <a:lnTo>
                    <a:pt x="22" y="25"/>
                  </a:lnTo>
                  <a:lnTo>
                    <a:pt x="22" y="25"/>
                  </a:lnTo>
                  <a:lnTo>
                    <a:pt x="23" y="25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1" y="28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5" y="32"/>
                  </a:lnTo>
                  <a:lnTo>
                    <a:pt x="36" y="34"/>
                  </a:lnTo>
                  <a:lnTo>
                    <a:pt x="34" y="35"/>
                  </a:lnTo>
                  <a:lnTo>
                    <a:pt x="34" y="38"/>
                  </a:lnTo>
                  <a:lnTo>
                    <a:pt x="34" y="39"/>
                  </a:lnTo>
                  <a:lnTo>
                    <a:pt x="35" y="41"/>
                  </a:lnTo>
                  <a:lnTo>
                    <a:pt x="34" y="41"/>
                  </a:lnTo>
                  <a:lnTo>
                    <a:pt x="23" y="30"/>
                  </a:lnTo>
                  <a:lnTo>
                    <a:pt x="13" y="18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098"/>
            <p:cNvSpPr>
              <a:spLocks/>
            </p:cNvSpPr>
            <p:nvPr/>
          </p:nvSpPr>
          <p:spPr bwMode="auto">
            <a:xfrm>
              <a:off x="5965825" y="2332038"/>
              <a:ext cx="3175" cy="635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1 h 4"/>
                <a:gd name="T4" fmla="*/ 1 w 2"/>
                <a:gd name="T5" fmla="*/ 1 h 4"/>
                <a:gd name="T6" fmla="*/ 0 w 2"/>
                <a:gd name="T7" fmla="*/ 4 h 4"/>
                <a:gd name="T8" fmla="*/ 1 w 2"/>
                <a:gd name="T9" fmla="*/ 1 h 4"/>
                <a:gd name="T10" fmla="*/ 2 w 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1"/>
                  </a:lnTo>
                  <a:lnTo>
                    <a:pt x="1" y="1"/>
                  </a:lnTo>
                  <a:lnTo>
                    <a:pt x="0" y="4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099"/>
            <p:cNvSpPr>
              <a:spLocks/>
            </p:cNvSpPr>
            <p:nvPr/>
          </p:nvSpPr>
          <p:spPr bwMode="auto">
            <a:xfrm>
              <a:off x="6021388" y="2357438"/>
              <a:ext cx="47625" cy="42863"/>
            </a:xfrm>
            <a:custGeom>
              <a:avLst/>
              <a:gdLst>
                <a:gd name="T0" fmla="*/ 30 w 30"/>
                <a:gd name="T1" fmla="*/ 0 h 27"/>
                <a:gd name="T2" fmla="*/ 30 w 30"/>
                <a:gd name="T3" fmla="*/ 1 h 27"/>
                <a:gd name="T4" fmla="*/ 29 w 30"/>
                <a:gd name="T5" fmla="*/ 2 h 27"/>
                <a:gd name="T6" fmla="*/ 18 w 30"/>
                <a:gd name="T7" fmla="*/ 15 h 27"/>
                <a:gd name="T8" fmla="*/ 5 w 30"/>
                <a:gd name="T9" fmla="*/ 26 h 27"/>
                <a:gd name="T10" fmla="*/ 4 w 30"/>
                <a:gd name="T11" fmla="*/ 27 h 27"/>
                <a:gd name="T12" fmla="*/ 2 w 30"/>
                <a:gd name="T13" fmla="*/ 27 h 27"/>
                <a:gd name="T14" fmla="*/ 1 w 30"/>
                <a:gd name="T15" fmla="*/ 26 h 27"/>
                <a:gd name="T16" fmla="*/ 0 w 30"/>
                <a:gd name="T17" fmla="*/ 24 h 27"/>
                <a:gd name="T18" fmla="*/ 0 w 30"/>
                <a:gd name="T19" fmla="*/ 23 h 27"/>
                <a:gd name="T20" fmla="*/ 0 w 30"/>
                <a:gd name="T21" fmla="*/ 20 h 27"/>
                <a:gd name="T22" fmla="*/ 2 w 30"/>
                <a:gd name="T23" fmla="*/ 19 h 27"/>
                <a:gd name="T24" fmla="*/ 9 w 30"/>
                <a:gd name="T25" fmla="*/ 14 h 27"/>
                <a:gd name="T26" fmla="*/ 14 w 30"/>
                <a:gd name="T27" fmla="*/ 9 h 27"/>
                <a:gd name="T28" fmla="*/ 20 w 30"/>
                <a:gd name="T29" fmla="*/ 3 h 27"/>
                <a:gd name="T30" fmla="*/ 22 w 30"/>
                <a:gd name="T31" fmla="*/ 2 h 27"/>
                <a:gd name="T32" fmla="*/ 23 w 30"/>
                <a:gd name="T33" fmla="*/ 3 h 27"/>
                <a:gd name="T34" fmla="*/ 26 w 30"/>
                <a:gd name="T35" fmla="*/ 5 h 27"/>
                <a:gd name="T36" fmla="*/ 27 w 30"/>
                <a:gd name="T37" fmla="*/ 3 h 27"/>
                <a:gd name="T38" fmla="*/ 29 w 30"/>
                <a:gd name="T39" fmla="*/ 3 h 27"/>
                <a:gd name="T40" fmla="*/ 30 w 30"/>
                <a:gd name="T41" fmla="*/ 1 h 27"/>
                <a:gd name="T42" fmla="*/ 30 w 30"/>
                <a:gd name="T4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27">
                  <a:moveTo>
                    <a:pt x="30" y="0"/>
                  </a:moveTo>
                  <a:lnTo>
                    <a:pt x="30" y="1"/>
                  </a:lnTo>
                  <a:lnTo>
                    <a:pt x="29" y="2"/>
                  </a:lnTo>
                  <a:lnTo>
                    <a:pt x="18" y="15"/>
                  </a:lnTo>
                  <a:lnTo>
                    <a:pt x="5" y="26"/>
                  </a:lnTo>
                  <a:lnTo>
                    <a:pt x="4" y="27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2" y="19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3"/>
                  </a:lnTo>
                  <a:lnTo>
                    <a:pt x="22" y="2"/>
                  </a:lnTo>
                  <a:lnTo>
                    <a:pt x="23" y="3"/>
                  </a:lnTo>
                  <a:lnTo>
                    <a:pt x="26" y="5"/>
                  </a:lnTo>
                  <a:lnTo>
                    <a:pt x="27" y="3"/>
                  </a:lnTo>
                  <a:lnTo>
                    <a:pt x="29" y="3"/>
                  </a:lnTo>
                  <a:lnTo>
                    <a:pt x="30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100"/>
            <p:cNvSpPr>
              <a:spLocks/>
            </p:cNvSpPr>
            <p:nvPr/>
          </p:nvSpPr>
          <p:spPr bwMode="auto">
            <a:xfrm>
              <a:off x="6003925" y="2297113"/>
              <a:ext cx="65088" cy="68263"/>
            </a:xfrm>
            <a:custGeom>
              <a:avLst/>
              <a:gdLst>
                <a:gd name="T0" fmla="*/ 6 w 41"/>
                <a:gd name="T1" fmla="*/ 0 h 43"/>
                <a:gd name="T2" fmla="*/ 7 w 41"/>
                <a:gd name="T3" fmla="*/ 1 h 43"/>
                <a:gd name="T4" fmla="*/ 8 w 41"/>
                <a:gd name="T5" fmla="*/ 2 h 43"/>
                <a:gd name="T6" fmla="*/ 24 w 41"/>
                <a:gd name="T7" fmla="*/ 19 h 43"/>
                <a:gd name="T8" fmla="*/ 40 w 41"/>
                <a:gd name="T9" fmla="*/ 36 h 43"/>
                <a:gd name="T10" fmla="*/ 40 w 41"/>
                <a:gd name="T11" fmla="*/ 36 h 43"/>
                <a:gd name="T12" fmla="*/ 41 w 41"/>
                <a:gd name="T13" fmla="*/ 38 h 43"/>
                <a:gd name="T14" fmla="*/ 41 w 41"/>
                <a:gd name="T15" fmla="*/ 38 h 43"/>
                <a:gd name="T16" fmla="*/ 41 w 41"/>
                <a:gd name="T17" fmla="*/ 39 h 43"/>
                <a:gd name="T18" fmla="*/ 40 w 41"/>
                <a:gd name="T19" fmla="*/ 41 h 43"/>
                <a:gd name="T20" fmla="*/ 38 w 41"/>
                <a:gd name="T21" fmla="*/ 41 h 43"/>
                <a:gd name="T22" fmla="*/ 37 w 41"/>
                <a:gd name="T23" fmla="*/ 43 h 43"/>
                <a:gd name="T24" fmla="*/ 34 w 41"/>
                <a:gd name="T25" fmla="*/ 41 h 43"/>
                <a:gd name="T26" fmla="*/ 33 w 41"/>
                <a:gd name="T27" fmla="*/ 40 h 43"/>
                <a:gd name="T28" fmla="*/ 36 w 41"/>
                <a:gd name="T29" fmla="*/ 39 h 43"/>
                <a:gd name="T30" fmla="*/ 36 w 41"/>
                <a:gd name="T31" fmla="*/ 38 h 43"/>
                <a:gd name="T32" fmla="*/ 36 w 41"/>
                <a:gd name="T33" fmla="*/ 38 h 43"/>
                <a:gd name="T34" fmla="*/ 34 w 41"/>
                <a:gd name="T35" fmla="*/ 38 h 43"/>
                <a:gd name="T36" fmla="*/ 32 w 41"/>
                <a:gd name="T37" fmla="*/ 39 h 43"/>
                <a:gd name="T38" fmla="*/ 23 w 41"/>
                <a:gd name="T39" fmla="*/ 28 h 43"/>
                <a:gd name="T40" fmla="*/ 13 w 41"/>
                <a:gd name="T41" fmla="*/ 18 h 43"/>
                <a:gd name="T42" fmla="*/ 13 w 41"/>
                <a:gd name="T43" fmla="*/ 18 h 43"/>
                <a:gd name="T44" fmla="*/ 3 w 41"/>
                <a:gd name="T45" fmla="*/ 6 h 43"/>
                <a:gd name="T46" fmla="*/ 3 w 41"/>
                <a:gd name="T47" fmla="*/ 5 h 43"/>
                <a:gd name="T48" fmla="*/ 3 w 41"/>
                <a:gd name="T49" fmla="*/ 5 h 43"/>
                <a:gd name="T50" fmla="*/ 2 w 41"/>
                <a:gd name="T51" fmla="*/ 5 h 43"/>
                <a:gd name="T52" fmla="*/ 2 w 41"/>
                <a:gd name="T53" fmla="*/ 5 h 43"/>
                <a:gd name="T54" fmla="*/ 2 w 41"/>
                <a:gd name="T55" fmla="*/ 5 h 43"/>
                <a:gd name="T56" fmla="*/ 0 w 41"/>
                <a:gd name="T57" fmla="*/ 2 h 43"/>
                <a:gd name="T58" fmla="*/ 2 w 41"/>
                <a:gd name="T59" fmla="*/ 1 h 43"/>
                <a:gd name="T60" fmla="*/ 3 w 41"/>
                <a:gd name="T61" fmla="*/ 0 h 43"/>
                <a:gd name="T62" fmla="*/ 6 w 41"/>
                <a:gd name="T6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" h="43">
                  <a:moveTo>
                    <a:pt x="6" y="0"/>
                  </a:moveTo>
                  <a:lnTo>
                    <a:pt x="7" y="1"/>
                  </a:lnTo>
                  <a:lnTo>
                    <a:pt x="8" y="2"/>
                  </a:lnTo>
                  <a:lnTo>
                    <a:pt x="24" y="19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41" y="38"/>
                  </a:lnTo>
                  <a:lnTo>
                    <a:pt x="41" y="38"/>
                  </a:lnTo>
                  <a:lnTo>
                    <a:pt x="41" y="39"/>
                  </a:lnTo>
                  <a:lnTo>
                    <a:pt x="40" y="41"/>
                  </a:lnTo>
                  <a:lnTo>
                    <a:pt x="38" y="41"/>
                  </a:lnTo>
                  <a:lnTo>
                    <a:pt x="37" y="43"/>
                  </a:lnTo>
                  <a:lnTo>
                    <a:pt x="34" y="41"/>
                  </a:lnTo>
                  <a:lnTo>
                    <a:pt x="33" y="40"/>
                  </a:lnTo>
                  <a:lnTo>
                    <a:pt x="36" y="39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4" y="38"/>
                  </a:lnTo>
                  <a:lnTo>
                    <a:pt x="32" y="39"/>
                  </a:lnTo>
                  <a:lnTo>
                    <a:pt x="23" y="2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3" y="6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101"/>
            <p:cNvSpPr>
              <a:spLocks noEditPoints="1"/>
            </p:cNvSpPr>
            <p:nvPr/>
          </p:nvSpPr>
          <p:spPr bwMode="auto">
            <a:xfrm>
              <a:off x="5880100" y="2225676"/>
              <a:ext cx="182563" cy="158750"/>
            </a:xfrm>
            <a:custGeom>
              <a:avLst/>
              <a:gdLst>
                <a:gd name="T0" fmla="*/ 4 w 115"/>
                <a:gd name="T1" fmla="*/ 88 h 100"/>
                <a:gd name="T2" fmla="*/ 98 w 115"/>
                <a:gd name="T3" fmla="*/ 28 h 100"/>
                <a:gd name="T4" fmla="*/ 88 w 115"/>
                <a:gd name="T5" fmla="*/ 14 h 100"/>
                <a:gd name="T6" fmla="*/ 26 w 115"/>
                <a:gd name="T7" fmla="*/ 1 h 100"/>
                <a:gd name="T8" fmla="*/ 27 w 115"/>
                <a:gd name="T9" fmla="*/ 8 h 100"/>
                <a:gd name="T10" fmla="*/ 30 w 115"/>
                <a:gd name="T11" fmla="*/ 13 h 100"/>
                <a:gd name="T12" fmla="*/ 25 w 115"/>
                <a:gd name="T13" fmla="*/ 25 h 100"/>
                <a:gd name="T14" fmla="*/ 29 w 115"/>
                <a:gd name="T15" fmla="*/ 28 h 100"/>
                <a:gd name="T16" fmla="*/ 33 w 115"/>
                <a:gd name="T17" fmla="*/ 28 h 100"/>
                <a:gd name="T18" fmla="*/ 35 w 115"/>
                <a:gd name="T19" fmla="*/ 33 h 100"/>
                <a:gd name="T20" fmla="*/ 38 w 115"/>
                <a:gd name="T21" fmla="*/ 38 h 100"/>
                <a:gd name="T22" fmla="*/ 51 w 115"/>
                <a:gd name="T23" fmla="*/ 33 h 100"/>
                <a:gd name="T24" fmla="*/ 44 w 115"/>
                <a:gd name="T25" fmla="*/ 43 h 100"/>
                <a:gd name="T26" fmla="*/ 72 w 115"/>
                <a:gd name="T27" fmla="*/ 26 h 100"/>
                <a:gd name="T28" fmla="*/ 38 w 115"/>
                <a:gd name="T29" fmla="*/ 54 h 100"/>
                <a:gd name="T30" fmla="*/ 101 w 115"/>
                <a:gd name="T31" fmla="*/ 3 h 100"/>
                <a:gd name="T32" fmla="*/ 19 w 115"/>
                <a:gd name="T33" fmla="*/ 80 h 100"/>
                <a:gd name="T34" fmla="*/ 71 w 115"/>
                <a:gd name="T35" fmla="*/ 37 h 100"/>
                <a:gd name="T36" fmla="*/ 106 w 115"/>
                <a:gd name="T37" fmla="*/ 9 h 100"/>
                <a:gd name="T38" fmla="*/ 114 w 115"/>
                <a:gd name="T39" fmla="*/ 12 h 100"/>
                <a:gd name="T40" fmla="*/ 71 w 115"/>
                <a:gd name="T41" fmla="*/ 58 h 100"/>
                <a:gd name="T42" fmla="*/ 69 w 115"/>
                <a:gd name="T43" fmla="*/ 67 h 100"/>
                <a:gd name="T44" fmla="*/ 84 w 115"/>
                <a:gd name="T45" fmla="*/ 55 h 100"/>
                <a:gd name="T46" fmla="*/ 72 w 115"/>
                <a:gd name="T47" fmla="*/ 77 h 100"/>
                <a:gd name="T48" fmla="*/ 91 w 115"/>
                <a:gd name="T49" fmla="*/ 63 h 100"/>
                <a:gd name="T50" fmla="*/ 78 w 115"/>
                <a:gd name="T51" fmla="*/ 81 h 100"/>
                <a:gd name="T52" fmla="*/ 97 w 115"/>
                <a:gd name="T53" fmla="*/ 69 h 100"/>
                <a:gd name="T54" fmla="*/ 99 w 115"/>
                <a:gd name="T55" fmla="*/ 73 h 100"/>
                <a:gd name="T56" fmla="*/ 88 w 115"/>
                <a:gd name="T57" fmla="*/ 93 h 100"/>
                <a:gd name="T58" fmla="*/ 107 w 115"/>
                <a:gd name="T59" fmla="*/ 80 h 100"/>
                <a:gd name="T60" fmla="*/ 91 w 115"/>
                <a:gd name="T61" fmla="*/ 96 h 100"/>
                <a:gd name="T62" fmla="*/ 114 w 115"/>
                <a:gd name="T63" fmla="*/ 83 h 100"/>
                <a:gd name="T64" fmla="*/ 89 w 115"/>
                <a:gd name="T65" fmla="*/ 98 h 100"/>
                <a:gd name="T66" fmla="*/ 84 w 115"/>
                <a:gd name="T67" fmla="*/ 96 h 100"/>
                <a:gd name="T68" fmla="*/ 78 w 115"/>
                <a:gd name="T69" fmla="*/ 93 h 100"/>
                <a:gd name="T70" fmla="*/ 82 w 115"/>
                <a:gd name="T71" fmla="*/ 81 h 100"/>
                <a:gd name="T72" fmla="*/ 85 w 115"/>
                <a:gd name="T73" fmla="*/ 71 h 100"/>
                <a:gd name="T74" fmla="*/ 68 w 115"/>
                <a:gd name="T75" fmla="*/ 80 h 100"/>
                <a:gd name="T76" fmla="*/ 76 w 115"/>
                <a:gd name="T77" fmla="*/ 64 h 100"/>
                <a:gd name="T78" fmla="*/ 76 w 115"/>
                <a:gd name="T79" fmla="*/ 56 h 100"/>
                <a:gd name="T80" fmla="*/ 54 w 115"/>
                <a:gd name="T81" fmla="*/ 71 h 100"/>
                <a:gd name="T82" fmla="*/ 18 w 115"/>
                <a:gd name="T83" fmla="*/ 97 h 100"/>
                <a:gd name="T84" fmla="*/ 82 w 115"/>
                <a:gd name="T85" fmla="*/ 30 h 100"/>
                <a:gd name="T86" fmla="*/ 102 w 115"/>
                <a:gd name="T87" fmla="*/ 11 h 100"/>
                <a:gd name="T88" fmla="*/ 23 w 115"/>
                <a:gd name="T89" fmla="*/ 80 h 100"/>
                <a:gd name="T90" fmla="*/ 46 w 115"/>
                <a:gd name="T91" fmla="*/ 54 h 100"/>
                <a:gd name="T92" fmla="*/ 1 w 115"/>
                <a:gd name="T93" fmla="*/ 93 h 100"/>
                <a:gd name="T94" fmla="*/ 38 w 115"/>
                <a:gd name="T95" fmla="*/ 51 h 100"/>
                <a:gd name="T96" fmla="*/ 39 w 115"/>
                <a:gd name="T97" fmla="*/ 43 h 100"/>
                <a:gd name="T98" fmla="*/ 27 w 115"/>
                <a:gd name="T99" fmla="*/ 43 h 100"/>
                <a:gd name="T100" fmla="*/ 42 w 115"/>
                <a:gd name="T101" fmla="*/ 30 h 100"/>
                <a:gd name="T102" fmla="*/ 29 w 115"/>
                <a:gd name="T103" fmla="*/ 31 h 100"/>
                <a:gd name="T104" fmla="*/ 30 w 115"/>
                <a:gd name="T105" fmla="*/ 24 h 100"/>
                <a:gd name="T106" fmla="*/ 29 w 115"/>
                <a:gd name="T107" fmla="*/ 16 h 100"/>
                <a:gd name="T108" fmla="*/ 14 w 115"/>
                <a:gd name="T109" fmla="*/ 17 h 100"/>
                <a:gd name="T110" fmla="*/ 17 w 115"/>
                <a:gd name="T111" fmla="*/ 7 h 100"/>
                <a:gd name="T112" fmla="*/ 16 w 115"/>
                <a:gd name="T113" fmla="*/ 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5" h="100">
                  <a:moveTo>
                    <a:pt x="22" y="69"/>
                  </a:moveTo>
                  <a:lnTo>
                    <a:pt x="21" y="71"/>
                  </a:lnTo>
                  <a:lnTo>
                    <a:pt x="16" y="75"/>
                  </a:lnTo>
                  <a:lnTo>
                    <a:pt x="10" y="80"/>
                  </a:lnTo>
                  <a:lnTo>
                    <a:pt x="9" y="81"/>
                  </a:lnTo>
                  <a:lnTo>
                    <a:pt x="6" y="83"/>
                  </a:lnTo>
                  <a:lnTo>
                    <a:pt x="5" y="85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5" y="86"/>
                  </a:lnTo>
                  <a:lnTo>
                    <a:pt x="6" y="85"/>
                  </a:lnTo>
                  <a:lnTo>
                    <a:pt x="22" y="69"/>
                  </a:lnTo>
                  <a:close/>
                  <a:moveTo>
                    <a:pt x="106" y="20"/>
                  </a:moveTo>
                  <a:lnTo>
                    <a:pt x="94" y="29"/>
                  </a:lnTo>
                  <a:lnTo>
                    <a:pt x="89" y="33"/>
                  </a:lnTo>
                  <a:lnTo>
                    <a:pt x="98" y="28"/>
                  </a:lnTo>
                  <a:lnTo>
                    <a:pt x="106" y="20"/>
                  </a:lnTo>
                  <a:close/>
                  <a:moveTo>
                    <a:pt x="97" y="5"/>
                  </a:moveTo>
                  <a:lnTo>
                    <a:pt x="95" y="7"/>
                  </a:lnTo>
                  <a:lnTo>
                    <a:pt x="94" y="8"/>
                  </a:lnTo>
                  <a:lnTo>
                    <a:pt x="93" y="9"/>
                  </a:lnTo>
                  <a:lnTo>
                    <a:pt x="91" y="11"/>
                  </a:lnTo>
                  <a:lnTo>
                    <a:pt x="90" y="12"/>
                  </a:lnTo>
                  <a:lnTo>
                    <a:pt x="89" y="13"/>
                  </a:lnTo>
                  <a:lnTo>
                    <a:pt x="88" y="14"/>
                  </a:lnTo>
                  <a:lnTo>
                    <a:pt x="86" y="16"/>
                  </a:lnTo>
                  <a:lnTo>
                    <a:pt x="84" y="18"/>
                  </a:lnTo>
                  <a:lnTo>
                    <a:pt x="94" y="9"/>
                  </a:lnTo>
                  <a:lnTo>
                    <a:pt x="95" y="7"/>
                  </a:lnTo>
                  <a:lnTo>
                    <a:pt x="97" y="5"/>
                  </a:lnTo>
                  <a:lnTo>
                    <a:pt x="97" y="5"/>
                  </a:lnTo>
                  <a:close/>
                  <a:moveTo>
                    <a:pt x="26" y="0"/>
                  </a:moveTo>
                  <a:lnTo>
                    <a:pt x="26" y="1"/>
                  </a:lnTo>
                  <a:lnTo>
                    <a:pt x="26" y="1"/>
                  </a:lnTo>
                  <a:lnTo>
                    <a:pt x="25" y="3"/>
                  </a:lnTo>
                  <a:lnTo>
                    <a:pt x="21" y="7"/>
                  </a:lnTo>
                  <a:lnTo>
                    <a:pt x="17" y="11"/>
                  </a:lnTo>
                  <a:lnTo>
                    <a:pt x="13" y="16"/>
                  </a:lnTo>
                  <a:lnTo>
                    <a:pt x="9" y="18"/>
                  </a:lnTo>
                  <a:lnTo>
                    <a:pt x="14" y="14"/>
                  </a:lnTo>
                  <a:lnTo>
                    <a:pt x="21" y="11"/>
                  </a:lnTo>
                  <a:lnTo>
                    <a:pt x="27" y="7"/>
                  </a:lnTo>
                  <a:lnTo>
                    <a:pt x="27" y="8"/>
                  </a:lnTo>
                  <a:lnTo>
                    <a:pt x="29" y="8"/>
                  </a:lnTo>
                  <a:lnTo>
                    <a:pt x="29" y="9"/>
                  </a:lnTo>
                  <a:lnTo>
                    <a:pt x="25" y="12"/>
                  </a:lnTo>
                  <a:lnTo>
                    <a:pt x="21" y="16"/>
                  </a:lnTo>
                  <a:lnTo>
                    <a:pt x="19" y="17"/>
                  </a:lnTo>
                  <a:lnTo>
                    <a:pt x="18" y="18"/>
                  </a:lnTo>
                  <a:lnTo>
                    <a:pt x="18" y="20"/>
                  </a:lnTo>
                  <a:lnTo>
                    <a:pt x="25" y="16"/>
                  </a:lnTo>
                  <a:lnTo>
                    <a:pt x="30" y="13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4"/>
                  </a:lnTo>
                  <a:lnTo>
                    <a:pt x="30" y="17"/>
                  </a:lnTo>
                  <a:lnTo>
                    <a:pt x="26" y="20"/>
                  </a:lnTo>
                  <a:lnTo>
                    <a:pt x="23" y="24"/>
                  </a:lnTo>
                  <a:lnTo>
                    <a:pt x="21" y="26"/>
                  </a:lnTo>
                  <a:lnTo>
                    <a:pt x="18" y="28"/>
                  </a:lnTo>
                  <a:lnTo>
                    <a:pt x="25" y="25"/>
                  </a:lnTo>
                  <a:lnTo>
                    <a:pt x="30" y="21"/>
                  </a:lnTo>
                  <a:lnTo>
                    <a:pt x="37" y="17"/>
                  </a:lnTo>
                  <a:lnTo>
                    <a:pt x="38" y="17"/>
                  </a:lnTo>
                  <a:lnTo>
                    <a:pt x="39" y="17"/>
                  </a:lnTo>
                  <a:lnTo>
                    <a:pt x="39" y="18"/>
                  </a:lnTo>
                  <a:lnTo>
                    <a:pt x="38" y="18"/>
                  </a:lnTo>
                  <a:lnTo>
                    <a:pt x="35" y="22"/>
                  </a:lnTo>
                  <a:lnTo>
                    <a:pt x="31" y="25"/>
                  </a:lnTo>
                  <a:lnTo>
                    <a:pt x="29" y="28"/>
                  </a:lnTo>
                  <a:lnTo>
                    <a:pt x="27" y="28"/>
                  </a:lnTo>
                  <a:lnTo>
                    <a:pt x="26" y="29"/>
                  </a:lnTo>
                  <a:lnTo>
                    <a:pt x="23" y="30"/>
                  </a:lnTo>
                  <a:lnTo>
                    <a:pt x="22" y="30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5" y="30"/>
                  </a:lnTo>
                  <a:lnTo>
                    <a:pt x="33" y="28"/>
                  </a:lnTo>
                  <a:lnTo>
                    <a:pt x="39" y="25"/>
                  </a:lnTo>
                  <a:lnTo>
                    <a:pt x="39" y="25"/>
                  </a:lnTo>
                  <a:lnTo>
                    <a:pt x="40" y="25"/>
                  </a:lnTo>
                  <a:lnTo>
                    <a:pt x="39" y="26"/>
                  </a:lnTo>
                  <a:lnTo>
                    <a:pt x="37" y="29"/>
                  </a:lnTo>
                  <a:lnTo>
                    <a:pt x="33" y="33"/>
                  </a:lnTo>
                  <a:lnTo>
                    <a:pt x="29" y="35"/>
                  </a:lnTo>
                  <a:lnTo>
                    <a:pt x="25" y="37"/>
                  </a:lnTo>
                  <a:lnTo>
                    <a:pt x="35" y="33"/>
                  </a:lnTo>
                  <a:lnTo>
                    <a:pt x="44" y="28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6" y="29"/>
                  </a:lnTo>
                  <a:lnTo>
                    <a:pt x="42" y="33"/>
                  </a:lnTo>
                  <a:lnTo>
                    <a:pt x="37" y="38"/>
                  </a:lnTo>
                  <a:lnTo>
                    <a:pt x="33" y="42"/>
                  </a:lnTo>
                  <a:lnTo>
                    <a:pt x="38" y="38"/>
                  </a:lnTo>
                  <a:lnTo>
                    <a:pt x="43" y="35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47" y="37"/>
                  </a:lnTo>
                  <a:lnTo>
                    <a:pt x="43" y="41"/>
                  </a:lnTo>
                  <a:lnTo>
                    <a:pt x="39" y="45"/>
                  </a:lnTo>
                  <a:lnTo>
                    <a:pt x="37" y="48"/>
                  </a:lnTo>
                  <a:lnTo>
                    <a:pt x="38" y="48"/>
                  </a:lnTo>
                  <a:lnTo>
                    <a:pt x="39" y="47"/>
                  </a:lnTo>
                  <a:lnTo>
                    <a:pt x="40" y="46"/>
                  </a:lnTo>
                  <a:lnTo>
                    <a:pt x="43" y="45"/>
                  </a:lnTo>
                  <a:lnTo>
                    <a:pt x="44" y="43"/>
                  </a:lnTo>
                  <a:lnTo>
                    <a:pt x="50" y="39"/>
                  </a:lnTo>
                  <a:lnTo>
                    <a:pt x="54" y="37"/>
                  </a:lnTo>
                  <a:lnTo>
                    <a:pt x="56" y="34"/>
                  </a:lnTo>
                  <a:lnTo>
                    <a:pt x="95" y="0"/>
                  </a:lnTo>
                  <a:lnTo>
                    <a:pt x="97" y="0"/>
                  </a:lnTo>
                  <a:lnTo>
                    <a:pt x="98" y="1"/>
                  </a:lnTo>
                  <a:lnTo>
                    <a:pt x="97" y="1"/>
                  </a:lnTo>
                  <a:lnTo>
                    <a:pt x="85" y="14"/>
                  </a:lnTo>
                  <a:lnTo>
                    <a:pt x="72" y="26"/>
                  </a:lnTo>
                  <a:lnTo>
                    <a:pt x="65" y="30"/>
                  </a:lnTo>
                  <a:lnTo>
                    <a:pt x="60" y="34"/>
                  </a:lnTo>
                  <a:lnTo>
                    <a:pt x="52" y="41"/>
                  </a:lnTo>
                  <a:lnTo>
                    <a:pt x="44" y="46"/>
                  </a:lnTo>
                  <a:lnTo>
                    <a:pt x="44" y="47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34" y="58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56" y="38"/>
                  </a:lnTo>
                  <a:lnTo>
                    <a:pt x="68" y="29"/>
                  </a:lnTo>
                  <a:lnTo>
                    <a:pt x="80" y="20"/>
                  </a:lnTo>
                  <a:lnTo>
                    <a:pt x="86" y="14"/>
                  </a:lnTo>
                  <a:lnTo>
                    <a:pt x="93" y="8"/>
                  </a:lnTo>
                  <a:lnTo>
                    <a:pt x="99" y="3"/>
                  </a:lnTo>
                  <a:lnTo>
                    <a:pt x="99" y="3"/>
                  </a:lnTo>
                  <a:lnTo>
                    <a:pt x="101" y="3"/>
                  </a:lnTo>
                  <a:lnTo>
                    <a:pt x="101" y="3"/>
                  </a:lnTo>
                  <a:lnTo>
                    <a:pt x="101" y="4"/>
                  </a:lnTo>
                  <a:lnTo>
                    <a:pt x="101" y="4"/>
                  </a:lnTo>
                  <a:lnTo>
                    <a:pt x="85" y="20"/>
                  </a:lnTo>
                  <a:lnTo>
                    <a:pt x="68" y="34"/>
                  </a:lnTo>
                  <a:lnTo>
                    <a:pt x="52" y="48"/>
                  </a:lnTo>
                  <a:lnTo>
                    <a:pt x="27" y="73"/>
                  </a:lnTo>
                  <a:lnTo>
                    <a:pt x="23" y="76"/>
                  </a:lnTo>
                  <a:lnTo>
                    <a:pt x="19" y="80"/>
                  </a:lnTo>
                  <a:lnTo>
                    <a:pt x="16" y="84"/>
                  </a:lnTo>
                  <a:lnTo>
                    <a:pt x="13" y="88"/>
                  </a:lnTo>
                  <a:lnTo>
                    <a:pt x="9" y="92"/>
                  </a:lnTo>
                  <a:lnTo>
                    <a:pt x="22" y="80"/>
                  </a:lnTo>
                  <a:lnTo>
                    <a:pt x="37" y="68"/>
                  </a:lnTo>
                  <a:lnTo>
                    <a:pt x="43" y="62"/>
                  </a:lnTo>
                  <a:lnTo>
                    <a:pt x="50" y="55"/>
                  </a:lnTo>
                  <a:lnTo>
                    <a:pt x="56" y="47"/>
                  </a:lnTo>
                  <a:lnTo>
                    <a:pt x="71" y="37"/>
                  </a:lnTo>
                  <a:lnTo>
                    <a:pt x="85" y="25"/>
                  </a:lnTo>
                  <a:lnTo>
                    <a:pt x="91" y="18"/>
                  </a:lnTo>
                  <a:lnTo>
                    <a:pt x="98" y="13"/>
                  </a:lnTo>
                  <a:lnTo>
                    <a:pt x="105" y="8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07" y="8"/>
                  </a:lnTo>
                  <a:lnTo>
                    <a:pt x="106" y="9"/>
                  </a:lnTo>
                  <a:lnTo>
                    <a:pt x="106" y="9"/>
                  </a:lnTo>
                  <a:lnTo>
                    <a:pt x="84" y="31"/>
                  </a:lnTo>
                  <a:lnTo>
                    <a:pt x="60" y="54"/>
                  </a:lnTo>
                  <a:lnTo>
                    <a:pt x="37" y="76"/>
                  </a:lnTo>
                  <a:lnTo>
                    <a:pt x="26" y="88"/>
                  </a:lnTo>
                  <a:lnTo>
                    <a:pt x="25" y="89"/>
                  </a:lnTo>
                  <a:lnTo>
                    <a:pt x="67" y="50"/>
                  </a:lnTo>
                  <a:lnTo>
                    <a:pt x="111" y="13"/>
                  </a:lnTo>
                  <a:lnTo>
                    <a:pt x="114" y="12"/>
                  </a:lnTo>
                  <a:lnTo>
                    <a:pt x="114" y="12"/>
                  </a:lnTo>
                  <a:lnTo>
                    <a:pt x="115" y="13"/>
                  </a:lnTo>
                  <a:lnTo>
                    <a:pt x="115" y="13"/>
                  </a:lnTo>
                  <a:lnTo>
                    <a:pt x="112" y="16"/>
                  </a:lnTo>
                  <a:lnTo>
                    <a:pt x="95" y="31"/>
                  </a:lnTo>
                  <a:lnTo>
                    <a:pt x="77" y="46"/>
                  </a:lnTo>
                  <a:lnTo>
                    <a:pt x="73" y="51"/>
                  </a:lnTo>
                  <a:lnTo>
                    <a:pt x="61" y="63"/>
                  </a:lnTo>
                  <a:lnTo>
                    <a:pt x="60" y="65"/>
                  </a:lnTo>
                  <a:lnTo>
                    <a:pt x="71" y="58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81" y="50"/>
                  </a:lnTo>
                  <a:lnTo>
                    <a:pt x="81" y="50"/>
                  </a:lnTo>
                  <a:lnTo>
                    <a:pt x="81" y="51"/>
                  </a:lnTo>
                  <a:lnTo>
                    <a:pt x="78" y="55"/>
                  </a:lnTo>
                  <a:lnTo>
                    <a:pt x="76" y="59"/>
                  </a:lnTo>
                  <a:lnTo>
                    <a:pt x="73" y="63"/>
                  </a:lnTo>
                  <a:lnTo>
                    <a:pt x="69" y="67"/>
                  </a:lnTo>
                  <a:lnTo>
                    <a:pt x="68" y="68"/>
                  </a:lnTo>
                  <a:lnTo>
                    <a:pt x="67" y="68"/>
                  </a:lnTo>
                  <a:lnTo>
                    <a:pt x="65" y="69"/>
                  </a:lnTo>
                  <a:lnTo>
                    <a:pt x="65" y="71"/>
                  </a:lnTo>
                  <a:lnTo>
                    <a:pt x="65" y="71"/>
                  </a:lnTo>
                  <a:lnTo>
                    <a:pt x="67" y="69"/>
                  </a:lnTo>
                  <a:lnTo>
                    <a:pt x="69" y="68"/>
                  </a:lnTo>
                  <a:lnTo>
                    <a:pt x="76" y="62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85" y="56"/>
                  </a:lnTo>
                  <a:lnTo>
                    <a:pt x="84" y="62"/>
                  </a:lnTo>
                  <a:lnTo>
                    <a:pt x="81" y="65"/>
                  </a:lnTo>
                  <a:lnTo>
                    <a:pt x="78" y="69"/>
                  </a:lnTo>
                  <a:lnTo>
                    <a:pt x="74" y="73"/>
                  </a:lnTo>
                  <a:lnTo>
                    <a:pt x="72" y="76"/>
                  </a:lnTo>
                  <a:lnTo>
                    <a:pt x="72" y="77"/>
                  </a:lnTo>
                  <a:lnTo>
                    <a:pt x="72" y="77"/>
                  </a:lnTo>
                  <a:lnTo>
                    <a:pt x="72" y="77"/>
                  </a:lnTo>
                  <a:lnTo>
                    <a:pt x="73" y="76"/>
                  </a:lnTo>
                  <a:lnTo>
                    <a:pt x="74" y="75"/>
                  </a:lnTo>
                  <a:lnTo>
                    <a:pt x="76" y="73"/>
                  </a:lnTo>
                  <a:lnTo>
                    <a:pt x="77" y="72"/>
                  </a:lnTo>
                  <a:lnTo>
                    <a:pt x="78" y="71"/>
                  </a:lnTo>
                  <a:lnTo>
                    <a:pt x="84" y="65"/>
                  </a:lnTo>
                  <a:lnTo>
                    <a:pt x="90" y="63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88" y="69"/>
                  </a:lnTo>
                  <a:lnTo>
                    <a:pt x="84" y="76"/>
                  </a:lnTo>
                  <a:lnTo>
                    <a:pt x="82" y="77"/>
                  </a:lnTo>
                  <a:lnTo>
                    <a:pt x="81" y="77"/>
                  </a:lnTo>
                  <a:lnTo>
                    <a:pt x="81" y="79"/>
                  </a:lnTo>
                  <a:lnTo>
                    <a:pt x="80" y="80"/>
                  </a:lnTo>
                  <a:lnTo>
                    <a:pt x="78" y="81"/>
                  </a:lnTo>
                  <a:lnTo>
                    <a:pt x="78" y="83"/>
                  </a:lnTo>
                  <a:lnTo>
                    <a:pt x="78" y="83"/>
                  </a:lnTo>
                  <a:lnTo>
                    <a:pt x="78" y="81"/>
                  </a:lnTo>
                  <a:lnTo>
                    <a:pt x="81" y="80"/>
                  </a:lnTo>
                  <a:lnTo>
                    <a:pt x="85" y="76"/>
                  </a:lnTo>
                  <a:lnTo>
                    <a:pt x="90" y="72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97" y="69"/>
                  </a:lnTo>
                  <a:lnTo>
                    <a:pt x="93" y="73"/>
                  </a:lnTo>
                  <a:lnTo>
                    <a:pt x="90" y="77"/>
                  </a:lnTo>
                  <a:lnTo>
                    <a:pt x="86" y="83"/>
                  </a:lnTo>
                  <a:lnTo>
                    <a:pt x="82" y="86"/>
                  </a:lnTo>
                  <a:lnTo>
                    <a:pt x="80" y="89"/>
                  </a:lnTo>
                  <a:lnTo>
                    <a:pt x="84" y="85"/>
                  </a:lnTo>
                  <a:lnTo>
                    <a:pt x="89" y="80"/>
                  </a:lnTo>
                  <a:lnTo>
                    <a:pt x="94" y="77"/>
                  </a:lnTo>
                  <a:lnTo>
                    <a:pt x="99" y="73"/>
                  </a:lnTo>
                  <a:lnTo>
                    <a:pt x="101" y="73"/>
                  </a:lnTo>
                  <a:lnTo>
                    <a:pt x="101" y="75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3" y="84"/>
                  </a:lnTo>
                  <a:lnTo>
                    <a:pt x="89" y="89"/>
                  </a:lnTo>
                  <a:lnTo>
                    <a:pt x="88" y="92"/>
                  </a:lnTo>
                  <a:lnTo>
                    <a:pt x="88" y="93"/>
                  </a:lnTo>
                  <a:lnTo>
                    <a:pt x="88" y="93"/>
                  </a:lnTo>
                  <a:lnTo>
                    <a:pt x="88" y="93"/>
                  </a:lnTo>
                  <a:lnTo>
                    <a:pt x="89" y="92"/>
                  </a:lnTo>
                  <a:lnTo>
                    <a:pt x="90" y="90"/>
                  </a:lnTo>
                  <a:lnTo>
                    <a:pt x="90" y="89"/>
                  </a:lnTo>
                  <a:lnTo>
                    <a:pt x="91" y="88"/>
                  </a:lnTo>
                  <a:lnTo>
                    <a:pt x="95" y="85"/>
                  </a:lnTo>
                  <a:lnTo>
                    <a:pt x="101" y="81"/>
                  </a:lnTo>
                  <a:lnTo>
                    <a:pt x="106" y="80"/>
                  </a:lnTo>
                  <a:lnTo>
                    <a:pt x="107" y="80"/>
                  </a:lnTo>
                  <a:lnTo>
                    <a:pt x="106" y="81"/>
                  </a:lnTo>
                  <a:lnTo>
                    <a:pt x="102" y="85"/>
                  </a:lnTo>
                  <a:lnTo>
                    <a:pt x="98" y="90"/>
                  </a:lnTo>
                  <a:lnTo>
                    <a:pt x="97" y="92"/>
                  </a:lnTo>
                  <a:lnTo>
                    <a:pt x="95" y="92"/>
                  </a:lnTo>
                  <a:lnTo>
                    <a:pt x="94" y="93"/>
                  </a:lnTo>
                  <a:lnTo>
                    <a:pt x="93" y="94"/>
                  </a:lnTo>
                  <a:lnTo>
                    <a:pt x="93" y="96"/>
                  </a:lnTo>
                  <a:lnTo>
                    <a:pt x="91" y="96"/>
                  </a:lnTo>
                  <a:lnTo>
                    <a:pt x="91" y="97"/>
                  </a:lnTo>
                  <a:lnTo>
                    <a:pt x="93" y="96"/>
                  </a:lnTo>
                  <a:lnTo>
                    <a:pt x="94" y="94"/>
                  </a:lnTo>
                  <a:lnTo>
                    <a:pt x="98" y="92"/>
                  </a:lnTo>
                  <a:lnTo>
                    <a:pt x="103" y="88"/>
                  </a:lnTo>
                  <a:lnTo>
                    <a:pt x="110" y="84"/>
                  </a:lnTo>
                  <a:lnTo>
                    <a:pt x="112" y="83"/>
                  </a:lnTo>
                  <a:lnTo>
                    <a:pt x="114" y="83"/>
                  </a:lnTo>
                  <a:lnTo>
                    <a:pt x="114" y="83"/>
                  </a:lnTo>
                  <a:lnTo>
                    <a:pt x="114" y="84"/>
                  </a:lnTo>
                  <a:lnTo>
                    <a:pt x="111" y="85"/>
                  </a:lnTo>
                  <a:lnTo>
                    <a:pt x="109" y="86"/>
                  </a:lnTo>
                  <a:lnTo>
                    <a:pt x="99" y="93"/>
                  </a:lnTo>
                  <a:lnTo>
                    <a:pt x="90" y="100"/>
                  </a:lnTo>
                  <a:lnTo>
                    <a:pt x="90" y="100"/>
                  </a:lnTo>
                  <a:lnTo>
                    <a:pt x="89" y="100"/>
                  </a:lnTo>
                  <a:lnTo>
                    <a:pt x="89" y="100"/>
                  </a:lnTo>
                  <a:lnTo>
                    <a:pt x="89" y="98"/>
                  </a:lnTo>
                  <a:lnTo>
                    <a:pt x="95" y="90"/>
                  </a:lnTo>
                  <a:lnTo>
                    <a:pt x="102" y="83"/>
                  </a:lnTo>
                  <a:lnTo>
                    <a:pt x="99" y="85"/>
                  </a:lnTo>
                  <a:lnTo>
                    <a:pt x="97" y="86"/>
                  </a:lnTo>
                  <a:lnTo>
                    <a:pt x="93" y="89"/>
                  </a:lnTo>
                  <a:lnTo>
                    <a:pt x="86" y="96"/>
                  </a:lnTo>
                  <a:lnTo>
                    <a:pt x="85" y="97"/>
                  </a:lnTo>
                  <a:lnTo>
                    <a:pt x="85" y="97"/>
                  </a:lnTo>
                  <a:lnTo>
                    <a:pt x="84" y="96"/>
                  </a:lnTo>
                  <a:lnTo>
                    <a:pt x="84" y="96"/>
                  </a:lnTo>
                  <a:lnTo>
                    <a:pt x="85" y="94"/>
                  </a:lnTo>
                  <a:lnTo>
                    <a:pt x="88" y="88"/>
                  </a:lnTo>
                  <a:lnTo>
                    <a:pt x="91" y="83"/>
                  </a:lnTo>
                  <a:lnTo>
                    <a:pt x="97" y="77"/>
                  </a:lnTo>
                  <a:lnTo>
                    <a:pt x="91" y="81"/>
                  </a:lnTo>
                  <a:lnTo>
                    <a:pt x="86" y="86"/>
                  </a:lnTo>
                  <a:lnTo>
                    <a:pt x="81" y="90"/>
                  </a:lnTo>
                  <a:lnTo>
                    <a:pt x="78" y="93"/>
                  </a:lnTo>
                  <a:lnTo>
                    <a:pt x="77" y="93"/>
                  </a:lnTo>
                  <a:lnTo>
                    <a:pt x="77" y="93"/>
                  </a:lnTo>
                  <a:lnTo>
                    <a:pt x="77" y="92"/>
                  </a:lnTo>
                  <a:lnTo>
                    <a:pt x="78" y="88"/>
                  </a:lnTo>
                  <a:lnTo>
                    <a:pt x="82" y="84"/>
                  </a:lnTo>
                  <a:lnTo>
                    <a:pt x="86" y="79"/>
                  </a:lnTo>
                  <a:lnTo>
                    <a:pt x="91" y="73"/>
                  </a:lnTo>
                  <a:lnTo>
                    <a:pt x="86" y="77"/>
                  </a:lnTo>
                  <a:lnTo>
                    <a:pt x="82" y="81"/>
                  </a:lnTo>
                  <a:lnTo>
                    <a:pt x="77" y="85"/>
                  </a:lnTo>
                  <a:lnTo>
                    <a:pt x="76" y="86"/>
                  </a:lnTo>
                  <a:lnTo>
                    <a:pt x="76" y="86"/>
                  </a:lnTo>
                  <a:lnTo>
                    <a:pt x="74" y="85"/>
                  </a:lnTo>
                  <a:lnTo>
                    <a:pt x="74" y="85"/>
                  </a:lnTo>
                  <a:lnTo>
                    <a:pt x="76" y="84"/>
                  </a:lnTo>
                  <a:lnTo>
                    <a:pt x="84" y="72"/>
                  </a:lnTo>
                  <a:lnTo>
                    <a:pt x="84" y="72"/>
                  </a:lnTo>
                  <a:lnTo>
                    <a:pt x="85" y="71"/>
                  </a:lnTo>
                  <a:lnTo>
                    <a:pt x="86" y="68"/>
                  </a:lnTo>
                  <a:lnTo>
                    <a:pt x="88" y="67"/>
                  </a:lnTo>
                  <a:lnTo>
                    <a:pt x="88" y="65"/>
                  </a:lnTo>
                  <a:lnTo>
                    <a:pt x="88" y="65"/>
                  </a:lnTo>
                  <a:lnTo>
                    <a:pt x="82" y="69"/>
                  </a:lnTo>
                  <a:lnTo>
                    <a:pt x="77" y="75"/>
                  </a:lnTo>
                  <a:lnTo>
                    <a:pt x="71" y="79"/>
                  </a:lnTo>
                  <a:lnTo>
                    <a:pt x="69" y="80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68" y="79"/>
                  </a:lnTo>
                  <a:lnTo>
                    <a:pt x="69" y="77"/>
                  </a:lnTo>
                  <a:lnTo>
                    <a:pt x="76" y="71"/>
                  </a:lnTo>
                  <a:lnTo>
                    <a:pt x="77" y="68"/>
                  </a:lnTo>
                  <a:lnTo>
                    <a:pt x="78" y="64"/>
                  </a:lnTo>
                  <a:lnTo>
                    <a:pt x="80" y="62"/>
                  </a:lnTo>
                  <a:lnTo>
                    <a:pt x="81" y="59"/>
                  </a:lnTo>
                  <a:lnTo>
                    <a:pt x="76" y="64"/>
                  </a:lnTo>
                  <a:lnTo>
                    <a:pt x="71" y="68"/>
                  </a:lnTo>
                  <a:lnTo>
                    <a:pt x="65" y="72"/>
                  </a:lnTo>
                  <a:lnTo>
                    <a:pt x="63" y="73"/>
                  </a:lnTo>
                  <a:lnTo>
                    <a:pt x="61" y="73"/>
                  </a:lnTo>
                  <a:lnTo>
                    <a:pt x="61" y="72"/>
                  </a:lnTo>
                  <a:lnTo>
                    <a:pt x="63" y="71"/>
                  </a:lnTo>
                  <a:lnTo>
                    <a:pt x="71" y="63"/>
                  </a:lnTo>
                  <a:lnTo>
                    <a:pt x="73" y="60"/>
                  </a:lnTo>
                  <a:lnTo>
                    <a:pt x="76" y="56"/>
                  </a:lnTo>
                  <a:lnTo>
                    <a:pt x="78" y="54"/>
                  </a:lnTo>
                  <a:lnTo>
                    <a:pt x="69" y="60"/>
                  </a:lnTo>
                  <a:lnTo>
                    <a:pt x="60" y="68"/>
                  </a:lnTo>
                  <a:lnTo>
                    <a:pt x="55" y="72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2" y="72"/>
                  </a:lnTo>
                  <a:lnTo>
                    <a:pt x="52" y="72"/>
                  </a:lnTo>
                  <a:lnTo>
                    <a:pt x="54" y="71"/>
                  </a:lnTo>
                  <a:lnTo>
                    <a:pt x="55" y="68"/>
                  </a:lnTo>
                  <a:lnTo>
                    <a:pt x="56" y="68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72" y="50"/>
                  </a:lnTo>
                  <a:lnTo>
                    <a:pt x="88" y="35"/>
                  </a:lnTo>
                  <a:lnTo>
                    <a:pt x="56" y="62"/>
                  </a:lnTo>
                  <a:lnTo>
                    <a:pt x="19" y="97"/>
                  </a:lnTo>
                  <a:lnTo>
                    <a:pt x="18" y="97"/>
                  </a:lnTo>
                  <a:lnTo>
                    <a:pt x="16" y="100"/>
                  </a:lnTo>
                  <a:lnTo>
                    <a:pt x="16" y="100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14" y="98"/>
                  </a:lnTo>
                  <a:lnTo>
                    <a:pt x="14" y="98"/>
                  </a:lnTo>
                  <a:lnTo>
                    <a:pt x="37" y="75"/>
                  </a:lnTo>
                  <a:lnTo>
                    <a:pt x="59" y="52"/>
                  </a:lnTo>
                  <a:lnTo>
                    <a:pt x="82" y="30"/>
                  </a:lnTo>
                  <a:lnTo>
                    <a:pt x="94" y="20"/>
                  </a:lnTo>
                  <a:lnTo>
                    <a:pt x="95" y="18"/>
                  </a:lnTo>
                  <a:lnTo>
                    <a:pt x="97" y="17"/>
                  </a:lnTo>
                  <a:lnTo>
                    <a:pt x="98" y="16"/>
                  </a:lnTo>
                  <a:lnTo>
                    <a:pt x="99" y="14"/>
                  </a:lnTo>
                  <a:lnTo>
                    <a:pt x="101" y="13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102" y="11"/>
                  </a:lnTo>
                  <a:lnTo>
                    <a:pt x="102" y="12"/>
                  </a:lnTo>
                  <a:lnTo>
                    <a:pt x="101" y="13"/>
                  </a:lnTo>
                  <a:lnTo>
                    <a:pt x="94" y="20"/>
                  </a:lnTo>
                  <a:lnTo>
                    <a:pt x="88" y="26"/>
                  </a:lnTo>
                  <a:lnTo>
                    <a:pt x="80" y="31"/>
                  </a:lnTo>
                  <a:lnTo>
                    <a:pt x="65" y="42"/>
                  </a:lnTo>
                  <a:lnTo>
                    <a:pt x="52" y="54"/>
                  </a:lnTo>
                  <a:lnTo>
                    <a:pt x="39" y="68"/>
                  </a:lnTo>
                  <a:lnTo>
                    <a:pt x="23" y="80"/>
                  </a:lnTo>
                  <a:lnTo>
                    <a:pt x="10" y="93"/>
                  </a:lnTo>
                  <a:lnTo>
                    <a:pt x="8" y="96"/>
                  </a:lnTo>
                  <a:lnTo>
                    <a:pt x="8" y="96"/>
                  </a:lnTo>
                  <a:lnTo>
                    <a:pt x="6" y="96"/>
                  </a:lnTo>
                  <a:lnTo>
                    <a:pt x="6" y="94"/>
                  </a:lnTo>
                  <a:lnTo>
                    <a:pt x="8" y="92"/>
                  </a:lnTo>
                  <a:lnTo>
                    <a:pt x="19" y="77"/>
                  </a:lnTo>
                  <a:lnTo>
                    <a:pt x="33" y="65"/>
                  </a:lnTo>
                  <a:lnTo>
                    <a:pt x="46" y="54"/>
                  </a:lnTo>
                  <a:lnTo>
                    <a:pt x="57" y="42"/>
                  </a:lnTo>
                  <a:lnTo>
                    <a:pt x="71" y="30"/>
                  </a:lnTo>
                  <a:lnTo>
                    <a:pt x="64" y="35"/>
                  </a:lnTo>
                  <a:lnTo>
                    <a:pt x="57" y="39"/>
                  </a:lnTo>
                  <a:lnTo>
                    <a:pt x="51" y="45"/>
                  </a:lnTo>
                  <a:lnTo>
                    <a:pt x="30" y="64"/>
                  </a:lnTo>
                  <a:lnTo>
                    <a:pt x="26" y="68"/>
                  </a:lnTo>
                  <a:lnTo>
                    <a:pt x="5" y="89"/>
                  </a:lnTo>
                  <a:lnTo>
                    <a:pt x="1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92"/>
                  </a:lnTo>
                  <a:lnTo>
                    <a:pt x="2" y="86"/>
                  </a:lnTo>
                  <a:lnTo>
                    <a:pt x="12" y="76"/>
                  </a:lnTo>
                  <a:lnTo>
                    <a:pt x="21" y="68"/>
                  </a:lnTo>
                  <a:lnTo>
                    <a:pt x="31" y="59"/>
                  </a:lnTo>
                  <a:lnTo>
                    <a:pt x="38" y="51"/>
                  </a:lnTo>
                  <a:lnTo>
                    <a:pt x="38" y="51"/>
                  </a:lnTo>
                  <a:lnTo>
                    <a:pt x="39" y="50"/>
                  </a:lnTo>
                  <a:lnTo>
                    <a:pt x="37" y="51"/>
                  </a:lnTo>
                  <a:lnTo>
                    <a:pt x="37" y="51"/>
                  </a:lnTo>
                  <a:lnTo>
                    <a:pt x="35" y="52"/>
                  </a:lnTo>
                  <a:lnTo>
                    <a:pt x="34" y="52"/>
                  </a:lnTo>
                  <a:lnTo>
                    <a:pt x="34" y="51"/>
                  </a:lnTo>
                  <a:lnTo>
                    <a:pt x="34" y="50"/>
                  </a:lnTo>
                  <a:lnTo>
                    <a:pt x="35" y="48"/>
                  </a:lnTo>
                  <a:lnTo>
                    <a:pt x="39" y="43"/>
                  </a:lnTo>
                  <a:lnTo>
                    <a:pt x="43" y="38"/>
                  </a:lnTo>
                  <a:lnTo>
                    <a:pt x="48" y="34"/>
                  </a:lnTo>
                  <a:lnTo>
                    <a:pt x="43" y="38"/>
                  </a:lnTo>
                  <a:lnTo>
                    <a:pt x="37" y="42"/>
                  </a:lnTo>
                  <a:lnTo>
                    <a:pt x="31" y="45"/>
                  </a:lnTo>
                  <a:lnTo>
                    <a:pt x="29" y="45"/>
                  </a:lnTo>
                  <a:lnTo>
                    <a:pt x="29" y="45"/>
                  </a:lnTo>
                  <a:lnTo>
                    <a:pt x="27" y="45"/>
                  </a:lnTo>
                  <a:lnTo>
                    <a:pt x="27" y="43"/>
                  </a:lnTo>
                  <a:lnTo>
                    <a:pt x="29" y="43"/>
                  </a:lnTo>
                  <a:lnTo>
                    <a:pt x="37" y="35"/>
                  </a:lnTo>
                  <a:lnTo>
                    <a:pt x="38" y="35"/>
                  </a:lnTo>
                  <a:lnTo>
                    <a:pt x="39" y="34"/>
                  </a:lnTo>
                  <a:lnTo>
                    <a:pt x="40" y="33"/>
                  </a:lnTo>
                  <a:lnTo>
                    <a:pt x="42" y="31"/>
                  </a:lnTo>
                  <a:lnTo>
                    <a:pt x="42" y="31"/>
                  </a:lnTo>
                  <a:lnTo>
                    <a:pt x="43" y="30"/>
                  </a:lnTo>
                  <a:lnTo>
                    <a:pt x="42" y="30"/>
                  </a:lnTo>
                  <a:lnTo>
                    <a:pt x="39" y="31"/>
                  </a:lnTo>
                  <a:lnTo>
                    <a:pt x="26" y="39"/>
                  </a:lnTo>
                  <a:lnTo>
                    <a:pt x="22" y="41"/>
                  </a:lnTo>
                  <a:lnTo>
                    <a:pt x="21" y="41"/>
                  </a:lnTo>
                  <a:lnTo>
                    <a:pt x="21" y="39"/>
                  </a:lnTo>
                  <a:lnTo>
                    <a:pt x="23" y="37"/>
                  </a:lnTo>
                  <a:lnTo>
                    <a:pt x="30" y="31"/>
                  </a:lnTo>
                  <a:lnTo>
                    <a:pt x="37" y="28"/>
                  </a:lnTo>
                  <a:lnTo>
                    <a:pt x="29" y="31"/>
                  </a:lnTo>
                  <a:lnTo>
                    <a:pt x="21" y="34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7" y="34"/>
                  </a:lnTo>
                  <a:lnTo>
                    <a:pt x="17" y="33"/>
                  </a:lnTo>
                  <a:lnTo>
                    <a:pt x="19" y="31"/>
                  </a:lnTo>
                  <a:lnTo>
                    <a:pt x="27" y="25"/>
                  </a:lnTo>
                  <a:lnTo>
                    <a:pt x="35" y="20"/>
                  </a:lnTo>
                  <a:lnTo>
                    <a:pt x="30" y="24"/>
                  </a:lnTo>
                  <a:lnTo>
                    <a:pt x="23" y="26"/>
                  </a:lnTo>
                  <a:lnTo>
                    <a:pt x="17" y="29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29"/>
                  </a:lnTo>
                  <a:lnTo>
                    <a:pt x="16" y="28"/>
                  </a:lnTo>
                  <a:lnTo>
                    <a:pt x="19" y="24"/>
                  </a:lnTo>
                  <a:lnTo>
                    <a:pt x="23" y="20"/>
                  </a:lnTo>
                  <a:lnTo>
                    <a:pt x="29" y="16"/>
                  </a:lnTo>
                  <a:lnTo>
                    <a:pt x="23" y="18"/>
                  </a:lnTo>
                  <a:lnTo>
                    <a:pt x="18" y="22"/>
                  </a:lnTo>
                  <a:lnTo>
                    <a:pt x="14" y="24"/>
                  </a:lnTo>
                  <a:lnTo>
                    <a:pt x="13" y="24"/>
                  </a:lnTo>
                  <a:lnTo>
                    <a:pt x="13" y="22"/>
                  </a:lnTo>
                  <a:lnTo>
                    <a:pt x="18" y="16"/>
                  </a:lnTo>
                  <a:lnTo>
                    <a:pt x="25" y="9"/>
                  </a:lnTo>
                  <a:lnTo>
                    <a:pt x="19" y="13"/>
                  </a:lnTo>
                  <a:lnTo>
                    <a:pt x="14" y="17"/>
                  </a:lnTo>
                  <a:lnTo>
                    <a:pt x="9" y="21"/>
                  </a:lnTo>
                  <a:lnTo>
                    <a:pt x="6" y="21"/>
                  </a:lnTo>
                  <a:lnTo>
                    <a:pt x="6" y="22"/>
                  </a:lnTo>
                  <a:lnTo>
                    <a:pt x="5" y="21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12" y="13"/>
                  </a:lnTo>
                  <a:lnTo>
                    <a:pt x="16" y="8"/>
                  </a:lnTo>
                  <a:lnTo>
                    <a:pt x="17" y="7"/>
                  </a:lnTo>
                  <a:lnTo>
                    <a:pt x="10" y="11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9" y="9"/>
                  </a:lnTo>
                  <a:lnTo>
                    <a:pt x="16" y="5"/>
                  </a:lnTo>
                  <a:lnTo>
                    <a:pt x="23" y="1"/>
                  </a:lnTo>
                  <a:lnTo>
                    <a:pt x="25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1236434" y="5771483"/>
            <a:ext cx="165100" cy="180975"/>
            <a:chOff x="5824538" y="2535238"/>
            <a:chExt cx="165100" cy="180975"/>
          </a:xfrm>
        </p:grpSpPr>
        <p:sp>
          <p:nvSpPr>
            <p:cNvPr id="31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11462120" y="3543058"/>
            <a:ext cx="624886" cy="658098"/>
            <a:chOff x="4400020" y="552716"/>
            <a:chExt cx="266700" cy="244475"/>
          </a:xfrm>
        </p:grpSpPr>
        <p:sp>
          <p:nvSpPr>
            <p:cNvPr id="52" name="Freeform 848"/>
            <p:cNvSpPr>
              <a:spLocks noEditPoints="1"/>
            </p:cNvSpPr>
            <p:nvPr/>
          </p:nvSpPr>
          <p:spPr bwMode="auto">
            <a:xfrm>
              <a:off x="4493683" y="552716"/>
              <a:ext cx="76200" cy="74613"/>
            </a:xfrm>
            <a:custGeom>
              <a:avLst/>
              <a:gdLst>
                <a:gd name="T0" fmla="*/ 24 w 48"/>
                <a:gd name="T1" fmla="*/ 7 h 47"/>
                <a:gd name="T2" fmla="*/ 14 w 48"/>
                <a:gd name="T3" fmla="*/ 9 h 47"/>
                <a:gd name="T4" fmla="*/ 9 w 48"/>
                <a:gd name="T5" fmla="*/ 14 h 47"/>
                <a:gd name="T6" fmla="*/ 7 w 48"/>
                <a:gd name="T7" fmla="*/ 22 h 47"/>
                <a:gd name="T8" fmla="*/ 8 w 48"/>
                <a:gd name="T9" fmla="*/ 30 h 47"/>
                <a:gd name="T10" fmla="*/ 13 w 48"/>
                <a:gd name="T11" fmla="*/ 37 h 47"/>
                <a:gd name="T12" fmla="*/ 21 w 48"/>
                <a:gd name="T13" fmla="*/ 41 h 47"/>
                <a:gd name="T14" fmla="*/ 26 w 48"/>
                <a:gd name="T15" fmla="*/ 39 h 47"/>
                <a:gd name="T16" fmla="*/ 30 w 48"/>
                <a:gd name="T17" fmla="*/ 38 h 47"/>
                <a:gd name="T18" fmla="*/ 34 w 48"/>
                <a:gd name="T19" fmla="*/ 37 h 47"/>
                <a:gd name="T20" fmla="*/ 38 w 48"/>
                <a:gd name="T21" fmla="*/ 33 h 47"/>
                <a:gd name="T22" fmla="*/ 39 w 48"/>
                <a:gd name="T23" fmla="*/ 29 h 47"/>
                <a:gd name="T24" fmla="*/ 41 w 48"/>
                <a:gd name="T25" fmla="*/ 25 h 47"/>
                <a:gd name="T26" fmla="*/ 41 w 48"/>
                <a:gd name="T27" fmla="*/ 20 h 47"/>
                <a:gd name="T28" fmla="*/ 39 w 48"/>
                <a:gd name="T29" fmla="*/ 16 h 47"/>
                <a:gd name="T30" fmla="*/ 37 w 48"/>
                <a:gd name="T31" fmla="*/ 12 h 47"/>
                <a:gd name="T32" fmla="*/ 33 w 48"/>
                <a:gd name="T33" fmla="*/ 9 h 47"/>
                <a:gd name="T34" fmla="*/ 29 w 48"/>
                <a:gd name="T35" fmla="*/ 8 h 47"/>
                <a:gd name="T36" fmla="*/ 24 w 48"/>
                <a:gd name="T37" fmla="*/ 7 h 47"/>
                <a:gd name="T38" fmla="*/ 28 w 48"/>
                <a:gd name="T39" fmla="*/ 0 h 47"/>
                <a:gd name="T40" fmla="*/ 39 w 48"/>
                <a:gd name="T41" fmla="*/ 4 h 47"/>
                <a:gd name="T42" fmla="*/ 46 w 48"/>
                <a:gd name="T43" fmla="*/ 13 h 47"/>
                <a:gd name="T44" fmla="*/ 48 w 48"/>
                <a:gd name="T45" fmla="*/ 25 h 47"/>
                <a:gd name="T46" fmla="*/ 43 w 48"/>
                <a:gd name="T47" fmla="*/ 37 h 47"/>
                <a:gd name="T48" fmla="*/ 33 w 48"/>
                <a:gd name="T49" fmla="*/ 45 h 47"/>
                <a:gd name="T50" fmla="*/ 21 w 48"/>
                <a:gd name="T51" fmla="*/ 47 h 47"/>
                <a:gd name="T52" fmla="*/ 20 w 48"/>
                <a:gd name="T53" fmla="*/ 47 h 47"/>
                <a:gd name="T54" fmla="*/ 9 w 48"/>
                <a:gd name="T55" fmla="*/ 43 h 47"/>
                <a:gd name="T56" fmla="*/ 3 w 48"/>
                <a:gd name="T57" fmla="*/ 35 h 47"/>
                <a:gd name="T58" fmla="*/ 0 w 48"/>
                <a:gd name="T59" fmla="*/ 25 h 47"/>
                <a:gd name="T60" fmla="*/ 1 w 48"/>
                <a:gd name="T61" fmla="*/ 16 h 47"/>
                <a:gd name="T62" fmla="*/ 7 w 48"/>
                <a:gd name="T63" fmla="*/ 7 h 47"/>
                <a:gd name="T64" fmla="*/ 16 w 48"/>
                <a:gd name="T65" fmla="*/ 1 h 47"/>
                <a:gd name="T66" fmla="*/ 28 w 48"/>
                <a:gd name="T6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" h="47">
                  <a:moveTo>
                    <a:pt x="24" y="7"/>
                  </a:moveTo>
                  <a:lnTo>
                    <a:pt x="14" y="9"/>
                  </a:lnTo>
                  <a:lnTo>
                    <a:pt x="9" y="14"/>
                  </a:lnTo>
                  <a:lnTo>
                    <a:pt x="7" y="22"/>
                  </a:lnTo>
                  <a:lnTo>
                    <a:pt x="8" y="30"/>
                  </a:lnTo>
                  <a:lnTo>
                    <a:pt x="13" y="37"/>
                  </a:lnTo>
                  <a:lnTo>
                    <a:pt x="21" y="41"/>
                  </a:lnTo>
                  <a:lnTo>
                    <a:pt x="26" y="39"/>
                  </a:lnTo>
                  <a:lnTo>
                    <a:pt x="30" y="38"/>
                  </a:lnTo>
                  <a:lnTo>
                    <a:pt x="34" y="37"/>
                  </a:lnTo>
                  <a:lnTo>
                    <a:pt x="38" y="33"/>
                  </a:lnTo>
                  <a:lnTo>
                    <a:pt x="39" y="29"/>
                  </a:lnTo>
                  <a:lnTo>
                    <a:pt x="41" y="25"/>
                  </a:lnTo>
                  <a:lnTo>
                    <a:pt x="41" y="20"/>
                  </a:lnTo>
                  <a:lnTo>
                    <a:pt x="39" y="16"/>
                  </a:lnTo>
                  <a:lnTo>
                    <a:pt x="37" y="12"/>
                  </a:lnTo>
                  <a:lnTo>
                    <a:pt x="33" y="9"/>
                  </a:lnTo>
                  <a:lnTo>
                    <a:pt x="29" y="8"/>
                  </a:lnTo>
                  <a:lnTo>
                    <a:pt x="24" y="7"/>
                  </a:lnTo>
                  <a:close/>
                  <a:moveTo>
                    <a:pt x="28" y="0"/>
                  </a:moveTo>
                  <a:lnTo>
                    <a:pt x="39" y="4"/>
                  </a:lnTo>
                  <a:lnTo>
                    <a:pt x="46" y="13"/>
                  </a:lnTo>
                  <a:lnTo>
                    <a:pt x="48" y="25"/>
                  </a:lnTo>
                  <a:lnTo>
                    <a:pt x="43" y="37"/>
                  </a:lnTo>
                  <a:lnTo>
                    <a:pt x="33" y="45"/>
                  </a:lnTo>
                  <a:lnTo>
                    <a:pt x="21" y="47"/>
                  </a:lnTo>
                  <a:lnTo>
                    <a:pt x="20" y="47"/>
                  </a:lnTo>
                  <a:lnTo>
                    <a:pt x="9" y="43"/>
                  </a:lnTo>
                  <a:lnTo>
                    <a:pt x="3" y="35"/>
                  </a:lnTo>
                  <a:lnTo>
                    <a:pt x="0" y="25"/>
                  </a:lnTo>
                  <a:lnTo>
                    <a:pt x="1" y="16"/>
                  </a:lnTo>
                  <a:lnTo>
                    <a:pt x="7" y="7"/>
                  </a:lnTo>
                  <a:lnTo>
                    <a:pt x="16" y="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849"/>
            <p:cNvSpPr>
              <a:spLocks noEditPoints="1"/>
            </p:cNvSpPr>
            <p:nvPr/>
          </p:nvSpPr>
          <p:spPr bwMode="auto">
            <a:xfrm>
              <a:off x="4400020" y="646378"/>
              <a:ext cx="266700" cy="69850"/>
            </a:xfrm>
            <a:custGeom>
              <a:avLst/>
              <a:gdLst>
                <a:gd name="T0" fmla="*/ 88 w 168"/>
                <a:gd name="T1" fmla="*/ 6 h 44"/>
                <a:gd name="T2" fmla="*/ 7 w 168"/>
                <a:gd name="T3" fmla="*/ 8 h 44"/>
                <a:gd name="T4" fmla="*/ 8 w 168"/>
                <a:gd name="T5" fmla="*/ 33 h 44"/>
                <a:gd name="T6" fmla="*/ 84 w 168"/>
                <a:gd name="T7" fmla="*/ 35 h 44"/>
                <a:gd name="T8" fmla="*/ 161 w 168"/>
                <a:gd name="T9" fmla="*/ 38 h 44"/>
                <a:gd name="T10" fmla="*/ 161 w 168"/>
                <a:gd name="T11" fmla="*/ 12 h 44"/>
                <a:gd name="T12" fmla="*/ 125 w 168"/>
                <a:gd name="T13" fmla="*/ 8 h 44"/>
                <a:gd name="T14" fmla="*/ 88 w 168"/>
                <a:gd name="T15" fmla="*/ 6 h 44"/>
                <a:gd name="T16" fmla="*/ 50 w 168"/>
                <a:gd name="T17" fmla="*/ 0 h 44"/>
                <a:gd name="T18" fmla="*/ 97 w 168"/>
                <a:gd name="T19" fmla="*/ 0 h 44"/>
                <a:gd name="T20" fmla="*/ 131 w 168"/>
                <a:gd name="T21" fmla="*/ 1 h 44"/>
                <a:gd name="T22" fmla="*/ 165 w 168"/>
                <a:gd name="T23" fmla="*/ 5 h 44"/>
                <a:gd name="T24" fmla="*/ 166 w 168"/>
                <a:gd name="T25" fmla="*/ 5 h 44"/>
                <a:gd name="T26" fmla="*/ 168 w 168"/>
                <a:gd name="T27" fmla="*/ 6 h 44"/>
                <a:gd name="T28" fmla="*/ 168 w 168"/>
                <a:gd name="T29" fmla="*/ 8 h 44"/>
                <a:gd name="T30" fmla="*/ 168 w 168"/>
                <a:gd name="T31" fmla="*/ 9 h 44"/>
                <a:gd name="T32" fmla="*/ 168 w 168"/>
                <a:gd name="T33" fmla="*/ 42 h 44"/>
                <a:gd name="T34" fmla="*/ 168 w 168"/>
                <a:gd name="T35" fmla="*/ 43 h 44"/>
                <a:gd name="T36" fmla="*/ 166 w 168"/>
                <a:gd name="T37" fmla="*/ 44 h 44"/>
                <a:gd name="T38" fmla="*/ 164 w 168"/>
                <a:gd name="T39" fmla="*/ 44 h 44"/>
                <a:gd name="T40" fmla="*/ 162 w 168"/>
                <a:gd name="T41" fmla="*/ 44 h 44"/>
                <a:gd name="T42" fmla="*/ 161 w 168"/>
                <a:gd name="T43" fmla="*/ 44 h 44"/>
                <a:gd name="T44" fmla="*/ 83 w 168"/>
                <a:gd name="T45" fmla="*/ 42 h 44"/>
                <a:gd name="T46" fmla="*/ 4 w 168"/>
                <a:gd name="T47" fmla="*/ 40 h 44"/>
                <a:gd name="T48" fmla="*/ 3 w 168"/>
                <a:gd name="T49" fmla="*/ 39 h 44"/>
                <a:gd name="T50" fmla="*/ 1 w 168"/>
                <a:gd name="T51" fmla="*/ 39 h 44"/>
                <a:gd name="T52" fmla="*/ 1 w 168"/>
                <a:gd name="T53" fmla="*/ 38 h 44"/>
                <a:gd name="T54" fmla="*/ 1 w 168"/>
                <a:gd name="T55" fmla="*/ 37 h 44"/>
                <a:gd name="T56" fmla="*/ 0 w 168"/>
                <a:gd name="T57" fmla="*/ 4 h 44"/>
                <a:gd name="T58" fmla="*/ 0 w 168"/>
                <a:gd name="T59" fmla="*/ 3 h 44"/>
                <a:gd name="T60" fmla="*/ 1 w 168"/>
                <a:gd name="T61" fmla="*/ 1 h 44"/>
                <a:gd name="T62" fmla="*/ 1 w 168"/>
                <a:gd name="T63" fmla="*/ 0 h 44"/>
                <a:gd name="T64" fmla="*/ 3 w 168"/>
                <a:gd name="T65" fmla="*/ 0 h 44"/>
                <a:gd name="T66" fmla="*/ 50 w 168"/>
                <a:gd name="T6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8" h="44">
                  <a:moveTo>
                    <a:pt x="88" y="6"/>
                  </a:moveTo>
                  <a:lnTo>
                    <a:pt x="7" y="8"/>
                  </a:lnTo>
                  <a:lnTo>
                    <a:pt x="8" y="33"/>
                  </a:lnTo>
                  <a:lnTo>
                    <a:pt x="84" y="35"/>
                  </a:lnTo>
                  <a:lnTo>
                    <a:pt x="161" y="38"/>
                  </a:lnTo>
                  <a:lnTo>
                    <a:pt x="161" y="12"/>
                  </a:lnTo>
                  <a:lnTo>
                    <a:pt x="125" y="8"/>
                  </a:lnTo>
                  <a:lnTo>
                    <a:pt x="88" y="6"/>
                  </a:lnTo>
                  <a:close/>
                  <a:moveTo>
                    <a:pt x="50" y="0"/>
                  </a:moveTo>
                  <a:lnTo>
                    <a:pt x="97" y="0"/>
                  </a:lnTo>
                  <a:lnTo>
                    <a:pt x="131" y="1"/>
                  </a:lnTo>
                  <a:lnTo>
                    <a:pt x="165" y="5"/>
                  </a:lnTo>
                  <a:lnTo>
                    <a:pt x="166" y="5"/>
                  </a:lnTo>
                  <a:lnTo>
                    <a:pt x="168" y="6"/>
                  </a:lnTo>
                  <a:lnTo>
                    <a:pt x="168" y="8"/>
                  </a:lnTo>
                  <a:lnTo>
                    <a:pt x="168" y="9"/>
                  </a:lnTo>
                  <a:lnTo>
                    <a:pt x="168" y="42"/>
                  </a:lnTo>
                  <a:lnTo>
                    <a:pt x="168" y="43"/>
                  </a:lnTo>
                  <a:lnTo>
                    <a:pt x="166" y="44"/>
                  </a:lnTo>
                  <a:lnTo>
                    <a:pt x="164" y="44"/>
                  </a:lnTo>
                  <a:lnTo>
                    <a:pt x="162" y="44"/>
                  </a:lnTo>
                  <a:lnTo>
                    <a:pt x="161" y="44"/>
                  </a:lnTo>
                  <a:lnTo>
                    <a:pt x="83" y="42"/>
                  </a:lnTo>
                  <a:lnTo>
                    <a:pt x="4" y="40"/>
                  </a:lnTo>
                  <a:lnTo>
                    <a:pt x="3" y="39"/>
                  </a:lnTo>
                  <a:lnTo>
                    <a:pt x="1" y="39"/>
                  </a:lnTo>
                  <a:lnTo>
                    <a:pt x="1" y="38"/>
                  </a:lnTo>
                  <a:lnTo>
                    <a:pt x="1" y="37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850"/>
            <p:cNvSpPr>
              <a:spLocks noEditPoints="1"/>
            </p:cNvSpPr>
            <p:nvPr/>
          </p:nvSpPr>
          <p:spPr bwMode="auto">
            <a:xfrm>
              <a:off x="4492095" y="738453"/>
              <a:ext cx="63500" cy="58738"/>
            </a:xfrm>
            <a:custGeom>
              <a:avLst/>
              <a:gdLst>
                <a:gd name="T0" fmla="*/ 18 w 40"/>
                <a:gd name="T1" fmla="*/ 7 h 37"/>
                <a:gd name="T2" fmla="*/ 17 w 40"/>
                <a:gd name="T3" fmla="*/ 7 h 37"/>
                <a:gd name="T4" fmla="*/ 13 w 40"/>
                <a:gd name="T5" fmla="*/ 7 h 37"/>
                <a:gd name="T6" fmla="*/ 10 w 40"/>
                <a:gd name="T7" fmla="*/ 10 h 37"/>
                <a:gd name="T8" fmla="*/ 8 w 40"/>
                <a:gd name="T9" fmla="*/ 13 h 37"/>
                <a:gd name="T10" fmla="*/ 6 w 40"/>
                <a:gd name="T11" fmla="*/ 15 h 37"/>
                <a:gd name="T12" fmla="*/ 6 w 40"/>
                <a:gd name="T13" fmla="*/ 19 h 37"/>
                <a:gd name="T14" fmla="*/ 8 w 40"/>
                <a:gd name="T15" fmla="*/ 24 h 37"/>
                <a:gd name="T16" fmla="*/ 10 w 40"/>
                <a:gd name="T17" fmla="*/ 28 h 37"/>
                <a:gd name="T18" fmla="*/ 14 w 40"/>
                <a:gd name="T19" fmla="*/ 30 h 37"/>
                <a:gd name="T20" fmla="*/ 18 w 40"/>
                <a:gd name="T21" fmla="*/ 31 h 37"/>
                <a:gd name="T22" fmla="*/ 23 w 40"/>
                <a:gd name="T23" fmla="*/ 31 h 37"/>
                <a:gd name="T24" fmla="*/ 31 w 40"/>
                <a:gd name="T25" fmla="*/ 27 h 37"/>
                <a:gd name="T26" fmla="*/ 34 w 40"/>
                <a:gd name="T27" fmla="*/ 20 h 37"/>
                <a:gd name="T28" fmla="*/ 31 w 40"/>
                <a:gd name="T29" fmla="*/ 14 h 37"/>
                <a:gd name="T30" fmla="*/ 26 w 40"/>
                <a:gd name="T31" fmla="*/ 9 h 37"/>
                <a:gd name="T32" fmla="*/ 18 w 40"/>
                <a:gd name="T33" fmla="*/ 7 h 37"/>
                <a:gd name="T34" fmla="*/ 17 w 40"/>
                <a:gd name="T35" fmla="*/ 0 h 37"/>
                <a:gd name="T36" fmla="*/ 17 w 40"/>
                <a:gd name="T37" fmla="*/ 0 h 37"/>
                <a:gd name="T38" fmla="*/ 27 w 40"/>
                <a:gd name="T39" fmla="*/ 1 h 37"/>
                <a:gd name="T40" fmla="*/ 36 w 40"/>
                <a:gd name="T41" fmla="*/ 6 h 37"/>
                <a:gd name="T42" fmla="*/ 40 w 40"/>
                <a:gd name="T43" fmla="*/ 17 h 37"/>
                <a:gd name="T44" fmla="*/ 39 w 40"/>
                <a:gd name="T45" fmla="*/ 26 h 37"/>
                <a:gd name="T46" fmla="*/ 34 w 40"/>
                <a:gd name="T47" fmla="*/ 34 h 37"/>
                <a:gd name="T48" fmla="*/ 23 w 40"/>
                <a:gd name="T49" fmla="*/ 37 h 37"/>
                <a:gd name="T50" fmla="*/ 15 w 40"/>
                <a:gd name="T51" fmla="*/ 37 h 37"/>
                <a:gd name="T52" fmla="*/ 8 w 40"/>
                <a:gd name="T53" fmla="*/ 35 h 37"/>
                <a:gd name="T54" fmla="*/ 2 w 40"/>
                <a:gd name="T55" fmla="*/ 28 h 37"/>
                <a:gd name="T56" fmla="*/ 0 w 40"/>
                <a:gd name="T57" fmla="*/ 19 h 37"/>
                <a:gd name="T58" fmla="*/ 0 w 40"/>
                <a:gd name="T59" fmla="*/ 14 h 37"/>
                <a:gd name="T60" fmla="*/ 1 w 40"/>
                <a:gd name="T61" fmla="*/ 10 h 37"/>
                <a:gd name="T62" fmla="*/ 4 w 40"/>
                <a:gd name="T63" fmla="*/ 6 h 37"/>
                <a:gd name="T64" fmla="*/ 8 w 40"/>
                <a:gd name="T65" fmla="*/ 2 h 37"/>
                <a:gd name="T66" fmla="*/ 12 w 40"/>
                <a:gd name="T67" fmla="*/ 1 h 37"/>
                <a:gd name="T68" fmla="*/ 17 w 40"/>
                <a:gd name="T6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37">
                  <a:moveTo>
                    <a:pt x="18" y="7"/>
                  </a:moveTo>
                  <a:lnTo>
                    <a:pt x="17" y="7"/>
                  </a:lnTo>
                  <a:lnTo>
                    <a:pt x="13" y="7"/>
                  </a:lnTo>
                  <a:lnTo>
                    <a:pt x="10" y="10"/>
                  </a:lnTo>
                  <a:lnTo>
                    <a:pt x="8" y="13"/>
                  </a:lnTo>
                  <a:lnTo>
                    <a:pt x="6" y="15"/>
                  </a:lnTo>
                  <a:lnTo>
                    <a:pt x="6" y="19"/>
                  </a:lnTo>
                  <a:lnTo>
                    <a:pt x="8" y="24"/>
                  </a:lnTo>
                  <a:lnTo>
                    <a:pt x="10" y="28"/>
                  </a:lnTo>
                  <a:lnTo>
                    <a:pt x="14" y="30"/>
                  </a:lnTo>
                  <a:lnTo>
                    <a:pt x="18" y="31"/>
                  </a:lnTo>
                  <a:lnTo>
                    <a:pt x="23" y="31"/>
                  </a:lnTo>
                  <a:lnTo>
                    <a:pt x="31" y="27"/>
                  </a:lnTo>
                  <a:lnTo>
                    <a:pt x="34" y="20"/>
                  </a:lnTo>
                  <a:lnTo>
                    <a:pt x="31" y="14"/>
                  </a:lnTo>
                  <a:lnTo>
                    <a:pt x="26" y="9"/>
                  </a:lnTo>
                  <a:lnTo>
                    <a:pt x="18" y="7"/>
                  </a:lnTo>
                  <a:close/>
                  <a:moveTo>
                    <a:pt x="17" y="0"/>
                  </a:moveTo>
                  <a:lnTo>
                    <a:pt x="17" y="0"/>
                  </a:lnTo>
                  <a:lnTo>
                    <a:pt x="27" y="1"/>
                  </a:lnTo>
                  <a:lnTo>
                    <a:pt x="36" y="6"/>
                  </a:lnTo>
                  <a:lnTo>
                    <a:pt x="40" y="17"/>
                  </a:lnTo>
                  <a:lnTo>
                    <a:pt x="39" y="26"/>
                  </a:lnTo>
                  <a:lnTo>
                    <a:pt x="34" y="34"/>
                  </a:lnTo>
                  <a:lnTo>
                    <a:pt x="23" y="37"/>
                  </a:lnTo>
                  <a:lnTo>
                    <a:pt x="15" y="37"/>
                  </a:lnTo>
                  <a:lnTo>
                    <a:pt x="8" y="35"/>
                  </a:lnTo>
                  <a:lnTo>
                    <a:pt x="2" y="28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1" y="10"/>
                  </a:lnTo>
                  <a:lnTo>
                    <a:pt x="4" y="6"/>
                  </a:lnTo>
                  <a:lnTo>
                    <a:pt x="8" y="2"/>
                  </a:lnTo>
                  <a:lnTo>
                    <a:pt x="12" y="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5" name="Freeform 851"/>
          <p:cNvSpPr>
            <a:spLocks noEditPoints="1"/>
          </p:cNvSpPr>
          <p:nvPr/>
        </p:nvSpPr>
        <p:spPr bwMode="auto">
          <a:xfrm>
            <a:off x="11468206" y="6042854"/>
            <a:ext cx="479824" cy="512804"/>
          </a:xfrm>
          <a:custGeom>
            <a:avLst/>
            <a:gdLst>
              <a:gd name="T0" fmla="*/ 83 w 129"/>
              <a:gd name="T1" fmla="*/ 26 h 120"/>
              <a:gd name="T2" fmla="*/ 63 w 129"/>
              <a:gd name="T3" fmla="*/ 44 h 120"/>
              <a:gd name="T4" fmla="*/ 59 w 129"/>
              <a:gd name="T5" fmla="*/ 44 h 120"/>
              <a:gd name="T6" fmla="*/ 20 w 129"/>
              <a:gd name="T7" fmla="*/ 17 h 120"/>
              <a:gd name="T8" fmla="*/ 28 w 129"/>
              <a:gd name="T9" fmla="*/ 43 h 120"/>
              <a:gd name="T10" fmla="*/ 46 w 129"/>
              <a:gd name="T11" fmla="*/ 62 h 120"/>
              <a:gd name="T12" fmla="*/ 46 w 129"/>
              <a:gd name="T13" fmla="*/ 65 h 120"/>
              <a:gd name="T14" fmla="*/ 29 w 129"/>
              <a:gd name="T15" fmla="*/ 82 h 120"/>
              <a:gd name="T16" fmla="*/ 20 w 129"/>
              <a:gd name="T17" fmla="*/ 106 h 120"/>
              <a:gd name="T18" fmla="*/ 46 w 129"/>
              <a:gd name="T19" fmla="*/ 95 h 120"/>
              <a:gd name="T20" fmla="*/ 64 w 129"/>
              <a:gd name="T21" fmla="*/ 77 h 120"/>
              <a:gd name="T22" fmla="*/ 67 w 129"/>
              <a:gd name="T23" fmla="*/ 78 h 120"/>
              <a:gd name="T24" fmla="*/ 79 w 129"/>
              <a:gd name="T25" fmla="*/ 89 h 120"/>
              <a:gd name="T26" fmla="*/ 100 w 129"/>
              <a:gd name="T27" fmla="*/ 112 h 120"/>
              <a:gd name="T28" fmla="*/ 113 w 129"/>
              <a:gd name="T29" fmla="*/ 100 h 120"/>
              <a:gd name="T30" fmla="*/ 104 w 129"/>
              <a:gd name="T31" fmla="*/ 77 h 120"/>
              <a:gd name="T32" fmla="*/ 88 w 129"/>
              <a:gd name="T33" fmla="*/ 60 h 120"/>
              <a:gd name="T34" fmla="*/ 85 w 129"/>
              <a:gd name="T35" fmla="*/ 57 h 120"/>
              <a:gd name="T36" fmla="*/ 87 w 129"/>
              <a:gd name="T37" fmla="*/ 53 h 120"/>
              <a:gd name="T38" fmla="*/ 121 w 129"/>
              <a:gd name="T39" fmla="*/ 26 h 120"/>
              <a:gd name="T40" fmla="*/ 109 w 129"/>
              <a:gd name="T41" fmla="*/ 14 h 120"/>
              <a:gd name="T42" fmla="*/ 102 w 129"/>
              <a:gd name="T43" fmla="*/ 0 h 120"/>
              <a:gd name="T44" fmla="*/ 104 w 129"/>
              <a:gd name="T45" fmla="*/ 0 h 120"/>
              <a:gd name="T46" fmla="*/ 105 w 129"/>
              <a:gd name="T47" fmla="*/ 1 h 120"/>
              <a:gd name="T48" fmla="*/ 129 w 129"/>
              <a:gd name="T49" fmla="*/ 23 h 120"/>
              <a:gd name="T50" fmla="*/ 129 w 129"/>
              <a:gd name="T51" fmla="*/ 27 h 120"/>
              <a:gd name="T52" fmla="*/ 127 w 129"/>
              <a:gd name="T53" fmla="*/ 30 h 120"/>
              <a:gd name="T54" fmla="*/ 110 w 129"/>
              <a:gd name="T55" fmla="*/ 74 h 120"/>
              <a:gd name="T56" fmla="*/ 126 w 129"/>
              <a:gd name="T57" fmla="*/ 93 h 120"/>
              <a:gd name="T58" fmla="*/ 126 w 129"/>
              <a:gd name="T59" fmla="*/ 95 h 120"/>
              <a:gd name="T60" fmla="*/ 102 w 129"/>
              <a:gd name="T61" fmla="*/ 119 h 120"/>
              <a:gd name="T62" fmla="*/ 98 w 129"/>
              <a:gd name="T63" fmla="*/ 120 h 120"/>
              <a:gd name="T64" fmla="*/ 87 w 129"/>
              <a:gd name="T65" fmla="*/ 108 h 120"/>
              <a:gd name="T66" fmla="*/ 66 w 129"/>
              <a:gd name="T67" fmla="*/ 86 h 120"/>
              <a:gd name="T68" fmla="*/ 32 w 129"/>
              <a:gd name="T69" fmla="*/ 119 h 120"/>
              <a:gd name="T70" fmla="*/ 28 w 129"/>
              <a:gd name="T71" fmla="*/ 120 h 120"/>
              <a:gd name="T72" fmla="*/ 16 w 129"/>
              <a:gd name="T73" fmla="*/ 111 h 120"/>
              <a:gd name="T74" fmla="*/ 4 w 129"/>
              <a:gd name="T75" fmla="*/ 99 h 120"/>
              <a:gd name="T76" fmla="*/ 5 w 129"/>
              <a:gd name="T77" fmla="*/ 96 h 120"/>
              <a:gd name="T78" fmla="*/ 28 w 129"/>
              <a:gd name="T79" fmla="*/ 74 h 120"/>
              <a:gd name="T80" fmla="*/ 20 w 129"/>
              <a:gd name="T81" fmla="*/ 44 h 120"/>
              <a:gd name="T82" fmla="*/ 0 w 129"/>
              <a:gd name="T83" fmla="*/ 23 h 120"/>
              <a:gd name="T84" fmla="*/ 2 w 129"/>
              <a:gd name="T85" fmla="*/ 21 h 120"/>
              <a:gd name="T86" fmla="*/ 15 w 129"/>
              <a:gd name="T87" fmla="*/ 10 h 120"/>
              <a:gd name="T88" fmla="*/ 29 w 129"/>
              <a:gd name="T89" fmla="*/ 1 h 120"/>
              <a:gd name="T90" fmla="*/ 30 w 129"/>
              <a:gd name="T91" fmla="*/ 1 h 120"/>
              <a:gd name="T92" fmla="*/ 32 w 129"/>
              <a:gd name="T93" fmla="*/ 2 h 120"/>
              <a:gd name="T94" fmla="*/ 81 w 129"/>
              <a:gd name="T95" fmla="*/ 18 h 120"/>
              <a:gd name="T96" fmla="*/ 102 w 129"/>
              <a:gd name="T97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20">
                <a:moveTo>
                  <a:pt x="102" y="7"/>
                </a:moveTo>
                <a:lnTo>
                  <a:pt x="83" y="26"/>
                </a:lnTo>
                <a:lnTo>
                  <a:pt x="64" y="44"/>
                </a:lnTo>
                <a:lnTo>
                  <a:pt x="63" y="44"/>
                </a:lnTo>
                <a:lnTo>
                  <a:pt x="62" y="45"/>
                </a:lnTo>
                <a:lnTo>
                  <a:pt x="59" y="44"/>
                </a:lnTo>
                <a:lnTo>
                  <a:pt x="29" y="9"/>
                </a:lnTo>
                <a:lnTo>
                  <a:pt x="20" y="17"/>
                </a:lnTo>
                <a:lnTo>
                  <a:pt x="9" y="23"/>
                </a:lnTo>
                <a:lnTo>
                  <a:pt x="28" y="43"/>
                </a:lnTo>
                <a:lnTo>
                  <a:pt x="46" y="61"/>
                </a:lnTo>
                <a:lnTo>
                  <a:pt x="46" y="62"/>
                </a:lnTo>
                <a:lnTo>
                  <a:pt x="46" y="64"/>
                </a:lnTo>
                <a:lnTo>
                  <a:pt x="46" y="65"/>
                </a:lnTo>
                <a:lnTo>
                  <a:pt x="46" y="66"/>
                </a:lnTo>
                <a:lnTo>
                  <a:pt x="29" y="82"/>
                </a:lnTo>
                <a:lnTo>
                  <a:pt x="12" y="98"/>
                </a:lnTo>
                <a:lnTo>
                  <a:pt x="20" y="106"/>
                </a:lnTo>
                <a:lnTo>
                  <a:pt x="29" y="112"/>
                </a:lnTo>
                <a:lnTo>
                  <a:pt x="46" y="95"/>
                </a:lnTo>
                <a:lnTo>
                  <a:pt x="63" y="78"/>
                </a:lnTo>
                <a:lnTo>
                  <a:pt x="64" y="77"/>
                </a:lnTo>
                <a:lnTo>
                  <a:pt x="66" y="77"/>
                </a:lnTo>
                <a:lnTo>
                  <a:pt x="67" y="78"/>
                </a:lnTo>
                <a:lnTo>
                  <a:pt x="68" y="78"/>
                </a:lnTo>
                <a:lnTo>
                  <a:pt x="79" y="89"/>
                </a:lnTo>
                <a:lnTo>
                  <a:pt x="89" y="100"/>
                </a:lnTo>
                <a:lnTo>
                  <a:pt x="100" y="112"/>
                </a:lnTo>
                <a:lnTo>
                  <a:pt x="106" y="106"/>
                </a:lnTo>
                <a:lnTo>
                  <a:pt x="113" y="100"/>
                </a:lnTo>
                <a:lnTo>
                  <a:pt x="119" y="94"/>
                </a:lnTo>
                <a:lnTo>
                  <a:pt x="104" y="77"/>
                </a:lnTo>
                <a:lnTo>
                  <a:pt x="88" y="60"/>
                </a:lnTo>
                <a:lnTo>
                  <a:pt x="88" y="60"/>
                </a:lnTo>
                <a:lnTo>
                  <a:pt x="87" y="59"/>
                </a:lnTo>
                <a:lnTo>
                  <a:pt x="85" y="57"/>
                </a:lnTo>
                <a:lnTo>
                  <a:pt x="87" y="55"/>
                </a:lnTo>
                <a:lnTo>
                  <a:pt x="87" y="53"/>
                </a:lnTo>
                <a:lnTo>
                  <a:pt x="104" y="39"/>
                </a:lnTo>
                <a:lnTo>
                  <a:pt x="121" y="26"/>
                </a:lnTo>
                <a:lnTo>
                  <a:pt x="115" y="19"/>
                </a:lnTo>
                <a:lnTo>
                  <a:pt x="109" y="14"/>
                </a:lnTo>
                <a:lnTo>
                  <a:pt x="102" y="7"/>
                </a:lnTo>
                <a:close/>
                <a:moveTo>
                  <a:pt x="102" y="0"/>
                </a:moveTo>
                <a:lnTo>
                  <a:pt x="104" y="0"/>
                </a:lnTo>
                <a:lnTo>
                  <a:pt x="104" y="0"/>
                </a:lnTo>
                <a:lnTo>
                  <a:pt x="104" y="0"/>
                </a:lnTo>
                <a:lnTo>
                  <a:pt x="105" y="1"/>
                </a:lnTo>
                <a:lnTo>
                  <a:pt x="117" y="11"/>
                </a:lnTo>
                <a:lnTo>
                  <a:pt x="129" y="23"/>
                </a:lnTo>
                <a:lnTo>
                  <a:pt x="129" y="24"/>
                </a:lnTo>
                <a:lnTo>
                  <a:pt x="129" y="27"/>
                </a:lnTo>
                <a:lnTo>
                  <a:pt x="129" y="28"/>
                </a:lnTo>
                <a:lnTo>
                  <a:pt x="127" y="30"/>
                </a:lnTo>
                <a:lnTo>
                  <a:pt x="94" y="57"/>
                </a:lnTo>
                <a:lnTo>
                  <a:pt x="110" y="74"/>
                </a:lnTo>
                <a:lnTo>
                  <a:pt x="126" y="91"/>
                </a:lnTo>
                <a:lnTo>
                  <a:pt x="126" y="93"/>
                </a:lnTo>
                <a:lnTo>
                  <a:pt x="127" y="94"/>
                </a:lnTo>
                <a:lnTo>
                  <a:pt x="126" y="95"/>
                </a:lnTo>
                <a:lnTo>
                  <a:pt x="115" y="108"/>
                </a:lnTo>
                <a:lnTo>
                  <a:pt x="102" y="119"/>
                </a:lnTo>
                <a:lnTo>
                  <a:pt x="100" y="120"/>
                </a:lnTo>
                <a:lnTo>
                  <a:pt x="98" y="120"/>
                </a:lnTo>
                <a:lnTo>
                  <a:pt x="97" y="119"/>
                </a:lnTo>
                <a:lnTo>
                  <a:pt x="87" y="108"/>
                </a:lnTo>
                <a:lnTo>
                  <a:pt x="76" y="96"/>
                </a:lnTo>
                <a:lnTo>
                  <a:pt x="66" y="86"/>
                </a:lnTo>
                <a:lnTo>
                  <a:pt x="49" y="102"/>
                </a:lnTo>
                <a:lnTo>
                  <a:pt x="32" y="119"/>
                </a:lnTo>
                <a:lnTo>
                  <a:pt x="30" y="120"/>
                </a:lnTo>
                <a:lnTo>
                  <a:pt x="28" y="120"/>
                </a:lnTo>
                <a:lnTo>
                  <a:pt x="28" y="120"/>
                </a:lnTo>
                <a:lnTo>
                  <a:pt x="16" y="111"/>
                </a:lnTo>
                <a:lnTo>
                  <a:pt x="5" y="100"/>
                </a:lnTo>
                <a:lnTo>
                  <a:pt x="4" y="99"/>
                </a:lnTo>
                <a:lnTo>
                  <a:pt x="4" y="98"/>
                </a:lnTo>
                <a:lnTo>
                  <a:pt x="5" y="96"/>
                </a:lnTo>
                <a:lnTo>
                  <a:pt x="16" y="85"/>
                </a:lnTo>
                <a:lnTo>
                  <a:pt x="28" y="74"/>
                </a:lnTo>
                <a:lnTo>
                  <a:pt x="38" y="64"/>
                </a:lnTo>
                <a:lnTo>
                  <a:pt x="20" y="44"/>
                </a:lnTo>
                <a:lnTo>
                  <a:pt x="2" y="26"/>
                </a:lnTo>
                <a:lnTo>
                  <a:pt x="0" y="23"/>
                </a:lnTo>
                <a:lnTo>
                  <a:pt x="0" y="22"/>
                </a:lnTo>
                <a:lnTo>
                  <a:pt x="2" y="21"/>
                </a:lnTo>
                <a:lnTo>
                  <a:pt x="3" y="19"/>
                </a:lnTo>
                <a:lnTo>
                  <a:pt x="15" y="10"/>
                </a:lnTo>
                <a:lnTo>
                  <a:pt x="28" y="1"/>
                </a:lnTo>
                <a:lnTo>
                  <a:pt x="29" y="1"/>
                </a:lnTo>
                <a:lnTo>
                  <a:pt x="30" y="1"/>
                </a:lnTo>
                <a:lnTo>
                  <a:pt x="30" y="1"/>
                </a:lnTo>
                <a:lnTo>
                  <a:pt x="32" y="1"/>
                </a:lnTo>
                <a:lnTo>
                  <a:pt x="32" y="2"/>
                </a:lnTo>
                <a:lnTo>
                  <a:pt x="62" y="36"/>
                </a:lnTo>
                <a:lnTo>
                  <a:pt x="81" y="18"/>
                </a:lnTo>
                <a:lnTo>
                  <a:pt x="101" y="1"/>
                </a:lnTo>
                <a:lnTo>
                  <a:pt x="10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Freeform 852"/>
          <p:cNvSpPr>
            <a:spLocks noEditPoints="1"/>
          </p:cNvSpPr>
          <p:nvPr/>
        </p:nvSpPr>
        <p:spPr bwMode="auto">
          <a:xfrm>
            <a:off x="10589759" y="129167"/>
            <a:ext cx="592091" cy="189663"/>
          </a:xfrm>
          <a:custGeom>
            <a:avLst/>
            <a:gdLst>
              <a:gd name="T0" fmla="*/ 10 w 143"/>
              <a:gd name="T1" fmla="*/ 8 h 43"/>
              <a:gd name="T2" fmla="*/ 7 w 143"/>
              <a:gd name="T3" fmla="*/ 34 h 43"/>
              <a:gd name="T4" fmla="*/ 16 w 143"/>
              <a:gd name="T5" fmla="*/ 34 h 43"/>
              <a:gd name="T6" fmla="*/ 24 w 143"/>
              <a:gd name="T7" fmla="*/ 34 h 43"/>
              <a:gd name="T8" fmla="*/ 65 w 143"/>
              <a:gd name="T9" fmla="*/ 34 h 43"/>
              <a:gd name="T10" fmla="*/ 135 w 143"/>
              <a:gd name="T11" fmla="*/ 35 h 43"/>
              <a:gd name="T12" fmla="*/ 137 w 143"/>
              <a:gd name="T13" fmla="*/ 10 h 43"/>
              <a:gd name="T14" fmla="*/ 104 w 143"/>
              <a:gd name="T15" fmla="*/ 9 h 43"/>
              <a:gd name="T16" fmla="*/ 71 w 143"/>
              <a:gd name="T17" fmla="*/ 9 h 43"/>
              <a:gd name="T18" fmla="*/ 27 w 143"/>
              <a:gd name="T19" fmla="*/ 8 h 43"/>
              <a:gd name="T20" fmla="*/ 17 w 143"/>
              <a:gd name="T21" fmla="*/ 8 h 43"/>
              <a:gd name="T22" fmla="*/ 10 w 143"/>
              <a:gd name="T23" fmla="*/ 8 h 43"/>
              <a:gd name="T24" fmla="*/ 7 w 143"/>
              <a:gd name="T25" fmla="*/ 0 h 43"/>
              <a:gd name="T26" fmla="*/ 19 w 143"/>
              <a:gd name="T27" fmla="*/ 1 h 43"/>
              <a:gd name="T28" fmla="*/ 29 w 143"/>
              <a:gd name="T29" fmla="*/ 1 h 43"/>
              <a:gd name="T30" fmla="*/ 74 w 143"/>
              <a:gd name="T31" fmla="*/ 1 h 43"/>
              <a:gd name="T32" fmla="*/ 106 w 143"/>
              <a:gd name="T33" fmla="*/ 3 h 43"/>
              <a:gd name="T34" fmla="*/ 140 w 143"/>
              <a:gd name="T35" fmla="*/ 3 h 43"/>
              <a:gd name="T36" fmla="*/ 140 w 143"/>
              <a:gd name="T37" fmla="*/ 4 h 43"/>
              <a:gd name="T38" fmla="*/ 142 w 143"/>
              <a:gd name="T39" fmla="*/ 4 h 43"/>
              <a:gd name="T40" fmla="*/ 143 w 143"/>
              <a:gd name="T41" fmla="*/ 5 h 43"/>
              <a:gd name="T42" fmla="*/ 143 w 143"/>
              <a:gd name="T43" fmla="*/ 7 h 43"/>
              <a:gd name="T44" fmla="*/ 143 w 143"/>
              <a:gd name="T45" fmla="*/ 24 h 43"/>
              <a:gd name="T46" fmla="*/ 142 w 143"/>
              <a:gd name="T47" fmla="*/ 39 h 43"/>
              <a:gd name="T48" fmla="*/ 142 w 143"/>
              <a:gd name="T49" fmla="*/ 41 h 43"/>
              <a:gd name="T50" fmla="*/ 142 w 143"/>
              <a:gd name="T51" fmla="*/ 41 h 43"/>
              <a:gd name="T52" fmla="*/ 142 w 143"/>
              <a:gd name="T53" fmla="*/ 41 h 43"/>
              <a:gd name="T54" fmla="*/ 140 w 143"/>
              <a:gd name="T55" fmla="*/ 42 h 43"/>
              <a:gd name="T56" fmla="*/ 138 w 143"/>
              <a:gd name="T57" fmla="*/ 43 h 43"/>
              <a:gd name="T58" fmla="*/ 67 w 143"/>
              <a:gd name="T59" fmla="*/ 42 h 43"/>
              <a:gd name="T60" fmla="*/ 27 w 143"/>
              <a:gd name="T61" fmla="*/ 41 h 43"/>
              <a:gd name="T62" fmla="*/ 15 w 143"/>
              <a:gd name="T63" fmla="*/ 41 h 43"/>
              <a:gd name="T64" fmla="*/ 4 w 143"/>
              <a:gd name="T65" fmla="*/ 41 h 43"/>
              <a:gd name="T66" fmla="*/ 3 w 143"/>
              <a:gd name="T67" fmla="*/ 41 h 43"/>
              <a:gd name="T68" fmla="*/ 2 w 143"/>
              <a:gd name="T69" fmla="*/ 41 h 43"/>
              <a:gd name="T70" fmla="*/ 0 w 143"/>
              <a:gd name="T71" fmla="*/ 39 h 43"/>
              <a:gd name="T72" fmla="*/ 0 w 143"/>
              <a:gd name="T73" fmla="*/ 38 h 43"/>
              <a:gd name="T74" fmla="*/ 3 w 143"/>
              <a:gd name="T75" fmla="*/ 3 h 43"/>
              <a:gd name="T76" fmla="*/ 3 w 143"/>
              <a:gd name="T77" fmla="*/ 1 h 43"/>
              <a:gd name="T78" fmla="*/ 4 w 143"/>
              <a:gd name="T79" fmla="*/ 0 h 43"/>
              <a:gd name="T80" fmla="*/ 7 w 143"/>
              <a:gd name="T81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3" h="43">
                <a:moveTo>
                  <a:pt x="10" y="8"/>
                </a:moveTo>
                <a:lnTo>
                  <a:pt x="7" y="34"/>
                </a:lnTo>
                <a:lnTo>
                  <a:pt x="16" y="34"/>
                </a:lnTo>
                <a:lnTo>
                  <a:pt x="24" y="34"/>
                </a:lnTo>
                <a:lnTo>
                  <a:pt x="65" y="34"/>
                </a:lnTo>
                <a:lnTo>
                  <a:pt x="135" y="35"/>
                </a:lnTo>
                <a:lnTo>
                  <a:pt x="137" y="10"/>
                </a:lnTo>
                <a:lnTo>
                  <a:pt x="104" y="9"/>
                </a:lnTo>
                <a:lnTo>
                  <a:pt x="71" y="9"/>
                </a:lnTo>
                <a:lnTo>
                  <a:pt x="27" y="8"/>
                </a:lnTo>
                <a:lnTo>
                  <a:pt x="17" y="8"/>
                </a:lnTo>
                <a:lnTo>
                  <a:pt x="10" y="8"/>
                </a:lnTo>
                <a:close/>
                <a:moveTo>
                  <a:pt x="7" y="0"/>
                </a:moveTo>
                <a:lnTo>
                  <a:pt x="19" y="1"/>
                </a:lnTo>
                <a:lnTo>
                  <a:pt x="29" y="1"/>
                </a:lnTo>
                <a:lnTo>
                  <a:pt x="74" y="1"/>
                </a:lnTo>
                <a:lnTo>
                  <a:pt x="106" y="3"/>
                </a:lnTo>
                <a:lnTo>
                  <a:pt x="140" y="3"/>
                </a:lnTo>
                <a:lnTo>
                  <a:pt x="140" y="4"/>
                </a:lnTo>
                <a:lnTo>
                  <a:pt x="142" y="4"/>
                </a:lnTo>
                <a:lnTo>
                  <a:pt x="143" y="5"/>
                </a:lnTo>
                <a:lnTo>
                  <a:pt x="143" y="7"/>
                </a:lnTo>
                <a:lnTo>
                  <a:pt x="143" y="24"/>
                </a:lnTo>
                <a:lnTo>
                  <a:pt x="142" y="39"/>
                </a:lnTo>
                <a:lnTo>
                  <a:pt x="142" y="41"/>
                </a:lnTo>
                <a:lnTo>
                  <a:pt x="142" y="41"/>
                </a:lnTo>
                <a:lnTo>
                  <a:pt x="142" y="41"/>
                </a:lnTo>
                <a:lnTo>
                  <a:pt x="140" y="42"/>
                </a:lnTo>
                <a:lnTo>
                  <a:pt x="138" y="43"/>
                </a:lnTo>
                <a:lnTo>
                  <a:pt x="67" y="42"/>
                </a:lnTo>
                <a:lnTo>
                  <a:pt x="27" y="41"/>
                </a:lnTo>
                <a:lnTo>
                  <a:pt x="15" y="41"/>
                </a:lnTo>
                <a:lnTo>
                  <a:pt x="4" y="41"/>
                </a:lnTo>
                <a:lnTo>
                  <a:pt x="3" y="41"/>
                </a:lnTo>
                <a:lnTo>
                  <a:pt x="2" y="41"/>
                </a:lnTo>
                <a:lnTo>
                  <a:pt x="0" y="39"/>
                </a:lnTo>
                <a:lnTo>
                  <a:pt x="0" y="38"/>
                </a:lnTo>
                <a:lnTo>
                  <a:pt x="3" y="3"/>
                </a:lnTo>
                <a:lnTo>
                  <a:pt x="3" y="1"/>
                </a:lnTo>
                <a:lnTo>
                  <a:pt x="4" y="0"/>
                </a:lnTo>
                <a:lnTo>
                  <a:pt x="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" name="Freeform 853"/>
          <p:cNvSpPr>
            <a:spLocks noEditPoints="1"/>
          </p:cNvSpPr>
          <p:nvPr/>
        </p:nvSpPr>
        <p:spPr bwMode="auto">
          <a:xfrm>
            <a:off x="1464892" y="97466"/>
            <a:ext cx="390555" cy="487164"/>
          </a:xfrm>
          <a:custGeom>
            <a:avLst/>
            <a:gdLst>
              <a:gd name="T0" fmla="*/ 45 w 105"/>
              <a:gd name="T1" fmla="*/ 25 h 114"/>
              <a:gd name="T2" fmla="*/ 45 w 105"/>
              <a:gd name="T3" fmla="*/ 46 h 114"/>
              <a:gd name="T4" fmla="*/ 42 w 105"/>
              <a:gd name="T5" fmla="*/ 47 h 114"/>
              <a:gd name="T6" fmla="*/ 8 w 105"/>
              <a:gd name="T7" fmla="*/ 56 h 114"/>
              <a:gd name="T8" fmla="*/ 40 w 105"/>
              <a:gd name="T9" fmla="*/ 65 h 114"/>
              <a:gd name="T10" fmla="*/ 44 w 105"/>
              <a:gd name="T11" fmla="*/ 68 h 114"/>
              <a:gd name="T12" fmla="*/ 44 w 105"/>
              <a:gd name="T13" fmla="*/ 88 h 114"/>
              <a:gd name="T14" fmla="*/ 54 w 105"/>
              <a:gd name="T15" fmla="*/ 106 h 114"/>
              <a:gd name="T16" fmla="*/ 63 w 105"/>
              <a:gd name="T17" fmla="*/ 90 h 114"/>
              <a:gd name="T18" fmla="*/ 65 w 105"/>
              <a:gd name="T19" fmla="*/ 72 h 114"/>
              <a:gd name="T20" fmla="*/ 66 w 105"/>
              <a:gd name="T21" fmla="*/ 71 h 114"/>
              <a:gd name="T22" fmla="*/ 97 w 105"/>
              <a:gd name="T23" fmla="*/ 71 h 114"/>
              <a:gd name="T24" fmla="*/ 99 w 105"/>
              <a:gd name="T25" fmla="*/ 50 h 114"/>
              <a:gd name="T26" fmla="*/ 69 w 105"/>
              <a:gd name="T27" fmla="*/ 48 h 114"/>
              <a:gd name="T28" fmla="*/ 67 w 105"/>
              <a:gd name="T29" fmla="*/ 47 h 114"/>
              <a:gd name="T30" fmla="*/ 66 w 105"/>
              <a:gd name="T31" fmla="*/ 46 h 114"/>
              <a:gd name="T32" fmla="*/ 57 w 105"/>
              <a:gd name="T33" fmla="*/ 6 h 114"/>
              <a:gd name="T34" fmla="*/ 57 w 105"/>
              <a:gd name="T35" fmla="*/ 0 h 114"/>
              <a:gd name="T36" fmla="*/ 71 w 105"/>
              <a:gd name="T37" fmla="*/ 1 h 114"/>
              <a:gd name="T38" fmla="*/ 74 w 105"/>
              <a:gd name="T39" fmla="*/ 4 h 114"/>
              <a:gd name="T40" fmla="*/ 74 w 105"/>
              <a:gd name="T41" fmla="*/ 42 h 114"/>
              <a:gd name="T42" fmla="*/ 103 w 105"/>
              <a:gd name="T43" fmla="*/ 44 h 114"/>
              <a:gd name="T44" fmla="*/ 105 w 105"/>
              <a:gd name="T45" fmla="*/ 47 h 114"/>
              <a:gd name="T46" fmla="*/ 105 w 105"/>
              <a:gd name="T47" fmla="*/ 47 h 114"/>
              <a:gd name="T48" fmla="*/ 104 w 105"/>
              <a:gd name="T49" fmla="*/ 73 h 114"/>
              <a:gd name="T50" fmla="*/ 103 w 105"/>
              <a:gd name="T51" fmla="*/ 77 h 114"/>
              <a:gd name="T52" fmla="*/ 71 w 105"/>
              <a:gd name="T53" fmla="*/ 77 h 114"/>
              <a:gd name="T54" fmla="*/ 70 w 105"/>
              <a:gd name="T55" fmla="*/ 109 h 114"/>
              <a:gd name="T56" fmla="*/ 70 w 105"/>
              <a:gd name="T57" fmla="*/ 111 h 114"/>
              <a:gd name="T58" fmla="*/ 67 w 105"/>
              <a:gd name="T59" fmla="*/ 114 h 114"/>
              <a:gd name="T60" fmla="*/ 41 w 105"/>
              <a:gd name="T61" fmla="*/ 113 h 114"/>
              <a:gd name="T62" fmla="*/ 38 w 105"/>
              <a:gd name="T63" fmla="*/ 111 h 114"/>
              <a:gd name="T64" fmla="*/ 37 w 105"/>
              <a:gd name="T65" fmla="*/ 109 h 114"/>
              <a:gd name="T66" fmla="*/ 37 w 105"/>
              <a:gd name="T67" fmla="*/ 73 h 114"/>
              <a:gd name="T68" fmla="*/ 4 w 105"/>
              <a:gd name="T69" fmla="*/ 73 h 114"/>
              <a:gd name="T70" fmla="*/ 3 w 105"/>
              <a:gd name="T71" fmla="*/ 73 h 114"/>
              <a:gd name="T72" fmla="*/ 2 w 105"/>
              <a:gd name="T73" fmla="*/ 71 h 114"/>
              <a:gd name="T74" fmla="*/ 0 w 105"/>
              <a:gd name="T75" fmla="*/ 43 h 114"/>
              <a:gd name="T76" fmla="*/ 2 w 105"/>
              <a:gd name="T77" fmla="*/ 41 h 114"/>
              <a:gd name="T78" fmla="*/ 6 w 105"/>
              <a:gd name="T79" fmla="*/ 39 h 114"/>
              <a:gd name="T80" fmla="*/ 38 w 105"/>
              <a:gd name="T81" fmla="*/ 22 h 114"/>
              <a:gd name="T82" fmla="*/ 40 w 105"/>
              <a:gd name="T83" fmla="*/ 1 h 114"/>
              <a:gd name="T84" fmla="*/ 42 w 105"/>
              <a:gd name="T85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5" h="114">
                <a:moveTo>
                  <a:pt x="46" y="6"/>
                </a:moveTo>
                <a:lnTo>
                  <a:pt x="45" y="25"/>
                </a:lnTo>
                <a:lnTo>
                  <a:pt x="46" y="43"/>
                </a:lnTo>
                <a:lnTo>
                  <a:pt x="45" y="46"/>
                </a:lnTo>
                <a:lnTo>
                  <a:pt x="44" y="47"/>
                </a:lnTo>
                <a:lnTo>
                  <a:pt x="42" y="47"/>
                </a:lnTo>
                <a:lnTo>
                  <a:pt x="8" y="47"/>
                </a:lnTo>
                <a:lnTo>
                  <a:pt x="8" y="56"/>
                </a:lnTo>
                <a:lnTo>
                  <a:pt x="8" y="67"/>
                </a:lnTo>
                <a:lnTo>
                  <a:pt x="40" y="65"/>
                </a:lnTo>
                <a:lnTo>
                  <a:pt x="42" y="67"/>
                </a:lnTo>
                <a:lnTo>
                  <a:pt x="44" y="68"/>
                </a:lnTo>
                <a:lnTo>
                  <a:pt x="44" y="69"/>
                </a:lnTo>
                <a:lnTo>
                  <a:pt x="44" y="88"/>
                </a:lnTo>
                <a:lnTo>
                  <a:pt x="44" y="105"/>
                </a:lnTo>
                <a:lnTo>
                  <a:pt x="54" y="106"/>
                </a:lnTo>
                <a:lnTo>
                  <a:pt x="63" y="106"/>
                </a:lnTo>
                <a:lnTo>
                  <a:pt x="63" y="90"/>
                </a:lnTo>
                <a:lnTo>
                  <a:pt x="65" y="73"/>
                </a:lnTo>
                <a:lnTo>
                  <a:pt x="65" y="72"/>
                </a:lnTo>
                <a:lnTo>
                  <a:pt x="65" y="72"/>
                </a:lnTo>
                <a:lnTo>
                  <a:pt x="66" y="71"/>
                </a:lnTo>
                <a:lnTo>
                  <a:pt x="67" y="71"/>
                </a:lnTo>
                <a:lnTo>
                  <a:pt x="97" y="71"/>
                </a:lnTo>
                <a:lnTo>
                  <a:pt x="97" y="60"/>
                </a:lnTo>
                <a:lnTo>
                  <a:pt x="99" y="50"/>
                </a:lnTo>
                <a:lnTo>
                  <a:pt x="84" y="50"/>
                </a:lnTo>
                <a:lnTo>
                  <a:pt x="69" y="48"/>
                </a:lnTo>
                <a:lnTo>
                  <a:pt x="67" y="48"/>
                </a:lnTo>
                <a:lnTo>
                  <a:pt x="67" y="47"/>
                </a:lnTo>
                <a:lnTo>
                  <a:pt x="67" y="46"/>
                </a:lnTo>
                <a:lnTo>
                  <a:pt x="66" y="46"/>
                </a:lnTo>
                <a:lnTo>
                  <a:pt x="66" y="6"/>
                </a:lnTo>
                <a:lnTo>
                  <a:pt x="57" y="6"/>
                </a:lnTo>
                <a:lnTo>
                  <a:pt x="46" y="6"/>
                </a:lnTo>
                <a:close/>
                <a:moveTo>
                  <a:pt x="57" y="0"/>
                </a:moveTo>
                <a:lnTo>
                  <a:pt x="70" y="0"/>
                </a:lnTo>
                <a:lnTo>
                  <a:pt x="71" y="1"/>
                </a:lnTo>
                <a:lnTo>
                  <a:pt x="72" y="3"/>
                </a:lnTo>
                <a:lnTo>
                  <a:pt x="74" y="4"/>
                </a:lnTo>
                <a:lnTo>
                  <a:pt x="74" y="24"/>
                </a:lnTo>
                <a:lnTo>
                  <a:pt x="74" y="42"/>
                </a:lnTo>
                <a:lnTo>
                  <a:pt x="88" y="43"/>
                </a:lnTo>
                <a:lnTo>
                  <a:pt x="103" y="44"/>
                </a:lnTo>
                <a:lnTo>
                  <a:pt x="105" y="44"/>
                </a:lnTo>
                <a:lnTo>
                  <a:pt x="105" y="47"/>
                </a:lnTo>
                <a:lnTo>
                  <a:pt x="105" y="47"/>
                </a:lnTo>
                <a:lnTo>
                  <a:pt x="105" y="47"/>
                </a:lnTo>
                <a:lnTo>
                  <a:pt x="105" y="47"/>
                </a:lnTo>
                <a:lnTo>
                  <a:pt x="104" y="73"/>
                </a:lnTo>
                <a:lnTo>
                  <a:pt x="104" y="76"/>
                </a:lnTo>
                <a:lnTo>
                  <a:pt x="103" y="77"/>
                </a:lnTo>
                <a:lnTo>
                  <a:pt x="100" y="77"/>
                </a:lnTo>
                <a:lnTo>
                  <a:pt x="71" y="77"/>
                </a:lnTo>
                <a:lnTo>
                  <a:pt x="70" y="93"/>
                </a:lnTo>
                <a:lnTo>
                  <a:pt x="70" y="109"/>
                </a:lnTo>
                <a:lnTo>
                  <a:pt x="70" y="109"/>
                </a:lnTo>
                <a:lnTo>
                  <a:pt x="70" y="111"/>
                </a:lnTo>
                <a:lnTo>
                  <a:pt x="69" y="113"/>
                </a:lnTo>
                <a:lnTo>
                  <a:pt x="67" y="114"/>
                </a:lnTo>
                <a:lnTo>
                  <a:pt x="54" y="113"/>
                </a:lnTo>
                <a:lnTo>
                  <a:pt x="41" y="113"/>
                </a:lnTo>
                <a:lnTo>
                  <a:pt x="40" y="113"/>
                </a:lnTo>
                <a:lnTo>
                  <a:pt x="38" y="111"/>
                </a:lnTo>
                <a:lnTo>
                  <a:pt x="37" y="110"/>
                </a:lnTo>
                <a:lnTo>
                  <a:pt x="37" y="109"/>
                </a:lnTo>
                <a:lnTo>
                  <a:pt x="37" y="90"/>
                </a:lnTo>
                <a:lnTo>
                  <a:pt x="37" y="73"/>
                </a:lnTo>
                <a:lnTo>
                  <a:pt x="20" y="73"/>
                </a:lnTo>
                <a:lnTo>
                  <a:pt x="4" y="73"/>
                </a:lnTo>
                <a:lnTo>
                  <a:pt x="4" y="73"/>
                </a:lnTo>
                <a:lnTo>
                  <a:pt x="3" y="73"/>
                </a:lnTo>
                <a:lnTo>
                  <a:pt x="2" y="72"/>
                </a:lnTo>
                <a:lnTo>
                  <a:pt x="2" y="71"/>
                </a:lnTo>
                <a:lnTo>
                  <a:pt x="0" y="58"/>
                </a:lnTo>
                <a:lnTo>
                  <a:pt x="0" y="43"/>
                </a:lnTo>
                <a:lnTo>
                  <a:pt x="0" y="42"/>
                </a:lnTo>
                <a:lnTo>
                  <a:pt x="2" y="41"/>
                </a:lnTo>
                <a:lnTo>
                  <a:pt x="3" y="41"/>
                </a:lnTo>
                <a:lnTo>
                  <a:pt x="6" y="39"/>
                </a:lnTo>
                <a:lnTo>
                  <a:pt x="38" y="41"/>
                </a:lnTo>
                <a:lnTo>
                  <a:pt x="38" y="22"/>
                </a:lnTo>
                <a:lnTo>
                  <a:pt x="40" y="3"/>
                </a:lnTo>
                <a:lnTo>
                  <a:pt x="40" y="1"/>
                </a:lnTo>
                <a:lnTo>
                  <a:pt x="41" y="1"/>
                </a:lnTo>
                <a:lnTo>
                  <a:pt x="42" y="0"/>
                </a:lnTo>
                <a:lnTo>
                  <a:pt x="5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8" name="그룹 57"/>
          <p:cNvGrpSpPr/>
          <p:nvPr/>
        </p:nvGrpSpPr>
        <p:grpSpPr>
          <a:xfrm>
            <a:off x="11797306" y="2407645"/>
            <a:ext cx="265113" cy="247650"/>
            <a:chOff x="5218112" y="220662"/>
            <a:chExt cx="265113" cy="247650"/>
          </a:xfrm>
        </p:grpSpPr>
        <p:sp>
          <p:nvSpPr>
            <p:cNvPr id="59" name="Rectangle 1051"/>
            <p:cNvSpPr>
              <a:spLocks noChangeArrowheads="1"/>
            </p:cNvSpPr>
            <p:nvPr/>
          </p:nvSpPr>
          <p:spPr bwMode="auto">
            <a:xfrm>
              <a:off x="5230812" y="350837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1052"/>
            <p:cNvSpPr>
              <a:spLocks/>
            </p:cNvSpPr>
            <p:nvPr/>
          </p:nvSpPr>
          <p:spPr bwMode="auto">
            <a:xfrm>
              <a:off x="5218112" y="315912"/>
              <a:ext cx="12700" cy="60325"/>
            </a:xfrm>
            <a:custGeom>
              <a:avLst/>
              <a:gdLst>
                <a:gd name="T0" fmla="*/ 1 w 8"/>
                <a:gd name="T1" fmla="*/ 0 h 38"/>
                <a:gd name="T2" fmla="*/ 0 w 8"/>
                <a:gd name="T3" fmla="*/ 3 h 38"/>
                <a:gd name="T4" fmla="*/ 0 w 8"/>
                <a:gd name="T5" fmla="*/ 4 h 38"/>
                <a:gd name="T6" fmla="*/ 1 w 8"/>
                <a:gd name="T7" fmla="*/ 5 h 38"/>
                <a:gd name="T8" fmla="*/ 4 w 8"/>
                <a:gd name="T9" fmla="*/ 7 h 38"/>
                <a:gd name="T10" fmla="*/ 8 w 8"/>
                <a:gd name="T11" fmla="*/ 7 h 38"/>
                <a:gd name="T12" fmla="*/ 8 w 8"/>
                <a:gd name="T13" fmla="*/ 15 h 38"/>
                <a:gd name="T14" fmla="*/ 6 w 8"/>
                <a:gd name="T15" fmla="*/ 17 h 38"/>
                <a:gd name="T16" fmla="*/ 6 w 8"/>
                <a:gd name="T17" fmla="*/ 19 h 38"/>
                <a:gd name="T18" fmla="*/ 6 w 8"/>
                <a:gd name="T19" fmla="*/ 19 h 38"/>
                <a:gd name="T20" fmla="*/ 8 w 8"/>
                <a:gd name="T21" fmla="*/ 19 h 38"/>
                <a:gd name="T22" fmla="*/ 8 w 8"/>
                <a:gd name="T23" fmla="*/ 19 h 38"/>
                <a:gd name="T24" fmla="*/ 8 w 8"/>
                <a:gd name="T25" fmla="*/ 20 h 38"/>
                <a:gd name="T26" fmla="*/ 5 w 8"/>
                <a:gd name="T27" fmla="*/ 25 h 38"/>
                <a:gd name="T28" fmla="*/ 5 w 8"/>
                <a:gd name="T29" fmla="*/ 26 h 38"/>
                <a:gd name="T30" fmla="*/ 5 w 8"/>
                <a:gd name="T31" fmla="*/ 26 h 38"/>
                <a:gd name="T32" fmla="*/ 6 w 8"/>
                <a:gd name="T33" fmla="*/ 26 h 38"/>
                <a:gd name="T34" fmla="*/ 8 w 8"/>
                <a:gd name="T35" fmla="*/ 25 h 38"/>
                <a:gd name="T36" fmla="*/ 8 w 8"/>
                <a:gd name="T37" fmla="*/ 30 h 38"/>
                <a:gd name="T38" fmla="*/ 8 w 8"/>
                <a:gd name="T39" fmla="*/ 32 h 38"/>
                <a:gd name="T40" fmla="*/ 6 w 8"/>
                <a:gd name="T41" fmla="*/ 33 h 38"/>
                <a:gd name="T42" fmla="*/ 5 w 8"/>
                <a:gd name="T43" fmla="*/ 33 h 38"/>
                <a:gd name="T44" fmla="*/ 2 w 8"/>
                <a:gd name="T45" fmla="*/ 33 h 38"/>
                <a:gd name="T46" fmla="*/ 1 w 8"/>
                <a:gd name="T47" fmla="*/ 34 h 38"/>
                <a:gd name="T48" fmla="*/ 1 w 8"/>
                <a:gd name="T49" fmla="*/ 36 h 38"/>
                <a:gd name="T50" fmla="*/ 2 w 8"/>
                <a:gd name="T51" fmla="*/ 38 h 38"/>
                <a:gd name="T52" fmla="*/ 1 w 8"/>
                <a:gd name="T53" fmla="*/ 37 h 38"/>
                <a:gd name="T54" fmla="*/ 1 w 8"/>
                <a:gd name="T55" fmla="*/ 36 h 38"/>
                <a:gd name="T56" fmla="*/ 0 w 8"/>
                <a:gd name="T57" fmla="*/ 3 h 38"/>
                <a:gd name="T58" fmla="*/ 0 w 8"/>
                <a:gd name="T59" fmla="*/ 2 h 38"/>
                <a:gd name="T60" fmla="*/ 1 w 8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" h="38">
                  <a:moveTo>
                    <a:pt x="1" y="0"/>
                  </a:move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20"/>
                  </a:lnTo>
                  <a:lnTo>
                    <a:pt x="5" y="25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6" y="26"/>
                  </a:lnTo>
                  <a:lnTo>
                    <a:pt x="8" y="25"/>
                  </a:lnTo>
                  <a:lnTo>
                    <a:pt x="8" y="30"/>
                  </a:lnTo>
                  <a:lnTo>
                    <a:pt x="8" y="32"/>
                  </a:lnTo>
                  <a:lnTo>
                    <a:pt x="6" y="33"/>
                  </a:lnTo>
                  <a:lnTo>
                    <a:pt x="5" y="33"/>
                  </a:lnTo>
                  <a:lnTo>
                    <a:pt x="2" y="33"/>
                  </a:lnTo>
                  <a:lnTo>
                    <a:pt x="1" y="34"/>
                  </a:lnTo>
                  <a:lnTo>
                    <a:pt x="1" y="36"/>
                  </a:lnTo>
                  <a:lnTo>
                    <a:pt x="2" y="38"/>
                  </a:lnTo>
                  <a:lnTo>
                    <a:pt x="1" y="37"/>
                  </a:lnTo>
                  <a:lnTo>
                    <a:pt x="1" y="3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053"/>
            <p:cNvSpPr>
              <a:spLocks/>
            </p:cNvSpPr>
            <p:nvPr/>
          </p:nvSpPr>
          <p:spPr bwMode="auto">
            <a:xfrm>
              <a:off x="5473700" y="327025"/>
              <a:ext cx="9525" cy="57150"/>
            </a:xfrm>
            <a:custGeom>
              <a:avLst/>
              <a:gdLst>
                <a:gd name="T0" fmla="*/ 6 w 6"/>
                <a:gd name="T1" fmla="*/ 0 h 36"/>
                <a:gd name="T2" fmla="*/ 6 w 6"/>
                <a:gd name="T3" fmla="*/ 1 h 36"/>
                <a:gd name="T4" fmla="*/ 6 w 6"/>
                <a:gd name="T5" fmla="*/ 34 h 36"/>
                <a:gd name="T6" fmla="*/ 6 w 6"/>
                <a:gd name="T7" fmla="*/ 35 h 36"/>
                <a:gd name="T8" fmla="*/ 5 w 6"/>
                <a:gd name="T9" fmla="*/ 36 h 36"/>
                <a:gd name="T10" fmla="*/ 4 w 6"/>
                <a:gd name="T11" fmla="*/ 36 h 36"/>
                <a:gd name="T12" fmla="*/ 1 w 6"/>
                <a:gd name="T13" fmla="*/ 36 h 36"/>
                <a:gd name="T14" fmla="*/ 2 w 6"/>
                <a:gd name="T15" fmla="*/ 35 h 36"/>
                <a:gd name="T16" fmla="*/ 4 w 6"/>
                <a:gd name="T17" fmla="*/ 34 h 36"/>
                <a:gd name="T18" fmla="*/ 4 w 6"/>
                <a:gd name="T19" fmla="*/ 33 h 36"/>
                <a:gd name="T20" fmla="*/ 2 w 6"/>
                <a:gd name="T21" fmla="*/ 31 h 36"/>
                <a:gd name="T22" fmla="*/ 0 w 6"/>
                <a:gd name="T23" fmla="*/ 30 h 36"/>
                <a:gd name="T24" fmla="*/ 0 w 6"/>
                <a:gd name="T25" fmla="*/ 30 h 36"/>
                <a:gd name="T26" fmla="*/ 0 w 6"/>
                <a:gd name="T27" fmla="*/ 4 h 36"/>
                <a:gd name="T28" fmla="*/ 2 w 6"/>
                <a:gd name="T29" fmla="*/ 4 h 36"/>
                <a:gd name="T30" fmla="*/ 5 w 6"/>
                <a:gd name="T31" fmla="*/ 4 h 36"/>
                <a:gd name="T32" fmla="*/ 6 w 6"/>
                <a:gd name="T33" fmla="*/ 2 h 36"/>
                <a:gd name="T34" fmla="*/ 6 w 6"/>
                <a:gd name="T3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36">
                  <a:moveTo>
                    <a:pt x="6" y="0"/>
                  </a:moveTo>
                  <a:lnTo>
                    <a:pt x="6" y="1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6"/>
                  </a:lnTo>
                  <a:lnTo>
                    <a:pt x="2" y="35"/>
                  </a:lnTo>
                  <a:lnTo>
                    <a:pt x="4" y="34"/>
                  </a:lnTo>
                  <a:lnTo>
                    <a:pt x="4" y="33"/>
                  </a:lnTo>
                  <a:lnTo>
                    <a:pt x="2" y="31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4"/>
                  </a:lnTo>
                  <a:lnTo>
                    <a:pt x="2" y="4"/>
                  </a:lnTo>
                  <a:lnTo>
                    <a:pt x="5" y="4"/>
                  </a:lnTo>
                  <a:lnTo>
                    <a:pt x="6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1054"/>
            <p:cNvSpPr>
              <a:spLocks/>
            </p:cNvSpPr>
            <p:nvPr/>
          </p:nvSpPr>
          <p:spPr bwMode="auto">
            <a:xfrm>
              <a:off x="5321300" y="265112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1055"/>
            <p:cNvSpPr>
              <a:spLocks noEditPoints="1"/>
            </p:cNvSpPr>
            <p:nvPr/>
          </p:nvSpPr>
          <p:spPr bwMode="auto">
            <a:xfrm>
              <a:off x="5311775" y="220662"/>
              <a:ext cx="76200" cy="76200"/>
            </a:xfrm>
            <a:custGeom>
              <a:avLst/>
              <a:gdLst>
                <a:gd name="T0" fmla="*/ 27 w 48"/>
                <a:gd name="T1" fmla="*/ 7 h 48"/>
                <a:gd name="T2" fmla="*/ 27 w 48"/>
                <a:gd name="T3" fmla="*/ 7 h 48"/>
                <a:gd name="T4" fmla="*/ 26 w 48"/>
                <a:gd name="T5" fmla="*/ 8 h 48"/>
                <a:gd name="T6" fmla="*/ 23 w 48"/>
                <a:gd name="T7" fmla="*/ 7 h 48"/>
                <a:gd name="T8" fmla="*/ 19 w 48"/>
                <a:gd name="T9" fmla="*/ 8 h 48"/>
                <a:gd name="T10" fmla="*/ 14 w 48"/>
                <a:gd name="T11" fmla="*/ 9 h 48"/>
                <a:gd name="T12" fmla="*/ 11 w 48"/>
                <a:gd name="T13" fmla="*/ 12 h 48"/>
                <a:gd name="T14" fmla="*/ 9 w 48"/>
                <a:gd name="T15" fmla="*/ 16 h 48"/>
                <a:gd name="T16" fmla="*/ 7 w 48"/>
                <a:gd name="T17" fmla="*/ 20 h 48"/>
                <a:gd name="T18" fmla="*/ 6 w 48"/>
                <a:gd name="T19" fmla="*/ 20 h 48"/>
                <a:gd name="T20" fmla="*/ 6 w 48"/>
                <a:gd name="T21" fmla="*/ 21 h 48"/>
                <a:gd name="T22" fmla="*/ 6 w 48"/>
                <a:gd name="T23" fmla="*/ 21 h 48"/>
                <a:gd name="T24" fmla="*/ 7 w 48"/>
                <a:gd name="T25" fmla="*/ 21 h 48"/>
                <a:gd name="T26" fmla="*/ 7 w 48"/>
                <a:gd name="T27" fmla="*/ 25 h 48"/>
                <a:gd name="T28" fmla="*/ 4 w 48"/>
                <a:gd name="T29" fmla="*/ 29 h 48"/>
                <a:gd name="T30" fmla="*/ 2 w 48"/>
                <a:gd name="T31" fmla="*/ 30 h 48"/>
                <a:gd name="T32" fmla="*/ 4 w 48"/>
                <a:gd name="T33" fmla="*/ 31 h 48"/>
                <a:gd name="T34" fmla="*/ 7 w 48"/>
                <a:gd name="T35" fmla="*/ 30 h 48"/>
                <a:gd name="T36" fmla="*/ 9 w 48"/>
                <a:gd name="T37" fmla="*/ 33 h 48"/>
                <a:gd name="T38" fmla="*/ 10 w 48"/>
                <a:gd name="T39" fmla="*/ 34 h 48"/>
                <a:gd name="T40" fmla="*/ 10 w 48"/>
                <a:gd name="T41" fmla="*/ 35 h 48"/>
                <a:gd name="T42" fmla="*/ 10 w 48"/>
                <a:gd name="T43" fmla="*/ 35 h 48"/>
                <a:gd name="T44" fmla="*/ 10 w 48"/>
                <a:gd name="T45" fmla="*/ 37 h 48"/>
                <a:gd name="T46" fmla="*/ 11 w 48"/>
                <a:gd name="T47" fmla="*/ 37 h 48"/>
                <a:gd name="T48" fmla="*/ 13 w 48"/>
                <a:gd name="T49" fmla="*/ 37 h 48"/>
                <a:gd name="T50" fmla="*/ 14 w 48"/>
                <a:gd name="T51" fmla="*/ 38 h 48"/>
                <a:gd name="T52" fmla="*/ 17 w 48"/>
                <a:gd name="T53" fmla="*/ 39 h 48"/>
                <a:gd name="T54" fmla="*/ 17 w 48"/>
                <a:gd name="T55" fmla="*/ 41 h 48"/>
                <a:gd name="T56" fmla="*/ 18 w 48"/>
                <a:gd name="T57" fmla="*/ 41 h 48"/>
                <a:gd name="T58" fmla="*/ 18 w 48"/>
                <a:gd name="T59" fmla="*/ 41 h 48"/>
                <a:gd name="T60" fmla="*/ 21 w 48"/>
                <a:gd name="T61" fmla="*/ 41 h 48"/>
                <a:gd name="T62" fmla="*/ 26 w 48"/>
                <a:gd name="T63" fmla="*/ 41 h 48"/>
                <a:gd name="T64" fmla="*/ 30 w 48"/>
                <a:gd name="T65" fmla="*/ 39 h 48"/>
                <a:gd name="T66" fmla="*/ 34 w 48"/>
                <a:gd name="T67" fmla="*/ 37 h 48"/>
                <a:gd name="T68" fmla="*/ 38 w 48"/>
                <a:gd name="T69" fmla="*/ 33 h 48"/>
                <a:gd name="T70" fmla="*/ 40 w 48"/>
                <a:gd name="T71" fmla="*/ 30 h 48"/>
                <a:gd name="T72" fmla="*/ 42 w 48"/>
                <a:gd name="T73" fmla="*/ 25 h 48"/>
                <a:gd name="T74" fmla="*/ 42 w 48"/>
                <a:gd name="T75" fmla="*/ 20 h 48"/>
                <a:gd name="T76" fmla="*/ 40 w 48"/>
                <a:gd name="T77" fmla="*/ 16 h 48"/>
                <a:gd name="T78" fmla="*/ 38 w 48"/>
                <a:gd name="T79" fmla="*/ 13 h 48"/>
                <a:gd name="T80" fmla="*/ 38 w 48"/>
                <a:gd name="T81" fmla="*/ 12 h 48"/>
                <a:gd name="T82" fmla="*/ 36 w 48"/>
                <a:gd name="T83" fmla="*/ 12 h 48"/>
                <a:gd name="T84" fmla="*/ 32 w 48"/>
                <a:gd name="T85" fmla="*/ 9 h 48"/>
                <a:gd name="T86" fmla="*/ 28 w 48"/>
                <a:gd name="T87" fmla="*/ 8 h 48"/>
                <a:gd name="T88" fmla="*/ 27 w 48"/>
                <a:gd name="T89" fmla="*/ 7 h 48"/>
                <a:gd name="T90" fmla="*/ 27 w 48"/>
                <a:gd name="T91" fmla="*/ 0 h 48"/>
                <a:gd name="T92" fmla="*/ 39 w 48"/>
                <a:gd name="T93" fmla="*/ 5 h 48"/>
                <a:gd name="T94" fmla="*/ 47 w 48"/>
                <a:gd name="T95" fmla="*/ 13 h 48"/>
                <a:gd name="T96" fmla="*/ 48 w 48"/>
                <a:gd name="T97" fmla="*/ 25 h 48"/>
                <a:gd name="T98" fmla="*/ 43 w 48"/>
                <a:gd name="T99" fmla="*/ 38 h 48"/>
                <a:gd name="T100" fmla="*/ 34 w 48"/>
                <a:gd name="T101" fmla="*/ 45 h 48"/>
                <a:gd name="T102" fmla="*/ 21 w 48"/>
                <a:gd name="T103" fmla="*/ 48 h 48"/>
                <a:gd name="T104" fmla="*/ 21 w 48"/>
                <a:gd name="T105" fmla="*/ 47 h 48"/>
                <a:gd name="T106" fmla="*/ 21 w 48"/>
                <a:gd name="T107" fmla="*/ 47 h 48"/>
                <a:gd name="T108" fmla="*/ 19 w 48"/>
                <a:gd name="T109" fmla="*/ 47 h 48"/>
                <a:gd name="T110" fmla="*/ 19 w 48"/>
                <a:gd name="T111" fmla="*/ 47 h 48"/>
                <a:gd name="T112" fmla="*/ 9 w 48"/>
                <a:gd name="T113" fmla="*/ 43 h 48"/>
                <a:gd name="T114" fmla="*/ 2 w 48"/>
                <a:gd name="T115" fmla="*/ 35 h 48"/>
                <a:gd name="T116" fmla="*/ 0 w 48"/>
                <a:gd name="T117" fmla="*/ 25 h 48"/>
                <a:gd name="T118" fmla="*/ 2 w 48"/>
                <a:gd name="T119" fmla="*/ 16 h 48"/>
                <a:gd name="T120" fmla="*/ 7 w 48"/>
                <a:gd name="T121" fmla="*/ 7 h 48"/>
                <a:gd name="T122" fmla="*/ 15 w 48"/>
                <a:gd name="T123" fmla="*/ 1 h 48"/>
                <a:gd name="T124" fmla="*/ 27 w 48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48">
                  <a:moveTo>
                    <a:pt x="27" y="7"/>
                  </a:moveTo>
                  <a:lnTo>
                    <a:pt x="27" y="7"/>
                  </a:lnTo>
                  <a:lnTo>
                    <a:pt x="26" y="8"/>
                  </a:lnTo>
                  <a:lnTo>
                    <a:pt x="23" y="7"/>
                  </a:lnTo>
                  <a:lnTo>
                    <a:pt x="19" y="8"/>
                  </a:lnTo>
                  <a:lnTo>
                    <a:pt x="14" y="9"/>
                  </a:lnTo>
                  <a:lnTo>
                    <a:pt x="11" y="12"/>
                  </a:lnTo>
                  <a:lnTo>
                    <a:pt x="9" y="16"/>
                  </a:lnTo>
                  <a:lnTo>
                    <a:pt x="7" y="20"/>
                  </a:lnTo>
                  <a:lnTo>
                    <a:pt x="6" y="20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7" y="21"/>
                  </a:lnTo>
                  <a:lnTo>
                    <a:pt x="7" y="25"/>
                  </a:lnTo>
                  <a:lnTo>
                    <a:pt x="4" y="29"/>
                  </a:lnTo>
                  <a:lnTo>
                    <a:pt x="2" y="30"/>
                  </a:lnTo>
                  <a:lnTo>
                    <a:pt x="4" y="31"/>
                  </a:lnTo>
                  <a:lnTo>
                    <a:pt x="7" y="30"/>
                  </a:lnTo>
                  <a:lnTo>
                    <a:pt x="9" y="33"/>
                  </a:lnTo>
                  <a:lnTo>
                    <a:pt x="10" y="34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0" y="37"/>
                  </a:lnTo>
                  <a:lnTo>
                    <a:pt x="11" y="37"/>
                  </a:lnTo>
                  <a:lnTo>
                    <a:pt x="13" y="37"/>
                  </a:lnTo>
                  <a:lnTo>
                    <a:pt x="14" y="38"/>
                  </a:lnTo>
                  <a:lnTo>
                    <a:pt x="17" y="39"/>
                  </a:lnTo>
                  <a:lnTo>
                    <a:pt x="17" y="41"/>
                  </a:lnTo>
                  <a:lnTo>
                    <a:pt x="18" y="41"/>
                  </a:lnTo>
                  <a:lnTo>
                    <a:pt x="18" y="41"/>
                  </a:lnTo>
                  <a:lnTo>
                    <a:pt x="21" y="41"/>
                  </a:lnTo>
                  <a:lnTo>
                    <a:pt x="26" y="41"/>
                  </a:lnTo>
                  <a:lnTo>
                    <a:pt x="30" y="39"/>
                  </a:lnTo>
                  <a:lnTo>
                    <a:pt x="34" y="37"/>
                  </a:lnTo>
                  <a:lnTo>
                    <a:pt x="38" y="33"/>
                  </a:lnTo>
                  <a:lnTo>
                    <a:pt x="40" y="30"/>
                  </a:lnTo>
                  <a:lnTo>
                    <a:pt x="42" y="25"/>
                  </a:lnTo>
                  <a:lnTo>
                    <a:pt x="42" y="20"/>
                  </a:lnTo>
                  <a:lnTo>
                    <a:pt x="40" y="16"/>
                  </a:lnTo>
                  <a:lnTo>
                    <a:pt x="38" y="13"/>
                  </a:lnTo>
                  <a:lnTo>
                    <a:pt x="38" y="12"/>
                  </a:lnTo>
                  <a:lnTo>
                    <a:pt x="36" y="12"/>
                  </a:lnTo>
                  <a:lnTo>
                    <a:pt x="32" y="9"/>
                  </a:lnTo>
                  <a:lnTo>
                    <a:pt x="28" y="8"/>
                  </a:lnTo>
                  <a:lnTo>
                    <a:pt x="27" y="7"/>
                  </a:lnTo>
                  <a:close/>
                  <a:moveTo>
                    <a:pt x="27" y="0"/>
                  </a:moveTo>
                  <a:lnTo>
                    <a:pt x="39" y="5"/>
                  </a:lnTo>
                  <a:lnTo>
                    <a:pt x="47" y="13"/>
                  </a:lnTo>
                  <a:lnTo>
                    <a:pt x="48" y="25"/>
                  </a:lnTo>
                  <a:lnTo>
                    <a:pt x="43" y="38"/>
                  </a:lnTo>
                  <a:lnTo>
                    <a:pt x="34" y="45"/>
                  </a:lnTo>
                  <a:lnTo>
                    <a:pt x="21" y="48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9" y="47"/>
                  </a:lnTo>
                  <a:lnTo>
                    <a:pt x="9" y="43"/>
                  </a:lnTo>
                  <a:lnTo>
                    <a:pt x="2" y="35"/>
                  </a:lnTo>
                  <a:lnTo>
                    <a:pt x="0" y="25"/>
                  </a:lnTo>
                  <a:lnTo>
                    <a:pt x="2" y="16"/>
                  </a:lnTo>
                  <a:lnTo>
                    <a:pt x="7" y="7"/>
                  </a:lnTo>
                  <a:lnTo>
                    <a:pt x="15" y="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1056"/>
            <p:cNvSpPr>
              <a:spLocks/>
            </p:cNvSpPr>
            <p:nvPr/>
          </p:nvSpPr>
          <p:spPr bwMode="auto">
            <a:xfrm>
              <a:off x="5218112" y="314325"/>
              <a:ext cx="265113" cy="19050"/>
            </a:xfrm>
            <a:custGeom>
              <a:avLst/>
              <a:gdLst>
                <a:gd name="T0" fmla="*/ 51 w 167"/>
                <a:gd name="T1" fmla="*/ 0 h 12"/>
                <a:gd name="T2" fmla="*/ 97 w 167"/>
                <a:gd name="T3" fmla="*/ 0 h 12"/>
                <a:gd name="T4" fmla="*/ 131 w 167"/>
                <a:gd name="T5" fmla="*/ 3 h 12"/>
                <a:gd name="T6" fmla="*/ 165 w 167"/>
                <a:gd name="T7" fmla="*/ 5 h 12"/>
                <a:gd name="T8" fmla="*/ 166 w 167"/>
                <a:gd name="T9" fmla="*/ 6 h 12"/>
                <a:gd name="T10" fmla="*/ 167 w 167"/>
                <a:gd name="T11" fmla="*/ 6 h 12"/>
                <a:gd name="T12" fmla="*/ 167 w 167"/>
                <a:gd name="T13" fmla="*/ 8 h 12"/>
                <a:gd name="T14" fmla="*/ 167 w 167"/>
                <a:gd name="T15" fmla="*/ 10 h 12"/>
                <a:gd name="T16" fmla="*/ 166 w 167"/>
                <a:gd name="T17" fmla="*/ 12 h 12"/>
                <a:gd name="T18" fmla="*/ 163 w 167"/>
                <a:gd name="T19" fmla="*/ 12 h 12"/>
                <a:gd name="T20" fmla="*/ 161 w 167"/>
                <a:gd name="T21" fmla="*/ 12 h 12"/>
                <a:gd name="T22" fmla="*/ 159 w 167"/>
                <a:gd name="T23" fmla="*/ 12 h 12"/>
                <a:gd name="T24" fmla="*/ 158 w 167"/>
                <a:gd name="T25" fmla="*/ 12 h 12"/>
                <a:gd name="T26" fmla="*/ 158 w 167"/>
                <a:gd name="T27" fmla="*/ 12 h 12"/>
                <a:gd name="T28" fmla="*/ 144 w 167"/>
                <a:gd name="T29" fmla="*/ 9 h 12"/>
                <a:gd name="T30" fmla="*/ 144 w 167"/>
                <a:gd name="T31" fmla="*/ 9 h 12"/>
                <a:gd name="T32" fmla="*/ 142 w 167"/>
                <a:gd name="T33" fmla="*/ 9 h 12"/>
                <a:gd name="T34" fmla="*/ 142 w 167"/>
                <a:gd name="T35" fmla="*/ 9 h 12"/>
                <a:gd name="T36" fmla="*/ 123 w 167"/>
                <a:gd name="T37" fmla="*/ 8 h 12"/>
                <a:gd name="T38" fmla="*/ 123 w 167"/>
                <a:gd name="T39" fmla="*/ 8 h 12"/>
                <a:gd name="T40" fmla="*/ 121 w 167"/>
                <a:gd name="T41" fmla="*/ 8 h 12"/>
                <a:gd name="T42" fmla="*/ 121 w 167"/>
                <a:gd name="T43" fmla="*/ 8 h 12"/>
                <a:gd name="T44" fmla="*/ 89 w 167"/>
                <a:gd name="T45" fmla="*/ 8 h 12"/>
                <a:gd name="T46" fmla="*/ 63 w 167"/>
                <a:gd name="T47" fmla="*/ 6 h 12"/>
                <a:gd name="T48" fmla="*/ 61 w 167"/>
                <a:gd name="T49" fmla="*/ 6 h 12"/>
                <a:gd name="T50" fmla="*/ 61 w 167"/>
                <a:gd name="T51" fmla="*/ 6 h 12"/>
                <a:gd name="T52" fmla="*/ 60 w 167"/>
                <a:gd name="T53" fmla="*/ 6 h 12"/>
                <a:gd name="T54" fmla="*/ 55 w 167"/>
                <a:gd name="T55" fmla="*/ 6 h 12"/>
                <a:gd name="T56" fmla="*/ 53 w 167"/>
                <a:gd name="T57" fmla="*/ 6 h 12"/>
                <a:gd name="T58" fmla="*/ 53 w 167"/>
                <a:gd name="T59" fmla="*/ 6 h 12"/>
                <a:gd name="T60" fmla="*/ 52 w 167"/>
                <a:gd name="T61" fmla="*/ 6 h 12"/>
                <a:gd name="T62" fmla="*/ 43 w 167"/>
                <a:gd name="T63" fmla="*/ 6 h 12"/>
                <a:gd name="T64" fmla="*/ 43 w 167"/>
                <a:gd name="T65" fmla="*/ 6 h 12"/>
                <a:gd name="T66" fmla="*/ 43 w 167"/>
                <a:gd name="T67" fmla="*/ 6 h 12"/>
                <a:gd name="T68" fmla="*/ 42 w 167"/>
                <a:gd name="T69" fmla="*/ 8 h 12"/>
                <a:gd name="T70" fmla="*/ 32 w 167"/>
                <a:gd name="T71" fmla="*/ 8 h 12"/>
                <a:gd name="T72" fmla="*/ 31 w 167"/>
                <a:gd name="T73" fmla="*/ 6 h 12"/>
                <a:gd name="T74" fmla="*/ 31 w 167"/>
                <a:gd name="T75" fmla="*/ 6 h 12"/>
                <a:gd name="T76" fmla="*/ 29 w 167"/>
                <a:gd name="T77" fmla="*/ 8 h 12"/>
                <a:gd name="T78" fmla="*/ 19 w 167"/>
                <a:gd name="T79" fmla="*/ 8 h 12"/>
                <a:gd name="T80" fmla="*/ 21 w 167"/>
                <a:gd name="T81" fmla="*/ 6 h 12"/>
                <a:gd name="T82" fmla="*/ 19 w 167"/>
                <a:gd name="T83" fmla="*/ 5 h 12"/>
                <a:gd name="T84" fmla="*/ 19 w 167"/>
                <a:gd name="T85" fmla="*/ 5 h 12"/>
                <a:gd name="T86" fmla="*/ 15 w 167"/>
                <a:gd name="T87" fmla="*/ 8 h 12"/>
                <a:gd name="T88" fmla="*/ 8 w 167"/>
                <a:gd name="T89" fmla="*/ 8 h 12"/>
                <a:gd name="T90" fmla="*/ 4 w 167"/>
                <a:gd name="T91" fmla="*/ 8 h 12"/>
                <a:gd name="T92" fmla="*/ 1 w 167"/>
                <a:gd name="T93" fmla="*/ 6 h 12"/>
                <a:gd name="T94" fmla="*/ 0 w 167"/>
                <a:gd name="T95" fmla="*/ 5 h 12"/>
                <a:gd name="T96" fmla="*/ 0 w 167"/>
                <a:gd name="T97" fmla="*/ 4 h 12"/>
                <a:gd name="T98" fmla="*/ 1 w 167"/>
                <a:gd name="T99" fmla="*/ 1 h 12"/>
                <a:gd name="T100" fmla="*/ 1 w 167"/>
                <a:gd name="T101" fmla="*/ 1 h 12"/>
                <a:gd name="T102" fmla="*/ 1 w 167"/>
                <a:gd name="T103" fmla="*/ 1 h 12"/>
                <a:gd name="T104" fmla="*/ 2 w 167"/>
                <a:gd name="T105" fmla="*/ 1 h 12"/>
                <a:gd name="T106" fmla="*/ 4 w 167"/>
                <a:gd name="T107" fmla="*/ 0 h 12"/>
                <a:gd name="T108" fmla="*/ 51 w 167"/>
                <a:gd name="T10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7" h="12">
                  <a:moveTo>
                    <a:pt x="51" y="0"/>
                  </a:moveTo>
                  <a:lnTo>
                    <a:pt x="97" y="0"/>
                  </a:lnTo>
                  <a:lnTo>
                    <a:pt x="131" y="3"/>
                  </a:lnTo>
                  <a:lnTo>
                    <a:pt x="165" y="5"/>
                  </a:lnTo>
                  <a:lnTo>
                    <a:pt x="166" y="6"/>
                  </a:lnTo>
                  <a:lnTo>
                    <a:pt x="167" y="6"/>
                  </a:lnTo>
                  <a:lnTo>
                    <a:pt x="167" y="8"/>
                  </a:lnTo>
                  <a:lnTo>
                    <a:pt x="167" y="10"/>
                  </a:lnTo>
                  <a:lnTo>
                    <a:pt x="166" y="12"/>
                  </a:lnTo>
                  <a:lnTo>
                    <a:pt x="163" y="12"/>
                  </a:lnTo>
                  <a:lnTo>
                    <a:pt x="161" y="12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58" y="12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2" y="9"/>
                  </a:lnTo>
                  <a:lnTo>
                    <a:pt x="142" y="9"/>
                  </a:lnTo>
                  <a:lnTo>
                    <a:pt x="123" y="8"/>
                  </a:lnTo>
                  <a:lnTo>
                    <a:pt x="123" y="8"/>
                  </a:lnTo>
                  <a:lnTo>
                    <a:pt x="121" y="8"/>
                  </a:lnTo>
                  <a:lnTo>
                    <a:pt x="121" y="8"/>
                  </a:lnTo>
                  <a:lnTo>
                    <a:pt x="89" y="8"/>
                  </a:lnTo>
                  <a:lnTo>
                    <a:pt x="63" y="6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60" y="6"/>
                  </a:lnTo>
                  <a:lnTo>
                    <a:pt x="55" y="6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2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2" y="8"/>
                  </a:lnTo>
                  <a:lnTo>
                    <a:pt x="32" y="8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29" y="8"/>
                  </a:lnTo>
                  <a:lnTo>
                    <a:pt x="19" y="8"/>
                  </a:lnTo>
                  <a:lnTo>
                    <a:pt x="21" y="6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5" y="8"/>
                  </a:lnTo>
                  <a:lnTo>
                    <a:pt x="8" y="8"/>
                  </a:lnTo>
                  <a:lnTo>
                    <a:pt x="4" y="8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4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1057"/>
            <p:cNvSpPr>
              <a:spLocks/>
            </p:cNvSpPr>
            <p:nvPr/>
          </p:nvSpPr>
          <p:spPr bwMode="auto">
            <a:xfrm>
              <a:off x="5219700" y="368300"/>
              <a:ext cx="260350" cy="15875"/>
            </a:xfrm>
            <a:custGeom>
              <a:avLst/>
              <a:gdLst>
                <a:gd name="T0" fmla="*/ 5 w 164"/>
                <a:gd name="T1" fmla="*/ 0 h 10"/>
                <a:gd name="T2" fmla="*/ 7 w 164"/>
                <a:gd name="T3" fmla="*/ 0 h 10"/>
                <a:gd name="T4" fmla="*/ 17 w 164"/>
                <a:gd name="T5" fmla="*/ 0 h 10"/>
                <a:gd name="T6" fmla="*/ 16 w 164"/>
                <a:gd name="T7" fmla="*/ 0 h 10"/>
                <a:gd name="T8" fmla="*/ 17 w 164"/>
                <a:gd name="T9" fmla="*/ 1 h 10"/>
                <a:gd name="T10" fmla="*/ 31 w 164"/>
                <a:gd name="T11" fmla="*/ 0 h 10"/>
                <a:gd name="T12" fmla="*/ 38 w 164"/>
                <a:gd name="T13" fmla="*/ 0 h 10"/>
                <a:gd name="T14" fmla="*/ 38 w 164"/>
                <a:gd name="T15" fmla="*/ 1 h 10"/>
                <a:gd name="T16" fmla="*/ 47 w 164"/>
                <a:gd name="T17" fmla="*/ 0 h 10"/>
                <a:gd name="T18" fmla="*/ 48 w 164"/>
                <a:gd name="T19" fmla="*/ 1 h 10"/>
                <a:gd name="T20" fmla="*/ 54 w 164"/>
                <a:gd name="T21" fmla="*/ 0 h 10"/>
                <a:gd name="T22" fmla="*/ 54 w 164"/>
                <a:gd name="T23" fmla="*/ 1 h 10"/>
                <a:gd name="T24" fmla="*/ 55 w 164"/>
                <a:gd name="T25" fmla="*/ 3 h 10"/>
                <a:gd name="T26" fmla="*/ 69 w 164"/>
                <a:gd name="T27" fmla="*/ 1 h 10"/>
                <a:gd name="T28" fmla="*/ 71 w 164"/>
                <a:gd name="T29" fmla="*/ 3 h 10"/>
                <a:gd name="T30" fmla="*/ 79 w 164"/>
                <a:gd name="T31" fmla="*/ 1 h 10"/>
                <a:gd name="T32" fmla="*/ 80 w 164"/>
                <a:gd name="T33" fmla="*/ 3 h 10"/>
                <a:gd name="T34" fmla="*/ 86 w 164"/>
                <a:gd name="T35" fmla="*/ 1 h 10"/>
                <a:gd name="T36" fmla="*/ 86 w 164"/>
                <a:gd name="T37" fmla="*/ 3 h 10"/>
                <a:gd name="T38" fmla="*/ 88 w 164"/>
                <a:gd name="T39" fmla="*/ 4 h 10"/>
                <a:gd name="T40" fmla="*/ 101 w 164"/>
                <a:gd name="T41" fmla="*/ 3 h 10"/>
                <a:gd name="T42" fmla="*/ 100 w 164"/>
                <a:gd name="T43" fmla="*/ 4 h 10"/>
                <a:gd name="T44" fmla="*/ 101 w 164"/>
                <a:gd name="T45" fmla="*/ 4 h 10"/>
                <a:gd name="T46" fmla="*/ 120 w 164"/>
                <a:gd name="T47" fmla="*/ 4 h 10"/>
                <a:gd name="T48" fmla="*/ 122 w 164"/>
                <a:gd name="T49" fmla="*/ 4 h 10"/>
                <a:gd name="T50" fmla="*/ 130 w 164"/>
                <a:gd name="T51" fmla="*/ 4 h 10"/>
                <a:gd name="T52" fmla="*/ 132 w 164"/>
                <a:gd name="T53" fmla="*/ 4 h 10"/>
                <a:gd name="T54" fmla="*/ 160 w 164"/>
                <a:gd name="T55" fmla="*/ 4 h 10"/>
                <a:gd name="T56" fmla="*/ 164 w 164"/>
                <a:gd name="T57" fmla="*/ 7 h 10"/>
                <a:gd name="T58" fmla="*/ 162 w 164"/>
                <a:gd name="T59" fmla="*/ 9 h 10"/>
                <a:gd name="T60" fmla="*/ 160 w 164"/>
                <a:gd name="T61" fmla="*/ 10 h 10"/>
                <a:gd name="T62" fmla="*/ 4 w 164"/>
                <a:gd name="T63" fmla="*/ 7 h 10"/>
                <a:gd name="T64" fmla="*/ 1 w 164"/>
                <a:gd name="T65" fmla="*/ 5 h 10"/>
                <a:gd name="T66" fmla="*/ 1 w 164"/>
                <a:gd name="T67" fmla="*/ 5 h 10"/>
                <a:gd name="T68" fmla="*/ 0 w 164"/>
                <a:gd name="T69" fmla="*/ 1 h 10"/>
                <a:gd name="T70" fmla="*/ 4 w 164"/>
                <a:gd name="T7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4" h="10">
                  <a:moveTo>
                    <a:pt x="4" y="0"/>
                  </a:move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2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8" y="0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41" y="0"/>
                  </a:lnTo>
                  <a:lnTo>
                    <a:pt x="47" y="0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4" y="3"/>
                  </a:lnTo>
                  <a:lnTo>
                    <a:pt x="55" y="3"/>
                  </a:lnTo>
                  <a:lnTo>
                    <a:pt x="58" y="1"/>
                  </a:lnTo>
                  <a:lnTo>
                    <a:pt x="69" y="1"/>
                  </a:lnTo>
                  <a:lnTo>
                    <a:pt x="69" y="3"/>
                  </a:lnTo>
                  <a:lnTo>
                    <a:pt x="71" y="3"/>
                  </a:lnTo>
                  <a:lnTo>
                    <a:pt x="71" y="1"/>
                  </a:lnTo>
                  <a:lnTo>
                    <a:pt x="79" y="1"/>
                  </a:lnTo>
                  <a:lnTo>
                    <a:pt x="79" y="3"/>
                  </a:lnTo>
                  <a:lnTo>
                    <a:pt x="80" y="3"/>
                  </a:lnTo>
                  <a:lnTo>
                    <a:pt x="80" y="1"/>
                  </a:lnTo>
                  <a:lnTo>
                    <a:pt x="86" y="1"/>
                  </a:lnTo>
                  <a:lnTo>
                    <a:pt x="86" y="3"/>
                  </a:lnTo>
                  <a:lnTo>
                    <a:pt x="86" y="3"/>
                  </a:lnTo>
                  <a:lnTo>
                    <a:pt x="86" y="4"/>
                  </a:lnTo>
                  <a:lnTo>
                    <a:pt x="88" y="4"/>
                  </a:lnTo>
                  <a:lnTo>
                    <a:pt x="89" y="3"/>
                  </a:lnTo>
                  <a:lnTo>
                    <a:pt x="101" y="3"/>
                  </a:lnTo>
                  <a:lnTo>
                    <a:pt x="100" y="3"/>
                  </a:lnTo>
                  <a:lnTo>
                    <a:pt x="100" y="4"/>
                  </a:lnTo>
                  <a:lnTo>
                    <a:pt x="100" y="4"/>
                  </a:lnTo>
                  <a:lnTo>
                    <a:pt x="101" y="4"/>
                  </a:lnTo>
                  <a:lnTo>
                    <a:pt x="103" y="3"/>
                  </a:lnTo>
                  <a:lnTo>
                    <a:pt x="120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1" y="4"/>
                  </a:lnTo>
                  <a:lnTo>
                    <a:pt x="132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2" y="5"/>
                  </a:lnTo>
                  <a:lnTo>
                    <a:pt x="164" y="7"/>
                  </a:lnTo>
                  <a:lnTo>
                    <a:pt x="164" y="8"/>
                  </a:lnTo>
                  <a:lnTo>
                    <a:pt x="162" y="9"/>
                  </a:lnTo>
                  <a:lnTo>
                    <a:pt x="161" y="10"/>
                  </a:lnTo>
                  <a:lnTo>
                    <a:pt x="160" y="10"/>
                  </a:lnTo>
                  <a:lnTo>
                    <a:pt x="82" y="9"/>
                  </a:lnTo>
                  <a:lnTo>
                    <a:pt x="4" y="7"/>
                  </a:lnTo>
                  <a:lnTo>
                    <a:pt x="3" y="7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1058"/>
            <p:cNvSpPr>
              <a:spLocks noEditPoints="1"/>
            </p:cNvSpPr>
            <p:nvPr/>
          </p:nvSpPr>
          <p:spPr bwMode="auto">
            <a:xfrm>
              <a:off x="5308600" y="407987"/>
              <a:ext cx="65088" cy="60325"/>
            </a:xfrm>
            <a:custGeom>
              <a:avLst/>
              <a:gdLst>
                <a:gd name="T0" fmla="*/ 24 w 41"/>
                <a:gd name="T1" fmla="*/ 2 h 38"/>
                <a:gd name="T2" fmla="*/ 16 w 41"/>
                <a:gd name="T3" fmla="*/ 6 h 38"/>
                <a:gd name="T4" fmla="*/ 13 w 41"/>
                <a:gd name="T5" fmla="*/ 8 h 38"/>
                <a:gd name="T6" fmla="*/ 11 w 41"/>
                <a:gd name="T7" fmla="*/ 9 h 38"/>
                <a:gd name="T8" fmla="*/ 9 w 41"/>
                <a:gd name="T9" fmla="*/ 9 h 38"/>
                <a:gd name="T10" fmla="*/ 9 w 41"/>
                <a:gd name="T11" fmla="*/ 10 h 38"/>
                <a:gd name="T12" fmla="*/ 9 w 41"/>
                <a:gd name="T13" fmla="*/ 10 h 38"/>
                <a:gd name="T14" fmla="*/ 8 w 41"/>
                <a:gd name="T15" fmla="*/ 14 h 38"/>
                <a:gd name="T16" fmla="*/ 7 w 41"/>
                <a:gd name="T17" fmla="*/ 18 h 38"/>
                <a:gd name="T18" fmla="*/ 7 w 41"/>
                <a:gd name="T19" fmla="*/ 18 h 38"/>
                <a:gd name="T20" fmla="*/ 7 w 41"/>
                <a:gd name="T21" fmla="*/ 18 h 38"/>
                <a:gd name="T22" fmla="*/ 7 w 41"/>
                <a:gd name="T23" fmla="*/ 19 h 38"/>
                <a:gd name="T24" fmla="*/ 8 w 41"/>
                <a:gd name="T25" fmla="*/ 23 h 38"/>
                <a:gd name="T26" fmla="*/ 12 w 41"/>
                <a:gd name="T27" fmla="*/ 27 h 38"/>
                <a:gd name="T28" fmla="*/ 15 w 41"/>
                <a:gd name="T29" fmla="*/ 30 h 38"/>
                <a:gd name="T30" fmla="*/ 20 w 41"/>
                <a:gd name="T31" fmla="*/ 30 h 38"/>
                <a:gd name="T32" fmla="*/ 24 w 41"/>
                <a:gd name="T33" fmla="*/ 30 h 38"/>
                <a:gd name="T34" fmla="*/ 26 w 41"/>
                <a:gd name="T35" fmla="*/ 30 h 38"/>
                <a:gd name="T36" fmla="*/ 26 w 41"/>
                <a:gd name="T37" fmla="*/ 30 h 38"/>
                <a:gd name="T38" fmla="*/ 28 w 41"/>
                <a:gd name="T39" fmla="*/ 30 h 38"/>
                <a:gd name="T40" fmla="*/ 28 w 41"/>
                <a:gd name="T41" fmla="*/ 29 h 38"/>
                <a:gd name="T42" fmla="*/ 33 w 41"/>
                <a:gd name="T43" fmla="*/ 23 h 38"/>
                <a:gd name="T44" fmla="*/ 34 w 41"/>
                <a:gd name="T45" fmla="*/ 16 h 38"/>
                <a:gd name="T46" fmla="*/ 30 w 41"/>
                <a:gd name="T47" fmla="*/ 9 h 38"/>
                <a:gd name="T48" fmla="*/ 23 w 41"/>
                <a:gd name="T49" fmla="*/ 6 h 38"/>
                <a:gd name="T50" fmla="*/ 25 w 41"/>
                <a:gd name="T51" fmla="*/ 4 h 38"/>
                <a:gd name="T52" fmla="*/ 25 w 41"/>
                <a:gd name="T53" fmla="*/ 2 h 38"/>
                <a:gd name="T54" fmla="*/ 24 w 41"/>
                <a:gd name="T55" fmla="*/ 2 h 38"/>
                <a:gd name="T56" fmla="*/ 19 w 41"/>
                <a:gd name="T57" fmla="*/ 0 h 38"/>
                <a:gd name="T58" fmla="*/ 19 w 41"/>
                <a:gd name="T59" fmla="*/ 0 h 38"/>
                <a:gd name="T60" fmla="*/ 29 w 41"/>
                <a:gd name="T61" fmla="*/ 0 h 38"/>
                <a:gd name="T62" fmla="*/ 37 w 41"/>
                <a:gd name="T63" fmla="*/ 5 h 38"/>
                <a:gd name="T64" fmla="*/ 41 w 41"/>
                <a:gd name="T65" fmla="*/ 16 h 38"/>
                <a:gd name="T66" fmla="*/ 40 w 41"/>
                <a:gd name="T67" fmla="*/ 26 h 38"/>
                <a:gd name="T68" fmla="*/ 34 w 41"/>
                <a:gd name="T69" fmla="*/ 34 h 38"/>
                <a:gd name="T70" fmla="*/ 25 w 41"/>
                <a:gd name="T71" fmla="*/ 38 h 38"/>
                <a:gd name="T72" fmla="*/ 16 w 41"/>
                <a:gd name="T73" fmla="*/ 36 h 38"/>
                <a:gd name="T74" fmla="*/ 8 w 41"/>
                <a:gd name="T75" fmla="*/ 34 h 38"/>
                <a:gd name="T76" fmla="*/ 3 w 41"/>
                <a:gd name="T77" fmla="*/ 27 h 38"/>
                <a:gd name="T78" fmla="*/ 0 w 41"/>
                <a:gd name="T79" fmla="*/ 19 h 38"/>
                <a:gd name="T80" fmla="*/ 0 w 41"/>
                <a:gd name="T81" fmla="*/ 14 h 38"/>
                <a:gd name="T82" fmla="*/ 2 w 41"/>
                <a:gd name="T83" fmla="*/ 9 h 38"/>
                <a:gd name="T84" fmla="*/ 4 w 41"/>
                <a:gd name="T85" fmla="*/ 5 h 38"/>
                <a:gd name="T86" fmla="*/ 8 w 41"/>
                <a:gd name="T87" fmla="*/ 2 h 38"/>
                <a:gd name="T88" fmla="*/ 13 w 41"/>
                <a:gd name="T89" fmla="*/ 0 h 38"/>
                <a:gd name="T90" fmla="*/ 19 w 41"/>
                <a:gd name="T9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" h="38">
                  <a:moveTo>
                    <a:pt x="24" y="2"/>
                  </a:moveTo>
                  <a:lnTo>
                    <a:pt x="16" y="6"/>
                  </a:lnTo>
                  <a:lnTo>
                    <a:pt x="13" y="8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8" y="14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9"/>
                  </a:lnTo>
                  <a:lnTo>
                    <a:pt x="8" y="23"/>
                  </a:lnTo>
                  <a:lnTo>
                    <a:pt x="12" y="27"/>
                  </a:lnTo>
                  <a:lnTo>
                    <a:pt x="15" y="30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28" y="29"/>
                  </a:lnTo>
                  <a:lnTo>
                    <a:pt x="33" y="23"/>
                  </a:lnTo>
                  <a:lnTo>
                    <a:pt x="34" y="16"/>
                  </a:lnTo>
                  <a:lnTo>
                    <a:pt x="30" y="9"/>
                  </a:lnTo>
                  <a:lnTo>
                    <a:pt x="23" y="6"/>
                  </a:lnTo>
                  <a:lnTo>
                    <a:pt x="25" y="4"/>
                  </a:lnTo>
                  <a:lnTo>
                    <a:pt x="25" y="2"/>
                  </a:lnTo>
                  <a:lnTo>
                    <a:pt x="24" y="2"/>
                  </a:lnTo>
                  <a:close/>
                  <a:moveTo>
                    <a:pt x="19" y="0"/>
                  </a:moveTo>
                  <a:lnTo>
                    <a:pt x="19" y="0"/>
                  </a:lnTo>
                  <a:lnTo>
                    <a:pt x="29" y="0"/>
                  </a:lnTo>
                  <a:lnTo>
                    <a:pt x="37" y="5"/>
                  </a:lnTo>
                  <a:lnTo>
                    <a:pt x="41" y="16"/>
                  </a:lnTo>
                  <a:lnTo>
                    <a:pt x="40" y="26"/>
                  </a:lnTo>
                  <a:lnTo>
                    <a:pt x="34" y="34"/>
                  </a:lnTo>
                  <a:lnTo>
                    <a:pt x="25" y="38"/>
                  </a:lnTo>
                  <a:lnTo>
                    <a:pt x="16" y="36"/>
                  </a:lnTo>
                  <a:lnTo>
                    <a:pt x="8" y="34"/>
                  </a:lnTo>
                  <a:lnTo>
                    <a:pt x="3" y="27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1059"/>
            <p:cNvSpPr>
              <a:spLocks/>
            </p:cNvSpPr>
            <p:nvPr/>
          </p:nvSpPr>
          <p:spPr bwMode="auto">
            <a:xfrm>
              <a:off x="5314950" y="231775"/>
              <a:ext cx="58738" cy="53975"/>
            </a:xfrm>
            <a:custGeom>
              <a:avLst/>
              <a:gdLst>
                <a:gd name="T0" fmla="*/ 26 w 37"/>
                <a:gd name="T1" fmla="*/ 1 h 34"/>
                <a:gd name="T2" fmla="*/ 22 w 37"/>
                <a:gd name="T3" fmla="*/ 6 h 34"/>
                <a:gd name="T4" fmla="*/ 15 w 37"/>
                <a:gd name="T5" fmla="*/ 13 h 34"/>
                <a:gd name="T6" fmla="*/ 5 w 37"/>
                <a:gd name="T7" fmla="*/ 21 h 34"/>
                <a:gd name="T8" fmla="*/ 5 w 37"/>
                <a:gd name="T9" fmla="*/ 21 h 34"/>
                <a:gd name="T10" fmla="*/ 34 w 37"/>
                <a:gd name="T11" fmla="*/ 5 h 34"/>
                <a:gd name="T12" fmla="*/ 36 w 37"/>
                <a:gd name="T13" fmla="*/ 5 h 34"/>
                <a:gd name="T14" fmla="*/ 36 w 37"/>
                <a:gd name="T15" fmla="*/ 6 h 34"/>
                <a:gd name="T16" fmla="*/ 24 w 37"/>
                <a:gd name="T17" fmla="*/ 21 h 34"/>
                <a:gd name="T18" fmla="*/ 34 w 37"/>
                <a:gd name="T19" fmla="*/ 14 h 34"/>
                <a:gd name="T20" fmla="*/ 36 w 37"/>
                <a:gd name="T21" fmla="*/ 15 h 34"/>
                <a:gd name="T22" fmla="*/ 25 w 37"/>
                <a:gd name="T23" fmla="*/ 24 h 34"/>
                <a:gd name="T24" fmla="*/ 28 w 37"/>
                <a:gd name="T25" fmla="*/ 24 h 34"/>
                <a:gd name="T26" fmla="*/ 36 w 37"/>
                <a:gd name="T27" fmla="*/ 21 h 34"/>
                <a:gd name="T28" fmla="*/ 34 w 37"/>
                <a:gd name="T29" fmla="*/ 24 h 34"/>
                <a:gd name="T30" fmla="*/ 28 w 37"/>
                <a:gd name="T31" fmla="*/ 30 h 34"/>
                <a:gd name="T32" fmla="*/ 26 w 37"/>
                <a:gd name="T33" fmla="*/ 28 h 34"/>
                <a:gd name="T34" fmla="*/ 30 w 37"/>
                <a:gd name="T35" fmla="*/ 26 h 34"/>
                <a:gd name="T36" fmla="*/ 25 w 37"/>
                <a:gd name="T37" fmla="*/ 28 h 34"/>
                <a:gd name="T38" fmla="*/ 16 w 37"/>
                <a:gd name="T39" fmla="*/ 34 h 34"/>
                <a:gd name="T40" fmla="*/ 15 w 37"/>
                <a:gd name="T41" fmla="*/ 32 h 34"/>
                <a:gd name="T42" fmla="*/ 19 w 37"/>
                <a:gd name="T43" fmla="*/ 27 h 34"/>
                <a:gd name="T44" fmla="*/ 29 w 37"/>
                <a:gd name="T45" fmla="*/ 19 h 34"/>
                <a:gd name="T46" fmla="*/ 16 w 37"/>
                <a:gd name="T47" fmla="*/ 26 h 34"/>
                <a:gd name="T48" fmla="*/ 9 w 37"/>
                <a:gd name="T49" fmla="*/ 30 h 34"/>
                <a:gd name="T50" fmla="*/ 8 w 37"/>
                <a:gd name="T51" fmla="*/ 28 h 34"/>
                <a:gd name="T52" fmla="*/ 8 w 37"/>
                <a:gd name="T53" fmla="*/ 27 h 34"/>
                <a:gd name="T54" fmla="*/ 28 w 37"/>
                <a:gd name="T55" fmla="*/ 10 h 34"/>
                <a:gd name="T56" fmla="*/ 5 w 37"/>
                <a:gd name="T57" fmla="*/ 23 h 34"/>
                <a:gd name="T58" fmla="*/ 0 w 37"/>
                <a:gd name="T59" fmla="*/ 23 h 34"/>
                <a:gd name="T60" fmla="*/ 5 w 37"/>
                <a:gd name="T61" fmla="*/ 18 h 34"/>
                <a:gd name="T62" fmla="*/ 15 w 37"/>
                <a:gd name="T63" fmla="*/ 11 h 34"/>
                <a:gd name="T64" fmla="*/ 22 w 37"/>
                <a:gd name="T65" fmla="*/ 3 h 34"/>
                <a:gd name="T66" fmla="*/ 5 w 37"/>
                <a:gd name="T67" fmla="*/ 14 h 34"/>
                <a:gd name="T68" fmla="*/ 4 w 37"/>
                <a:gd name="T69" fmla="*/ 14 h 34"/>
                <a:gd name="T70" fmla="*/ 5 w 37"/>
                <a:gd name="T71" fmla="*/ 13 h 34"/>
                <a:gd name="T72" fmla="*/ 25 w 37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" h="34">
                  <a:moveTo>
                    <a:pt x="25" y="0"/>
                  </a:moveTo>
                  <a:lnTo>
                    <a:pt x="26" y="1"/>
                  </a:lnTo>
                  <a:lnTo>
                    <a:pt x="26" y="1"/>
                  </a:lnTo>
                  <a:lnTo>
                    <a:pt x="22" y="6"/>
                  </a:lnTo>
                  <a:lnTo>
                    <a:pt x="19" y="10"/>
                  </a:lnTo>
                  <a:lnTo>
                    <a:pt x="15" y="13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4" y="22"/>
                  </a:lnTo>
                  <a:lnTo>
                    <a:pt x="5" y="21"/>
                  </a:lnTo>
                  <a:lnTo>
                    <a:pt x="20" y="13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13" y="26"/>
                  </a:lnTo>
                  <a:lnTo>
                    <a:pt x="24" y="21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0" y="21"/>
                  </a:lnTo>
                  <a:lnTo>
                    <a:pt x="25" y="24"/>
                  </a:lnTo>
                  <a:lnTo>
                    <a:pt x="20" y="30"/>
                  </a:lnTo>
                  <a:lnTo>
                    <a:pt x="28" y="24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7" y="21"/>
                  </a:lnTo>
                  <a:lnTo>
                    <a:pt x="34" y="24"/>
                  </a:lnTo>
                  <a:lnTo>
                    <a:pt x="32" y="27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6" y="28"/>
                  </a:lnTo>
                  <a:lnTo>
                    <a:pt x="30" y="26"/>
                  </a:lnTo>
                  <a:lnTo>
                    <a:pt x="33" y="23"/>
                  </a:lnTo>
                  <a:lnTo>
                    <a:pt x="25" y="28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5" y="34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9" y="27"/>
                  </a:lnTo>
                  <a:lnTo>
                    <a:pt x="24" y="23"/>
                  </a:lnTo>
                  <a:lnTo>
                    <a:pt x="29" y="19"/>
                  </a:lnTo>
                  <a:lnTo>
                    <a:pt x="22" y="22"/>
                  </a:lnTo>
                  <a:lnTo>
                    <a:pt x="16" y="26"/>
                  </a:lnTo>
                  <a:lnTo>
                    <a:pt x="11" y="30"/>
                  </a:lnTo>
                  <a:lnTo>
                    <a:pt x="9" y="30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27"/>
                  </a:lnTo>
                  <a:lnTo>
                    <a:pt x="19" y="18"/>
                  </a:lnTo>
                  <a:lnTo>
                    <a:pt x="28" y="10"/>
                  </a:lnTo>
                  <a:lnTo>
                    <a:pt x="17" y="17"/>
                  </a:lnTo>
                  <a:lnTo>
                    <a:pt x="5" y="23"/>
                  </a:lnTo>
                  <a:lnTo>
                    <a:pt x="2" y="24"/>
                  </a:lnTo>
                  <a:lnTo>
                    <a:pt x="0" y="23"/>
                  </a:lnTo>
                  <a:lnTo>
                    <a:pt x="2" y="22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3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24" y="1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1060"/>
            <p:cNvSpPr>
              <a:spLocks/>
            </p:cNvSpPr>
            <p:nvPr/>
          </p:nvSpPr>
          <p:spPr bwMode="auto">
            <a:xfrm>
              <a:off x="5226050" y="322262"/>
              <a:ext cx="247650" cy="52388"/>
            </a:xfrm>
            <a:custGeom>
              <a:avLst/>
              <a:gdLst>
                <a:gd name="T0" fmla="*/ 4 w 156"/>
                <a:gd name="T1" fmla="*/ 16 h 33"/>
                <a:gd name="T2" fmla="*/ 17 w 156"/>
                <a:gd name="T3" fmla="*/ 7 h 33"/>
                <a:gd name="T4" fmla="*/ 21 w 156"/>
                <a:gd name="T5" fmla="*/ 15 h 33"/>
                <a:gd name="T6" fmla="*/ 18 w 156"/>
                <a:gd name="T7" fmla="*/ 25 h 33"/>
                <a:gd name="T8" fmla="*/ 21 w 156"/>
                <a:gd name="T9" fmla="*/ 24 h 33"/>
                <a:gd name="T10" fmla="*/ 50 w 156"/>
                <a:gd name="T11" fmla="*/ 5 h 33"/>
                <a:gd name="T12" fmla="*/ 41 w 156"/>
                <a:gd name="T13" fmla="*/ 21 h 33"/>
                <a:gd name="T14" fmla="*/ 67 w 156"/>
                <a:gd name="T15" fmla="*/ 3 h 33"/>
                <a:gd name="T16" fmla="*/ 47 w 156"/>
                <a:gd name="T17" fmla="*/ 25 h 33"/>
                <a:gd name="T18" fmla="*/ 68 w 156"/>
                <a:gd name="T19" fmla="*/ 7 h 33"/>
                <a:gd name="T20" fmla="*/ 55 w 156"/>
                <a:gd name="T21" fmla="*/ 28 h 33"/>
                <a:gd name="T22" fmla="*/ 65 w 156"/>
                <a:gd name="T23" fmla="*/ 20 h 33"/>
                <a:gd name="T24" fmla="*/ 72 w 156"/>
                <a:gd name="T25" fmla="*/ 25 h 33"/>
                <a:gd name="T26" fmla="*/ 75 w 156"/>
                <a:gd name="T27" fmla="*/ 22 h 33"/>
                <a:gd name="T28" fmla="*/ 84 w 156"/>
                <a:gd name="T29" fmla="*/ 22 h 33"/>
                <a:gd name="T30" fmla="*/ 116 w 156"/>
                <a:gd name="T31" fmla="*/ 3 h 33"/>
                <a:gd name="T32" fmla="*/ 127 w 156"/>
                <a:gd name="T33" fmla="*/ 4 h 33"/>
                <a:gd name="T34" fmla="*/ 137 w 156"/>
                <a:gd name="T35" fmla="*/ 4 h 33"/>
                <a:gd name="T36" fmla="*/ 144 w 156"/>
                <a:gd name="T37" fmla="*/ 7 h 33"/>
                <a:gd name="T38" fmla="*/ 153 w 156"/>
                <a:gd name="T39" fmla="*/ 7 h 33"/>
                <a:gd name="T40" fmla="*/ 143 w 156"/>
                <a:gd name="T41" fmla="*/ 29 h 33"/>
                <a:gd name="T42" fmla="*/ 149 w 156"/>
                <a:gd name="T43" fmla="*/ 22 h 33"/>
                <a:gd name="T44" fmla="*/ 149 w 156"/>
                <a:gd name="T45" fmla="*/ 29 h 33"/>
                <a:gd name="T46" fmla="*/ 153 w 156"/>
                <a:gd name="T47" fmla="*/ 32 h 33"/>
                <a:gd name="T48" fmla="*/ 150 w 156"/>
                <a:gd name="T49" fmla="*/ 24 h 33"/>
                <a:gd name="T50" fmla="*/ 139 w 156"/>
                <a:gd name="T51" fmla="*/ 33 h 33"/>
                <a:gd name="T52" fmla="*/ 150 w 156"/>
                <a:gd name="T53" fmla="*/ 9 h 33"/>
                <a:gd name="T54" fmla="*/ 128 w 156"/>
                <a:gd name="T55" fmla="*/ 33 h 33"/>
                <a:gd name="T56" fmla="*/ 141 w 156"/>
                <a:gd name="T57" fmla="*/ 13 h 33"/>
                <a:gd name="T58" fmla="*/ 116 w 156"/>
                <a:gd name="T59" fmla="*/ 32 h 33"/>
                <a:gd name="T60" fmla="*/ 133 w 156"/>
                <a:gd name="T61" fmla="*/ 9 h 33"/>
                <a:gd name="T62" fmla="*/ 126 w 156"/>
                <a:gd name="T63" fmla="*/ 7 h 33"/>
                <a:gd name="T64" fmla="*/ 97 w 156"/>
                <a:gd name="T65" fmla="*/ 32 h 33"/>
                <a:gd name="T66" fmla="*/ 115 w 156"/>
                <a:gd name="T67" fmla="*/ 5 h 33"/>
                <a:gd name="T68" fmla="*/ 82 w 156"/>
                <a:gd name="T69" fmla="*/ 32 h 33"/>
                <a:gd name="T70" fmla="*/ 97 w 156"/>
                <a:gd name="T71" fmla="*/ 13 h 33"/>
                <a:gd name="T72" fmla="*/ 82 w 156"/>
                <a:gd name="T73" fmla="*/ 22 h 33"/>
                <a:gd name="T74" fmla="*/ 96 w 156"/>
                <a:gd name="T75" fmla="*/ 5 h 33"/>
                <a:gd name="T76" fmla="*/ 65 w 156"/>
                <a:gd name="T77" fmla="*/ 30 h 33"/>
                <a:gd name="T78" fmla="*/ 82 w 156"/>
                <a:gd name="T79" fmla="*/ 7 h 33"/>
                <a:gd name="T80" fmla="*/ 50 w 156"/>
                <a:gd name="T81" fmla="*/ 32 h 33"/>
                <a:gd name="T82" fmla="*/ 72 w 156"/>
                <a:gd name="T83" fmla="*/ 5 h 33"/>
                <a:gd name="T84" fmla="*/ 43 w 156"/>
                <a:gd name="T85" fmla="*/ 29 h 33"/>
                <a:gd name="T86" fmla="*/ 61 w 156"/>
                <a:gd name="T87" fmla="*/ 7 h 33"/>
                <a:gd name="T88" fmla="*/ 34 w 156"/>
                <a:gd name="T89" fmla="*/ 30 h 33"/>
                <a:gd name="T90" fmla="*/ 52 w 156"/>
                <a:gd name="T91" fmla="*/ 5 h 33"/>
                <a:gd name="T92" fmla="*/ 27 w 156"/>
                <a:gd name="T93" fmla="*/ 28 h 33"/>
                <a:gd name="T94" fmla="*/ 41 w 156"/>
                <a:gd name="T95" fmla="*/ 9 h 33"/>
                <a:gd name="T96" fmla="*/ 13 w 156"/>
                <a:gd name="T97" fmla="*/ 30 h 33"/>
                <a:gd name="T98" fmla="*/ 29 w 156"/>
                <a:gd name="T99" fmla="*/ 12 h 33"/>
                <a:gd name="T100" fmla="*/ 31 w 156"/>
                <a:gd name="T101" fmla="*/ 8 h 33"/>
                <a:gd name="T102" fmla="*/ 9 w 156"/>
                <a:gd name="T103" fmla="*/ 20 h 33"/>
                <a:gd name="T104" fmla="*/ 3 w 156"/>
                <a:gd name="T105" fmla="*/ 21 h 33"/>
                <a:gd name="T106" fmla="*/ 12 w 156"/>
                <a:gd name="T107" fmla="*/ 4 h 33"/>
                <a:gd name="T108" fmla="*/ 3 w 156"/>
                <a:gd name="T109" fmla="*/ 15 h 33"/>
                <a:gd name="T110" fmla="*/ 14 w 156"/>
                <a:gd name="T1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6" h="33">
                  <a:moveTo>
                    <a:pt x="14" y="0"/>
                  </a:moveTo>
                  <a:lnTo>
                    <a:pt x="14" y="0"/>
                  </a:lnTo>
                  <a:lnTo>
                    <a:pt x="16" y="1"/>
                  </a:lnTo>
                  <a:lnTo>
                    <a:pt x="14" y="3"/>
                  </a:lnTo>
                  <a:lnTo>
                    <a:pt x="10" y="8"/>
                  </a:lnTo>
                  <a:lnTo>
                    <a:pt x="6" y="13"/>
                  </a:lnTo>
                  <a:lnTo>
                    <a:pt x="5" y="15"/>
                  </a:lnTo>
                  <a:lnTo>
                    <a:pt x="4" y="16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10" y="12"/>
                  </a:lnTo>
                  <a:lnTo>
                    <a:pt x="17" y="7"/>
                  </a:lnTo>
                  <a:lnTo>
                    <a:pt x="24" y="3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3"/>
                  </a:lnTo>
                  <a:lnTo>
                    <a:pt x="26" y="3"/>
                  </a:lnTo>
                  <a:lnTo>
                    <a:pt x="17" y="16"/>
                  </a:lnTo>
                  <a:lnTo>
                    <a:pt x="5" y="26"/>
                  </a:lnTo>
                  <a:lnTo>
                    <a:pt x="21" y="15"/>
                  </a:lnTo>
                  <a:lnTo>
                    <a:pt x="37" y="3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3"/>
                  </a:lnTo>
                  <a:lnTo>
                    <a:pt x="33" y="11"/>
                  </a:lnTo>
                  <a:lnTo>
                    <a:pt x="26" y="17"/>
                  </a:lnTo>
                  <a:lnTo>
                    <a:pt x="18" y="25"/>
                  </a:lnTo>
                  <a:lnTo>
                    <a:pt x="17" y="26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8" y="26"/>
                  </a:lnTo>
                  <a:lnTo>
                    <a:pt x="20" y="25"/>
                  </a:lnTo>
                  <a:lnTo>
                    <a:pt x="21" y="25"/>
                  </a:lnTo>
                  <a:lnTo>
                    <a:pt x="21" y="24"/>
                  </a:lnTo>
                  <a:lnTo>
                    <a:pt x="34" y="13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50" y="1"/>
                  </a:lnTo>
                  <a:lnTo>
                    <a:pt x="48" y="3"/>
                  </a:lnTo>
                  <a:lnTo>
                    <a:pt x="44" y="9"/>
                  </a:lnTo>
                  <a:lnTo>
                    <a:pt x="50" y="5"/>
                  </a:lnTo>
                  <a:lnTo>
                    <a:pt x="55" y="1"/>
                  </a:lnTo>
                  <a:lnTo>
                    <a:pt x="56" y="1"/>
                  </a:lnTo>
                  <a:lnTo>
                    <a:pt x="56" y="1"/>
                  </a:lnTo>
                  <a:lnTo>
                    <a:pt x="58" y="1"/>
                  </a:lnTo>
                  <a:lnTo>
                    <a:pt x="58" y="3"/>
                  </a:lnTo>
                  <a:lnTo>
                    <a:pt x="48" y="11"/>
                  </a:lnTo>
                  <a:lnTo>
                    <a:pt x="42" y="20"/>
                  </a:lnTo>
                  <a:lnTo>
                    <a:pt x="41" y="21"/>
                  </a:lnTo>
                  <a:lnTo>
                    <a:pt x="39" y="24"/>
                  </a:lnTo>
                  <a:lnTo>
                    <a:pt x="38" y="25"/>
                  </a:lnTo>
                  <a:lnTo>
                    <a:pt x="37" y="26"/>
                  </a:lnTo>
                  <a:lnTo>
                    <a:pt x="44" y="21"/>
                  </a:lnTo>
                  <a:lnTo>
                    <a:pt x="54" y="11"/>
                  </a:lnTo>
                  <a:lnTo>
                    <a:pt x="65" y="3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7" y="4"/>
                  </a:lnTo>
                  <a:lnTo>
                    <a:pt x="60" y="11"/>
                  </a:lnTo>
                  <a:lnTo>
                    <a:pt x="54" y="17"/>
                  </a:lnTo>
                  <a:lnTo>
                    <a:pt x="52" y="18"/>
                  </a:lnTo>
                  <a:lnTo>
                    <a:pt x="51" y="20"/>
                  </a:lnTo>
                  <a:lnTo>
                    <a:pt x="50" y="21"/>
                  </a:lnTo>
                  <a:lnTo>
                    <a:pt x="48" y="22"/>
                  </a:lnTo>
                  <a:lnTo>
                    <a:pt x="47" y="25"/>
                  </a:lnTo>
                  <a:lnTo>
                    <a:pt x="47" y="25"/>
                  </a:lnTo>
                  <a:lnTo>
                    <a:pt x="46" y="26"/>
                  </a:lnTo>
                  <a:lnTo>
                    <a:pt x="47" y="26"/>
                  </a:lnTo>
                  <a:lnTo>
                    <a:pt x="48" y="25"/>
                  </a:lnTo>
                  <a:lnTo>
                    <a:pt x="54" y="20"/>
                  </a:lnTo>
                  <a:lnTo>
                    <a:pt x="58" y="16"/>
                  </a:lnTo>
                  <a:lnTo>
                    <a:pt x="63" y="11"/>
                  </a:lnTo>
                  <a:lnTo>
                    <a:pt x="68" y="7"/>
                  </a:lnTo>
                  <a:lnTo>
                    <a:pt x="73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4"/>
                  </a:lnTo>
                  <a:lnTo>
                    <a:pt x="67" y="15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5" y="28"/>
                  </a:lnTo>
                  <a:lnTo>
                    <a:pt x="55" y="28"/>
                  </a:lnTo>
                  <a:lnTo>
                    <a:pt x="56" y="26"/>
                  </a:lnTo>
                  <a:lnTo>
                    <a:pt x="58" y="26"/>
                  </a:lnTo>
                  <a:lnTo>
                    <a:pt x="59" y="25"/>
                  </a:lnTo>
                  <a:lnTo>
                    <a:pt x="61" y="24"/>
                  </a:lnTo>
                  <a:lnTo>
                    <a:pt x="63" y="22"/>
                  </a:lnTo>
                  <a:lnTo>
                    <a:pt x="64" y="21"/>
                  </a:lnTo>
                  <a:lnTo>
                    <a:pt x="65" y="20"/>
                  </a:lnTo>
                  <a:lnTo>
                    <a:pt x="69" y="16"/>
                  </a:lnTo>
                  <a:lnTo>
                    <a:pt x="75" y="11"/>
                  </a:lnTo>
                  <a:lnTo>
                    <a:pt x="80" y="7"/>
                  </a:lnTo>
                  <a:lnTo>
                    <a:pt x="85" y="4"/>
                  </a:lnTo>
                  <a:lnTo>
                    <a:pt x="86" y="4"/>
                  </a:lnTo>
                  <a:lnTo>
                    <a:pt x="86" y="5"/>
                  </a:lnTo>
                  <a:lnTo>
                    <a:pt x="78" y="15"/>
                  </a:lnTo>
                  <a:lnTo>
                    <a:pt x="72" y="25"/>
                  </a:lnTo>
                  <a:lnTo>
                    <a:pt x="71" y="26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71" y="26"/>
                  </a:lnTo>
                  <a:lnTo>
                    <a:pt x="72" y="25"/>
                  </a:lnTo>
                  <a:lnTo>
                    <a:pt x="73" y="24"/>
                  </a:lnTo>
                  <a:lnTo>
                    <a:pt x="75" y="22"/>
                  </a:lnTo>
                  <a:lnTo>
                    <a:pt x="75" y="21"/>
                  </a:lnTo>
                  <a:lnTo>
                    <a:pt x="86" y="11"/>
                  </a:lnTo>
                  <a:lnTo>
                    <a:pt x="98" y="3"/>
                  </a:lnTo>
                  <a:lnTo>
                    <a:pt x="99" y="3"/>
                  </a:lnTo>
                  <a:lnTo>
                    <a:pt x="99" y="4"/>
                  </a:lnTo>
                  <a:lnTo>
                    <a:pt x="93" y="12"/>
                  </a:lnTo>
                  <a:lnTo>
                    <a:pt x="85" y="21"/>
                  </a:lnTo>
                  <a:lnTo>
                    <a:pt x="84" y="22"/>
                  </a:lnTo>
                  <a:lnTo>
                    <a:pt x="96" y="12"/>
                  </a:lnTo>
                  <a:lnTo>
                    <a:pt x="107" y="4"/>
                  </a:lnTo>
                  <a:lnTo>
                    <a:pt x="109" y="4"/>
                  </a:lnTo>
                  <a:lnTo>
                    <a:pt x="109" y="5"/>
                  </a:lnTo>
                  <a:lnTo>
                    <a:pt x="102" y="13"/>
                  </a:lnTo>
                  <a:lnTo>
                    <a:pt x="109" y="8"/>
                  </a:lnTo>
                  <a:lnTo>
                    <a:pt x="116" y="3"/>
                  </a:lnTo>
                  <a:lnTo>
                    <a:pt x="116" y="3"/>
                  </a:lnTo>
                  <a:lnTo>
                    <a:pt x="118" y="3"/>
                  </a:lnTo>
                  <a:lnTo>
                    <a:pt x="118" y="3"/>
                  </a:lnTo>
                  <a:lnTo>
                    <a:pt x="118" y="4"/>
                  </a:lnTo>
                  <a:lnTo>
                    <a:pt x="115" y="12"/>
                  </a:lnTo>
                  <a:lnTo>
                    <a:pt x="110" y="20"/>
                  </a:lnTo>
                  <a:lnTo>
                    <a:pt x="114" y="15"/>
                  </a:lnTo>
                  <a:lnTo>
                    <a:pt x="120" y="9"/>
                  </a:lnTo>
                  <a:lnTo>
                    <a:pt x="127" y="4"/>
                  </a:lnTo>
                  <a:lnTo>
                    <a:pt x="128" y="4"/>
                  </a:lnTo>
                  <a:lnTo>
                    <a:pt x="128" y="5"/>
                  </a:lnTo>
                  <a:lnTo>
                    <a:pt x="118" y="21"/>
                  </a:lnTo>
                  <a:lnTo>
                    <a:pt x="116" y="22"/>
                  </a:lnTo>
                  <a:lnTo>
                    <a:pt x="115" y="24"/>
                  </a:lnTo>
                  <a:lnTo>
                    <a:pt x="126" y="13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9" y="4"/>
                  </a:lnTo>
                  <a:lnTo>
                    <a:pt x="139" y="4"/>
                  </a:lnTo>
                  <a:lnTo>
                    <a:pt x="139" y="5"/>
                  </a:lnTo>
                  <a:lnTo>
                    <a:pt x="131" y="17"/>
                  </a:lnTo>
                  <a:lnTo>
                    <a:pt x="120" y="29"/>
                  </a:lnTo>
                  <a:lnTo>
                    <a:pt x="131" y="17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45" y="7"/>
                  </a:lnTo>
                  <a:lnTo>
                    <a:pt x="145" y="7"/>
                  </a:lnTo>
                  <a:lnTo>
                    <a:pt x="143" y="15"/>
                  </a:lnTo>
                  <a:lnTo>
                    <a:pt x="137" y="21"/>
                  </a:lnTo>
                  <a:lnTo>
                    <a:pt x="136" y="24"/>
                  </a:lnTo>
                  <a:lnTo>
                    <a:pt x="141" y="18"/>
                  </a:lnTo>
                  <a:lnTo>
                    <a:pt x="147" y="12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4" y="7"/>
                  </a:lnTo>
                  <a:lnTo>
                    <a:pt x="154" y="8"/>
                  </a:lnTo>
                  <a:lnTo>
                    <a:pt x="152" y="15"/>
                  </a:lnTo>
                  <a:lnTo>
                    <a:pt x="148" y="21"/>
                  </a:lnTo>
                  <a:lnTo>
                    <a:pt x="144" y="26"/>
                  </a:lnTo>
                  <a:lnTo>
                    <a:pt x="143" y="29"/>
                  </a:lnTo>
                  <a:lnTo>
                    <a:pt x="141" y="29"/>
                  </a:lnTo>
                  <a:lnTo>
                    <a:pt x="143" y="29"/>
                  </a:lnTo>
                  <a:lnTo>
                    <a:pt x="143" y="28"/>
                  </a:lnTo>
                  <a:lnTo>
                    <a:pt x="144" y="26"/>
                  </a:lnTo>
                  <a:lnTo>
                    <a:pt x="145" y="25"/>
                  </a:lnTo>
                  <a:lnTo>
                    <a:pt x="147" y="24"/>
                  </a:lnTo>
                  <a:lnTo>
                    <a:pt x="148" y="22"/>
                  </a:lnTo>
                  <a:lnTo>
                    <a:pt x="149" y="22"/>
                  </a:lnTo>
                  <a:lnTo>
                    <a:pt x="150" y="21"/>
                  </a:lnTo>
                  <a:lnTo>
                    <a:pt x="152" y="20"/>
                  </a:lnTo>
                  <a:lnTo>
                    <a:pt x="153" y="18"/>
                  </a:lnTo>
                  <a:lnTo>
                    <a:pt x="154" y="18"/>
                  </a:lnTo>
                  <a:lnTo>
                    <a:pt x="156" y="18"/>
                  </a:lnTo>
                  <a:lnTo>
                    <a:pt x="156" y="18"/>
                  </a:lnTo>
                  <a:lnTo>
                    <a:pt x="153" y="25"/>
                  </a:lnTo>
                  <a:lnTo>
                    <a:pt x="149" y="29"/>
                  </a:lnTo>
                  <a:lnTo>
                    <a:pt x="149" y="30"/>
                  </a:lnTo>
                  <a:lnTo>
                    <a:pt x="150" y="30"/>
                  </a:lnTo>
                  <a:lnTo>
                    <a:pt x="150" y="30"/>
                  </a:lnTo>
                  <a:lnTo>
                    <a:pt x="152" y="30"/>
                  </a:lnTo>
                  <a:lnTo>
                    <a:pt x="153" y="29"/>
                  </a:lnTo>
                  <a:lnTo>
                    <a:pt x="154" y="30"/>
                  </a:lnTo>
                  <a:lnTo>
                    <a:pt x="154" y="30"/>
                  </a:lnTo>
                  <a:lnTo>
                    <a:pt x="153" y="32"/>
                  </a:lnTo>
                  <a:lnTo>
                    <a:pt x="150" y="32"/>
                  </a:lnTo>
                  <a:lnTo>
                    <a:pt x="147" y="33"/>
                  </a:lnTo>
                  <a:lnTo>
                    <a:pt x="145" y="32"/>
                  </a:lnTo>
                  <a:lnTo>
                    <a:pt x="147" y="32"/>
                  </a:lnTo>
                  <a:lnTo>
                    <a:pt x="149" y="28"/>
                  </a:lnTo>
                  <a:lnTo>
                    <a:pt x="150" y="26"/>
                  </a:lnTo>
                  <a:lnTo>
                    <a:pt x="150" y="25"/>
                  </a:lnTo>
                  <a:lnTo>
                    <a:pt x="150" y="24"/>
                  </a:lnTo>
                  <a:lnTo>
                    <a:pt x="149" y="25"/>
                  </a:lnTo>
                  <a:lnTo>
                    <a:pt x="148" y="25"/>
                  </a:lnTo>
                  <a:lnTo>
                    <a:pt x="147" y="26"/>
                  </a:lnTo>
                  <a:lnTo>
                    <a:pt x="144" y="28"/>
                  </a:lnTo>
                  <a:lnTo>
                    <a:pt x="143" y="29"/>
                  </a:lnTo>
                  <a:lnTo>
                    <a:pt x="141" y="30"/>
                  </a:lnTo>
                  <a:lnTo>
                    <a:pt x="140" y="32"/>
                  </a:lnTo>
                  <a:lnTo>
                    <a:pt x="139" y="33"/>
                  </a:lnTo>
                  <a:lnTo>
                    <a:pt x="137" y="33"/>
                  </a:lnTo>
                  <a:lnTo>
                    <a:pt x="137" y="32"/>
                  </a:lnTo>
                  <a:lnTo>
                    <a:pt x="137" y="32"/>
                  </a:lnTo>
                  <a:lnTo>
                    <a:pt x="144" y="22"/>
                  </a:lnTo>
                  <a:lnTo>
                    <a:pt x="150" y="13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50" y="9"/>
                  </a:lnTo>
                  <a:lnTo>
                    <a:pt x="150" y="11"/>
                  </a:lnTo>
                  <a:lnTo>
                    <a:pt x="149" y="12"/>
                  </a:lnTo>
                  <a:lnTo>
                    <a:pt x="148" y="12"/>
                  </a:lnTo>
                  <a:lnTo>
                    <a:pt x="148" y="13"/>
                  </a:lnTo>
                  <a:lnTo>
                    <a:pt x="147" y="15"/>
                  </a:lnTo>
                  <a:lnTo>
                    <a:pt x="141" y="21"/>
                  </a:lnTo>
                  <a:lnTo>
                    <a:pt x="135" y="28"/>
                  </a:lnTo>
                  <a:lnTo>
                    <a:pt x="128" y="33"/>
                  </a:lnTo>
                  <a:lnTo>
                    <a:pt x="127" y="33"/>
                  </a:lnTo>
                  <a:lnTo>
                    <a:pt x="126" y="33"/>
                  </a:lnTo>
                  <a:lnTo>
                    <a:pt x="126" y="33"/>
                  </a:lnTo>
                  <a:lnTo>
                    <a:pt x="126" y="32"/>
                  </a:lnTo>
                  <a:lnTo>
                    <a:pt x="131" y="28"/>
                  </a:lnTo>
                  <a:lnTo>
                    <a:pt x="135" y="22"/>
                  </a:lnTo>
                  <a:lnTo>
                    <a:pt x="139" y="17"/>
                  </a:lnTo>
                  <a:lnTo>
                    <a:pt x="141" y="13"/>
                  </a:lnTo>
                  <a:lnTo>
                    <a:pt x="143" y="9"/>
                  </a:lnTo>
                  <a:lnTo>
                    <a:pt x="137" y="15"/>
                  </a:lnTo>
                  <a:lnTo>
                    <a:pt x="131" y="21"/>
                  </a:lnTo>
                  <a:lnTo>
                    <a:pt x="124" y="26"/>
                  </a:lnTo>
                  <a:lnTo>
                    <a:pt x="118" y="33"/>
                  </a:lnTo>
                  <a:lnTo>
                    <a:pt x="118" y="33"/>
                  </a:lnTo>
                  <a:lnTo>
                    <a:pt x="116" y="33"/>
                  </a:lnTo>
                  <a:lnTo>
                    <a:pt x="116" y="32"/>
                  </a:lnTo>
                  <a:lnTo>
                    <a:pt x="116" y="32"/>
                  </a:lnTo>
                  <a:lnTo>
                    <a:pt x="127" y="20"/>
                  </a:lnTo>
                  <a:lnTo>
                    <a:pt x="133" y="11"/>
                  </a:lnTo>
                  <a:lnTo>
                    <a:pt x="135" y="8"/>
                  </a:lnTo>
                  <a:lnTo>
                    <a:pt x="136" y="8"/>
                  </a:lnTo>
                  <a:lnTo>
                    <a:pt x="136" y="7"/>
                  </a:lnTo>
                  <a:lnTo>
                    <a:pt x="135" y="8"/>
                  </a:lnTo>
                  <a:lnTo>
                    <a:pt x="133" y="9"/>
                  </a:lnTo>
                  <a:lnTo>
                    <a:pt x="111" y="32"/>
                  </a:lnTo>
                  <a:lnTo>
                    <a:pt x="110" y="32"/>
                  </a:lnTo>
                  <a:lnTo>
                    <a:pt x="110" y="30"/>
                  </a:lnTo>
                  <a:lnTo>
                    <a:pt x="110" y="30"/>
                  </a:lnTo>
                  <a:lnTo>
                    <a:pt x="120" y="13"/>
                  </a:lnTo>
                  <a:lnTo>
                    <a:pt x="122" y="12"/>
                  </a:lnTo>
                  <a:lnTo>
                    <a:pt x="124" y="9"/>
                  </a:lnTo>
                  <a:lnTo>
                    <a:pt x="126" y="7"/>
                  </a:lnTo>
                  <a:lnTo>
                    <a:pt x="118" y="13"/>
                  </a:lnTo>
                  <a:lnTo>
                    <a:pt x="109" y="22"/>
                  </a:lnTo>
                  <a:lnTo>
                    <a:pt x="99" y="32"/>
                  </a:lnTo>
                  <a:lnTo>
                    <a:pt x="97" y="33"/>
                  </a:lnTo>
                  <a:lnTo>
                    <a:pt x="96" y="33"/>
                  </a:lnTo>
                  <a:lnTo>
                    <a:pt x="96" y="33"/>
                  </a:lnTo>
                  <a:lnTo>
                    <a:pt x="96" y="32"/>
                  </a:lnTo>
                  <a:lnTo>
                    <a:pt x="97" y="32"/>
                  </a:lnTo>
                  <a:lnTo>
                    <a:pt x="102" y="26"/>
                  </a:lnTo>
                  <a:lnTo>
                    <a:pt x="107" y="20"/>
                  </a:lnTo>
                  <a:lnTo>
                    <a:pt x="111" y="15"/>
                  </a:lnTo>
                  <a:lnTo>
                    <a:pt x="111" y="13"/>
                  </a:lnTo>
                  <a:lnTo>
                    <a:pt x="113" y="11"/>
                  </a:lnTo>
                  <a:lnTo>
                    <a:pt x="114" y="8"/>
                  </a:lnTo>
                  <a:lnTo>
                    <a:pt x="114" y="7"/>
                  </a:lnTo>
                  <a:lnTo>
                    <a:pt x="115" y="5"/>
                  </a:lnTo>
                  <a:lnTo>
                    <a:pt x="111" y="8"/>
                  </a:lnTo>
                  <a:lnTo>
                    <a:pt x="107" y="12"/>
                  </a:lnTo>
                  <a:lnTo>
                    <a:pt x="97" y="21"/>
                  </a:lnTo>
                  <a:lnTo>
                    <a:pt x="85" y="32"/>
                  </a:lnTo>
                  <a:lnTo>
                    <a:pt x="84" y="33"/>
                  </a:lnTo>
                  <a:lnTo>
                    <a:pt x="82" y="33"/>
                  </a:lnTo>
                  <a:lnTo>
                    <a:pt x="82" y="32"/>
                  </a:lnTo>
                  <a:lnTo>
                    <a:pt x="82" y="32"/>
                  </a:lnTo>
                  <a:lnTo>
                    <a:pt x="82" y="30"/>
                  </a:lnTo>
                  <a:lnTo>
                    <a:pt x="90" y="24"/>
                  </a:lnTo>
                  <a:lnTo>
                    <a:pt x="97" y="16"/>
                  </a:lnTo>
                  <a:lnTo>
                    <a:pt x="99" y="13"/>
                  </a:lnTo>
                  <a:lnTo>
                    <a:pt x="102" y="9"/>
                  </a:lnTo>
                  <a:lnTo>
                    <a:pt x="105" y="7"/>
                  </a:lnTo>
                  <a:lnTo>
                    <a:pt x="101" y="9"/>
                  </a:lnTo>
                  <a:lnTo>
                    <a:pt x="97" y="13"/>
                  </a:lnTo>
                  <a:lnTo>
                    <a:pt x="90" y="18"/>
                  </a:lnTo>
                  <a:lnTo>
                    <a:pt x="84" y="25"/>
                  </a:lnTo>
                  <a:lnTo>
                    <a:pt x="76" y="30"/>
                  </a:lnTo>
                  <a:lnTo>
                    <a:pt x="76" y="32"/>
                  </a:lnTo>
                  <a:lnTo>
                    <a:pt x="75" y="32"/>
                  </a:lnTo>
                  <a:lnTo>
                    <a:pt x="75" y="30"/>
                  </a:lnTo>
                  <a:lnTo>
                    <a:pt x="75" y="30"/>
                  </a:lnTo>
                  <a:lnTo>
                    <a:pt x="82" y="22"/>
                  </a:lnTo>
                  <a:lnTo>
                    <a:pt x="89" y="13"/>
                  </a:lnTo>
                  <a:lnTo>
                    <a:pt x="90" y="13"/>
                  </a:lnTo>
                  <a:lnTo>
                    <a:pt x="90" y="12"/>
                  </a:lnTo>
                  <a:lnTo>
                    <a:pt x="93" y="11"/>
                  </a:lnTo>
                  <a:lnTo>
                    <a:pt x="94" y="9"/>
                  </a:lnTo>
                  <a:lnTo>
                    <a:pt x="96" y="8"/>
                  </a:lnTo>
                  <a:lnTo>
                    <a:pt x="96" y="7"/>
                  </a:lnTo>
                  <a:lnTo>
                    <a:pt x="96" y="5"/>
                  </a:lnTo>
                  <a:lnTo>
                    <a:pt x="96" y="7"/>
                  </a:lnTo>
                  <a:lnTo>
                    <a:pt x="93" y="8"/>
                  </a:lnTo>
                  <a:lnTo>
                    <a:pt x="80" y="18"/>
                  </a:lnTo>
                  <a:lnTo>
                    <a:pt x="67" y="30"/>
                  </a:lnTo>
                  <a:lnTo>
                    <a:pt x="67" y="32"/>
                  </a:lnTo>
                  <a:lnTo>
                    <a:pt x="65" y="32"/>
                  </a:lnTo>
                  <a:lnTo>
                    <a:pt x="65" y="30"/>
                  </a:lnTo>
                  <a:lnTo>
                    <a:pt x="65" y="30"/>
                  </a:lnTo>
                  <a:lnTo>
                    <a:pt x="73" y="20"/>
                  </a:lnTo>
                  <a:lnTo>
                    <a:pt x="80" y="11"/>
                  </a:lnTo>
                  <a:lnTo>
                    <a:pt x="81" y="9"/>
                  </a:lnTo>
                  <a:lnTo>
                    <a:pt x="81" y="9"/>
                  </a:lnTo>
                  <a:lnTo>
                    <a:pt x="82" y="8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2" y="7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3" y="15"/>
                  </a:lnTo>
                  <a:lnTo>
                    <a:pt x="67" y="21"/>
                  </a:lnTo>
                  <a:lnTo>
                    <a:pt x="61" y="25"/>
                  </a:lnTo>
                  <a:lnTo>
                    <a:pt x="54" y="30"/>
                  </a:lnTo>
                  <a:lnTo>
                    <a:pt x="51" y="32"/>
                  </a:lnTo>
                  <a:lnTo>
                    <a:pt x="50" y="32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50" y="29"/>
                  </a:lnTo>
                  <a:lnTo>
                    <a:pt x="58" y="21"/>
                  </a:lnTo>
                  <a:lnTo>
                    <a:pt x="65" y="13"/>
                  </a:lnTo>
                  <a:lnTo>
                    <a:pt x="67" y="11"/>
                  </a:lnTo>
                  <a:lnTo>
                    <a:pt x="69" y="8"/>
                  </a:lnTo>
                  <a:lnTo>
                    <a:pt x="72" y="5"/>
                  </a:lnTo>
                  <a:lnTo>
                    <a:pt x="64" y="12"/>
                  </a:lnTo>
                  <a:lnTo>
                    <a:pt x="58" y="18"/>
                  </a:lnTo>
                  <a:lnTo>
                    <a:pt x="52" y="24"/>
                  </a:lnTo>
                  <a:lnTo>
                    <a:pt x="44" y="29"/>
                  </a:lnTo>
                  <a:lnTo>
                    <a:pt x="44" y="30"/>
                  </a:lnTo>
                  <a:lnTo>
                    <a:pt x="43" y="30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8" y="21"/>
                  </a:lnTo>
                  <a:lnTo>
                    <a:pt x="55" y="13"/>
                  </a:lnTo>
                  <a:lnTo>
                    <a:pt x="55" y="12"/>
                  </a:lnTo>
                  <a:lnTo>
                    <a:pt x="56" y="12"/>
                  </a:lnTo>
                  <a:lnTo>
                    <a:pt x="58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3" y="5"/>
                  </a:lnTo>
                  <a:lnTo>
                    <a:pt x="63" y="5"/>
                  </a:lnTo>
                  <a:lnTo>
                    <a:pt x="61" y="7"/>
                  </a:lnTo>
                  <a:lnTo>
                    <a:pt x="60" y="8"/>
                  </a:lnTo>
                  <a:lnTo>
                    <a:pt x="58" y="11"/>
                  </a:lnTo>
                  <a:lnTo>
                    <a:pt x="47" y="20"/>
                  </a:lnTo>
                  <a:lnTo>
                    <a:pt x="37" y="29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8" y="22"/>
                  </a:lnTo>
                  <a:lnTo>
                    <a:pt x="43" y="16"/>
                  </a:lnTo>
                  <a:lnTo>
                    <a:pt x="46" y="11"/>
                  </a:lnTo>
                  <a:lnTo>
                    <a:pt x="51" y="7"/>
                  </a:lnTo>
                  <a:lnTo>
                    <a:pt x="52" y="5"/>
                  </a:lnTo>
                  <a:lnTo>
                    <a:pt x="54" y="4"/>
                  </a:lnTo>
                  <a:lnTo>
                    <a:pt x="52" y="4"/>
                  </a:lnTo>
                  <a:lnTo>
                    <a:pt x="51" y="5"/>
                  </a:lnTo>
                  <a:lnTo>
                    <a:pt x="39" y="17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7" y="29"/>
                  </a:lnTo>
                  <a:lnTo>
                    <a:pt x="27" y="28"/>
                  </a:lnTo>
                  <a:lnTo>
                    <a:pt x="27" y="28"/>
                  </a:lnTo>
                  <a:lnTo>
                    <a:pt x="44" y="5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4" y="5"/>
                  </a:lnTo>
                  <a:lnTo>
                    <a:pt x="43" y="7"/>
                  </a:lnTo>
                  <a:lnTo>
                    <a:pt x="42" y="8"/>
                  </a:lnTo>
                  <a:lnTo>
                    <a:pt x="41" y="9"/>
                  </a:lnTo>
                  <a:lnTo>
                    <a:pt x="39" y="9"/>
                  </a:lnTo>
                  <a:lnTo>
                    <a:pt x="39" y="11"/>
                  </a:lnTo>
                  <a:lnTo>
                    <a:pt x="34" y="15"/>
                  </a:lnTo>
                  <a:lnTo>
                    <a:pt x="29" y="2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2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8" y="22"/>
                  </a:lnTo>
                  <a:lnTo>
                    <a:pt x="25" y="16"/>
                  </a:lnTo>
                  <a:lnTo>
                    <a:pt x="26" y="16"/>
                  </a:lnTo>
                  <a:lnTo>
                    <a:pt x="27" y="15"/>
                  </a:lnTo>
                  <a:lnTo>
                    <a:pt x="29" y="12"/>
                  </a:lnTo>
                  <a:lnTo>
                    <a:pt x="30" y="11"/>
                  </a:lnTo>
                  <a:lnTo>
                    <a:pt x="31" y="9"/>
                  </a:lnTo>
                  <a:lnTo>
                    <a:pt x="33" y="8"/>
                  </a:lnTo>
                  <a:lnTo>
                    <a:pt x="34" y="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5"/>
                  </a:lnTo>
                  <a:lnTo>
                    <a:pt x="31" y="8"/>
                  </a:lnTo>
                  <a:lnTo>
                    <a:pt x="18" y="18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3" y="29"/>
                  </a:lnTo>
                  <a:lnTo>
                    <a:pt x="1" y="29"/>
                  </a:lnTo>
                  <a:lnTo>
                    <a:pt x="3" y="28"/>
                  </a:lnTo>
                  <a:lnTo>
                    <a:pt x="3" y="26"/>
                  </a:lnTo>
                  <a:lnTo>
                    <a:pt x="9" y="20"/>
                  </a:lnTo>
                  <a:lnTo>
                    <a:pt x="16" y="13"/>
                  </a:lnTo>
                  <a:lnTo>
                    <a:pt x="21" y="7"/>
                  </a:lnTo>
                  <a:lnTo>
                    <a:pt x="22" y="5"/>
                  </a:lnTo>
                  <a:lnTo>
                    <a:pt x="24" y="4"/>
                  </a:lnTo>
                  <a:lnTo>
                    <a:pt x="22" y="5"/>
                  </a:lnTo>
                  <a:lnTo>
                    <a:pt x="20" y="7"/>
                  </a:lnTo>
                  <a:lnTo>
                    <a:pt x="12" y="13"/>
                  </a:lnTo>
                  <a:lnTo>
                    <a:pt x="3" y="21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3" y="16"/>
                  </a:lnTo>
                  <a:lnTo>
                    <a:pt x="9" y="7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9" y="5"/>
                  </a:lnTo>
                  <a:lnTo>
                    <a:pt x="8" y="8"/>
                  </a:lnTo>
                  <a:lnTo>
                    <a:pt x="6" y="9"/>
                  </a:lnTo>
                  <a:lnTo>
                    <a:pt x="5" y="11"/>
                  </a:lnTo>
                  <a:lnTo>
                    <a:pt x="4" y="13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3"/>
                  </a:lnTo>
                  <a:lnTo>
                    <a:pt x="3" y="11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1061"/>
            <p:cNvSpPr>
              <a:spLocks/>
            </p:cNvSpPr>
            <p:nvPr/>
          </p:nvSpPr>
          <p:spPr bwMode="auto">
            <a:xfrm>
              <a:off x="5319712" y="411162"/>
              <a:ext cx="41275" cy="44450"/>
            </a:xfrm>
            <a:custGeom>
              <a:avLst/>
              <a:gdLst>
                <a:gd name="T0" fmla="*/ 17 w 26"/>
                <a:gd name="T1" fmla="*/ 0 h 28"/>
                <a:gd name="T2" fmla="*/ 18 w 26"/>
                <a:gd name="T3" fmla="*/ 0 h 28"/>
                <a:gd name="T4" fmla="*/ 18 w 26"/>
                <a:gd name="T5" fmla="*/ 2 h 28"/>
                <a:gd name="T6" fmla="*/ 16 w 26"/>
                <a:gd name="T7" fmla="*/ 4 h 28"/>
                <a:gd name="T8" fmla="*/ 12 w 26"/>
                <a:gd name="T9" fmla="*/ 8 h 28"/>
                <a:gd name="T10" fmla="*/ 8 w 26"/>
                <a:gd name="T11" fmla="*/ 12 h 28"/>
                <a:gd name="T12" fmla="*/ 13 w 26"/>
                <a:gd name="T13" fmla="*/ 10 h 28"/>
                <a:gd name="T14" fmla="*/ 19 w 26"/>
                <a:gd name="T15" fmla="*/ 6 h 28"/>
                <a:gd name="T16" fmla="*/ 21 w 26"/>
                <a:gd name="T17" fmla="*/ 7 h 28"/>
                <a:gd name="T18" fmla="*/ 21 w 26"/>
                <a:gd name="T19" fmla="*/ 7 h 28"/>
                <a:gd name="T20" fmla="*/ 21 w 26"/>
                <a:gd name="T21" fmla="*/ 8 h 28"/>
                <a:gd name="T22" fmla="*/ 16 w 26"/>
                <a:gd name="T23" fmla="*/ 12 h 28"/>
                <a:gd name="T24" fmla="*/ 10 w 26"/>
                <a:gd name="T25" fmla="*/ 17 h 28"/>
                <a:gd name="T26" fmla="*/ 16 w 26"/>
                <a:gd name="T27" fmla="*/ 14 h 28"/>
                <a:gd name="T28" fmla="*/ 22 w 26"/>
                <a:gd name="T29" fmla="*/ 11 h 28"/>
                <a:gd name="T30" fmla="*/ 22 w 26"/>
                <a:gd name="T31" fmla="*/ 11 h 28"/>
                <a:gd name="T32" fmla="*/ 23 w 26"/>
                <a:gd name="T33" fmla="*/ 12 h 28"/>
                <a:gd name="T34" fmla="*/ 19 w 26"/>
                <a:gd name="T35" fmla="*/ 16 h 28"/>
                <a:gd name="T36" fmla="*/ 17 w 26"/>
                <a:gd name="T37" fmla="*/ 20 h 28"/>
                <a:gd name="T38" fmla="*/ 13 w 26"/>
                <a:gd name="T39" fmla="*/ 23 h 28"/>
                <a:gd name="T40" fmla="*/ 19 w 26"/>
                <a:gd name="T41" fmla="*/ 20 h 28"/>
                <a:gd name="T42" fmla="*/ 25 w 26"/>
                <a:gd name="T43" fmla="*/ 17 h 28"/>
                <a:gd name="T44" fmla="*/ 26 w 26"/>
                <a:gd name="T45" fmla="*/ 19 h 28"/>
                <a:gd name="T46" fmla="*/ 26 w 26"/>
                <a:gd name="T47" fmla="*/ 19 h 28"/>
                <a:gd name="T48" fmla="*/ 23 w 26"/>
                <a:gd name="T49" fmla="*/ 24 h 28"/>
                <a:gd name="T50" fmla="*/ 21 w 26"/>
                <a:gd name="T51" fmla="*/ 27 h 28"/>
                <a:gd name="T52" fmla="*/ 21 w 26"/>
                <a:gd name="T53" fmla="*/ 28 h 28"/>
                <a:gd name="T54" fmla="*/ 19 w 26"/>
                <a:gd name="T55" fmla="*/ 28 h 28"/>
                <a:gd name="T56" fmla="*/ 19 w 26"/>
                <a:gd name="T57" fmla="*/ 28 h 28"/>
                <a:gd name="T58" fmla="*/ 18 w 26"/>
                <a:gd name="T59" fmla="*/ 27 h 28"/>
                <a:gd name="T60" fmla="*/ 19 w 26"/>
                <a:gd name="T61" fmla="*/ 27 h 28"/>
                <a:gd name="T62" fmla="*/ 21 w 26"/>
                <a:gd name="T63" fmla="*/ 24 h 28"/>
                <a:gd name="T64" fmla="*/ 23 w 26"/>
                <a:gd name="T65" fmla="*/ 20 h 28"/>
                <a:gd name="T66" fmla="*/ 17 w 26"/>
                <a:gd name="T67" fmla="*/ 23 h 28"/>
                <a:gd name="T68" fmla="*/ 10 w 26"/>
                <a:gd name="T69" fmla="*/ 27 h 28"/>
                <a:gd name="T70" fmla="*/ 10 w 26"/>
                <a:gd name="T71" fmla="*/ 27 h 28"/>
                <a:gd name="T72" fmla="*/ 9 w 26"/>
                <a:gd name="T73" fmla="*/ 25 h 28"/>
                <a:gd name="T74" fmla="*/ 13 w 26"/>
                <a:gd name="T75" fmla="*/ 21 h 28"/>
                <a:gd name="T76" fmla="*/ 16 w 26"/>
                <a:gd name="T77" fmla="*/ 17 h 28"/>
                <a:gd name="T78" fmla="*/ 19 w 26"/>
                <a:gd name="T79" fmla="*/ 15 h 28"/>
                <a:gd name="T80" fmla="*/ 12 w 26"/>
                <a:gd name="T81" fmla="*/ 19 h 28"/>
                <a:gd name="T82" fmla="*/ 5 w 26"/>
                <a:gd name="T83" fmla="*/ 23 h 28"/>
                <a:gd name="T84" fmla="*/ 4 w 26"/>
                <a:gd name="T85" fmla="*/ 23 h 28"/>
                <a:gd name="T86" fmla="*/ 4 w 26"/>
                <a:gd name="T87" fmla="*/ 23 h 28"/>
                <a:gd name="T88" fmla="*/ 4 w 26"/>
                <a:gd name="T89" fmla="*/ 21 h 28"/>
                <a:gd name="T90" fmla="*/ 10 w 26"/>
                <a:gd name="T91" fmla="*/ 16 h 28"/>
                <a:gd name="T92" fmla="*/ 16 w 26"/>
                <a:gd name="T93" fmla="*/ 10 h 28"/>
                <a:gd name="T94" fmla="*/ 9 w 26"/>
                <a:gd name="T95" fmla="*/ 14 h 28"/>
                <a:gd name="T96" fmla="*/ 1 w 26"/>
                <a:gd name="T97" fmla="*/ 17 h 28"/>
                <a:gd name="T98" fmla="*/ 0 w 26"/>
                <a:gd name="T99" fmla="*/ 17 h 28"/>
                <a:gd name="T100" fmla="*/ 0 w 26"/>
                <a:gd name="T101" fmla="*/ 16 h 28"/>
                <a:gd name="T102" fmla="*/ 0 w 26"/>
                <a:gd name="T103" fmla="*/ 16 h 28"/>
                <a:gd name="T104" fmla="*/ 0 w 26"/>
                <a:gd name="T105" fmla="*/ 16 h 28"/>
                <a:gd name="T106" fmla="*/ 8 w 26"/>
                <a:gd name="T107" fmla="*/ 10 h 28"/>
                <a:gd name="T108" fmla="*/ 13 w 26"/>
                <a:gd name="T109" fmla="*/ 4 h 28"/>
                <a:gd name="T110" fmla="*/ 4 w 26"/>
                <a:gd name="T111" fmla="*/ 10 h 28"/>
                <a:gd name="T112" fmla="*/ 2 w 26"/>
                <a:gd name="T113" fmla="*/ 10 h 28"/>
                <a:gd name="T114" fmla="*/ 2 w 26"/>
                <a:gd name="T115" fmla="*/ 8 h 28"/>
                <a:gd name="T116" fmla="*/ 2 w 26"/>
                <a:gd name="T117" fmla="*/ 8 h 28"/>
                <a:gd name="T118" fmla="*/ 2 w 26"/>
                <a:gd name="T119" fmla="*/ 7 h 28"/>
                <a:gd name="T120" fmla="*/ 4 w 26"/>
                <a:gd name="T121" fmla="*/ 7 h 28"/>
                <a:gd name="T122" fmla="*/ 9 w 26"/>
                <a:gd name="T123" fmla="*/ 4 h 28"/>
                <a:gd name="T124" fmla="*/ 17 w 26"/>
                <a:gd name="T12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" h="28">
                  <a:moveTo>
                    <a:pt x="17" y="0"/>
                  </a:moveTo>
                  <a:lnTo>
                    <a:pt x="18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8"/>
                  </a:lnTo>
                  <a:lnTo>
                    <a:pt x="8" y="12"/>
                  </a:lnTo>
                  <a:lnTo>
                    <a:pt x="13" y="10"/>
                  </a:lnTo>
                  <a:lnTo>
                    <a:pt x="19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8"/>
                  </a:lnTo>
                  <a:lnTo>
                    <a:pt x="16" y="12"/>
                  </a:lnTo>
                  <a:lnTo>
                    <a:pt x="10" y="17"/>
                  </a:lnTo>
                  <a:lnTo>
                    <a:pt x="16" y="14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3" y="12"/>
                  </a:lnTo>
                  <a:lnTo>
                    <a:pt x="19" y="16"/>
                  </a:lnTo>
                  <a:lnTo>
                    <a:pt x="17" y="20"/>
                  </a:lnTo>
                  <a:lnTo>
                    <a:pt x="13" y="23"/>
                  </a:lnTo>
                  <a:lnTo>
                    <a:pt x="19" y="20"/>
                  </a:lnTo>
                  <a:lnTo>
                    <a:pt x="25" y="17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3" y="24"/>
                  </a:lnTo>
                  <a:lnTo>
                    <a:pt x="21" y="27"/>
                  </a:lnTo>
                  <a:lnTo>
                    <a:pt x="21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8" y="27"/>
                  </a:lnTo>
                  <a:lnTo>
                    <a:pt x="19" y="27"/>
                  </a:lnTo>
                  <a:lnTo>
                    <a:pt x="21" y="24"/>
                  </a:lnTo>
                  <a:lnTo>
                    <a:pt x="23" y="20"/>
                  </a:lnTo>
                  <a:lnTo>
                    <a:pt x="17" y="23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9" y="25"/>
                  </a:lnTo>
                  <a:lnTo>
                    <a:pt x="13" y="21"/>
                  </a:lnTo>
                  <a:lnTo>
                    <a:pt x="16" y="17"/>
                  </a:lnTo>
                  <a:lnTo>
                    <a:pt x="19" y="15"/>
                  </a:lnTo>
                  <a:lnTo>
                    <a:pt x="12" y="19"/>
                  </a:lnTo>
                  <a:lnTo>
                    <a:pt x="5" y="23"/>
                  </a:lnTo>
                  <a:lnTo>
                    <a:pt x="4" y="23"/>
                  </a:lnTo>
                  <a:lnTo>
                    <a:pt x="4" y="23"/>
                  </a:lnTo>
                  <a:lnTo>
                    <a:pt x="4" y="21"/>
                  </a:lnTo>
                  <a:lnTo>
                    <a:pt x="10" y="16"/>
                  </a:lnTo>
                  <a:lnTo>
                    <a:pt x="16" y="10"/>
                  </a:lnTo>
                  <a:lnTo>
                    <a:pt x="9" y="14"/>
                  </a:lnTo>
                  <a:lnTo>
                    <a:pt x="1" y="17"/>
                  </a:lnTo>
                  <a:lnTo>
                    <a:pt x="0" y="17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8" y="10"/>
                  </a:lnTo>
                  <a:lnTo>
                    <a:pt x="13" y="4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7"/>
                  </a:lnTo>
                  <a:lnTo>
                    <a:pt x="4" y="7"/>
                  </a:lnTo>
                  <a:lnTo>
                    <a:pt x="9" y="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0" name="Freeform 33"/>
          <p:cNvSpPr>
            <a:spLocks noEditPoints="1"/>
          </p:cNvSpPr>
          <p:nvPr/>
        </p:nvSpPr>
        <p:spPr bwMode="auto">
          <a:xfrm rot="16591036">
            <a:off x="1559511" y="4534414"/>
            <a:ext cx="520700" cy="3435372"/>
          </a:xfrm>
          <a:custGeom>
            <a:avLst/>
            <a:gdLst>
              <a:gd name="T0" fmla="*/ 191 w 328"/>
              <a:gd name="T1" fmla="*/ 2764 h 2957"/>
              <a:gd name="T2" fmla="*/ 64 w 328"/>
              <a:gd name="T3" fmla="*/ 2767 h 2957"/>
              <a:gd name="T4" fmla="*/ 88 w 328"/>
              <a:gd name="T5" fmla="*/ 2911 h 2957"/>
              <a:gd name="T6" fmla="*/ 179 w 328"/>
              <a:gd name="T7" fmla="*/ 2938 h 2957"/>
              <a:gd name="T8" fmla="*/ 287 w 328"/>
              <a:gd name="T9" fmla="*/ 2908 h 2957"/>
              <a:gd name="T10" fmla="*/ 300 w 328"/>
              <a:gd name="T11" fmla="*/ 2858 h 2957"/>
              <a:gd name="T12" fmla="*/ 271 w 328"/>
              <a:gd name="T13" fmla="*/ 2675 h 2957"/>
              <a:gd name="T14" fmla="*/ 83 w 328"/>
              <a:gd name="T15" fmla="*/ 2683 h 2957"/>
              <a:gd name="T16" fmla="*/ 45 w 328"/>
              <a:gd name="T17" fmla="*/ 2723 h 2957"/>
              <a:gd name="T18" fmla="*/ 144 w 328"/>
              <a:gd name="T19" fmla="*/ 2749 h 2957"/>
              <a:gd name="T20" fmla="*/ 290 w 328"/>
              <a:gd name="T21" fmla="*/ 2719 h 2957"/>
              <a:gd name="T22" fmla="*/ 149 w 328"/>
              <a:gd name="T23" fmla="*/ 478 h 2957"/>
              <a:gd name="T24" fmla="*/ 75 w 328"/>
              <a:gd name="T25" fmla="*/ 481 h 2957"/>
              <a:gd name="T26" fmla="*/ 107 w 328"/>
              <a:gd name="T27" fmla="*/ 2592 h 2957"/>
              <a:gd name="T28" fmla="*/ 189 w 328"/>
              <a:gd name="T29" fmla="*/ 2113 h 2957"/>
              <a:gd name="T30" fmla="*/ 62 w 328"/>
              <a:gd name="T31" fmla="*/ 473 h 2957"/>
              <a:gd name="T32" fmla="*/ 16 w 328"/>
              <a:gd name="T33" fmla="*/ 478 h 2957"/>
              <a:gd name="T34" fmla="*/ 53 w 328"/>
              <a:gd name="T35" fmla="*/ 2586 h 2957"/>
              <a:gd name="T36" fmla="*/ 86 w 328"/>
              <a:gd name="T37" fmla="*/ 1704 h 2957"/>
              <a:gd name="T38" fmla="*/ 62 w 328"/>
              <a:gd name="T39" fmla="*/ 473 h 2957"/>
              <a:gd name="T40" fmla="*/ 227 w 328"/>
              <a:gd name="T41" fmla="*/ 2581 h 2957"/>
              <a:gd name="T42" fmla="*/ 208 w 328"/>
              <a:gd name="T43" fmla="*/ 470 h 2957"/>
              <a:gd name="T44" fmla="*/ 181 w 328"/>
              <a:gd name="T45" fmla="*/ 476 h 2957"/>
              <a:gd name="T46" fmla="*/ 53 w 328"/>
              <a:gd name="T47" fmla="*/ 253 h 2957"/>
              <a:gd name="T48" fmla="*/ 19 w 328"/>
              <a:gd name="T49" fmla="*/ 460 h 2957"/>
              <a:gd name="T50" fmla="*/ 45 w 328"/>
              <a:gd name="T51" fmla="*/ 463 h 2957"/>
              <a:gd name="T52" fmla="*/ 54 w 328"/>
              <a:gd name="T53" fmla="*/ 446 h 2957"/>
              <a:gd name="T54" fmla="*/ 69 w 328"/>
              <a:gd name="T55" fmla="*/ 441 h 2957"/>
              <a:gd name="T56" fmla="*/ 91 w 328"/>
              <a:gd name="T57" fmla="*/ 471 h 2957"/>
              <a:gd name="T58" fmla="*/ 142 w 328"/>
              <a:gd name="T59" fmla="*/ 446 h 2957"/>
              <a:gd name="T60" fmla="*/ 146 w 328"/>
              <a:gd name="T61" fmla="*/ 436 h 2957"/>
              <a:gd name="T62" fmla="*/ 158 w 328"/>
              <a:gd name="T63" fmla="*/ 434 h 2957"/>
              <a:gd name="T64" fmla="*/ 168 w 328"/>
              <a:gd name="T65" fmla="*/ 450 h 2957"/>
              <a:gd name="T66" fmla="*/ 197 w 328"/>
              <a:gd name="T67" fmla="*/ 454 h 2957"/>
              <a:gd name="T68" fmla="*/ 155 w 328"/>
              <a:gd name="T69" fmla="*/ 327 h 2957"/>
              <a:gd name="T70" fmla="*/ 122 w 328"/>
              <a:gd name="T71" fmla="*/ 228 h 2957"/>
              <a:gd name="T72" fmla="*/ 57 w 328"/>
              <a:gd name="T73" fmla="*/ 220 h 2957"/>
              <a:gd name="T74" fmla="*/ 82 w 328"/>
              <a:gd name="T75" fmla="*/ 0 h 2957"/>
              <a:gd name="T76" fmla="*/ 162 w 328"/>
              <a:gd name="T77" fmla="*/ 271 h 2957"/>
              <a:gd name="T78" fmla="*/ 223 w 328"/>
              <a:gd name="T79" fmla="*/ 442 h 2957"/>
              <a:gd name="T80" fmla="*/ 300 w 328"/>
              <a:gd name="T81" fmla="*/ 2573 h 2957"/>
              <a:gd name="T82" fmla="*/ 324 w 328"/>
              <a:gd name="T83" fmla="*/ 2618 h 2957"/>
              <a:gd name="T84" fmla="*/ 327 w 328"/>
              <a:gd name="T85" fmla="*/ 2675 h 2957"/>
              <a:gd name="T86" fmla="*/ 312 w 328"/>
              <a:gd name="T87" fmla="*/ 2731 h 2957"/>
              <a:gd name="T88" fmla="*/ 322 w 328"/>
              <a:gd name="T89" fmla="*/ 2869 h 2957"/>
              <a:gd name="T90" fmla="*/ 269 w 328"/>
              <a:gd name="T91" fmla="*/ 2941 h 2957"/>
              <a:gd name="T92" fmla="*/ 155 w 328"/>
              <a:gd name="T93" fmla="*/ 2956 h 2957"/>
              <a:gd name="T94" fmla="*/ 62 w 328"/>
              <a:gd name="T95" fmla="*/ 2905 h 2957"/>
              <a:gd name="T96" fmla="*/ 51 w 328"/>
              <a:gd name="T97" fmla="*/ 2760 h 2957"/>
              <a:gd name="T98" fmla="*/ 30 w 328"/>
              <a:gd name="T99" fmla="*/ 2664 h 2957"/>
              <a:gd name="T100" fmla="*/ 33 w 328"/>
              <a:gd name="T101" fmla="*/ 2597 h 2957"/>
              <a:gd name="T102" fmla="*/ 45 w 328"/>
              <a:gd name="T103" fmla="*/ 2602 h 2957"/>
              <a:gd name="T104" fmla="*/ 49 w 328"/>
              <a:gd name="T105" fmla="*/ 2656 h 2957"/>
              <a:gd name="T106" fmla="*/ 211 w 328"/>
              <a:gd name="T107" fmla="*/ 2664 h 2957"/>
              <a:gd name="T108" fmla="*/ 300 w 328"/>
              <a:gd name="T109" fmla="*/ 2634 h 2957"/>
              <a:gd name="T110" fmla="*/ 285 w 328"/>
              <a:gd name="T111" fmla="*/ 2594 h 2957"/>
              <a:gd name="T112" fmla="*/ 232 w 328"/>
              <a:gd name="T113" fmla="*/ 2598 h 2957"/>
              <a:gd name="T114" fmla="*/ 32 w 328"/>
              <a:gd name="T115" fmla="*/ 2590 h 2957"/>
              <a:gd name="T116" fmla="*/ 32 w 328"/>
              <a:gd name="T117" fmla="*/ 2113 h 2957"/>
              <a:gd name="T118" fmla="*/ 0 w 328"/>
              <a:gd name="T119" fmla="*/ 460 h 2957"/>
              <a:gd name="T120" fmla="*/ 9 w 328"/>
              <a:gd name="T121" fmla="*/ 417 h 2957"/>
              <a:gd name="T122" fmla="*/ 72 w 328"/>
              <a:gd name="T123" fmla="*/ 5 h 29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28" h="2957">
                <a:moveTo>
                  <a:pt x="292" y="2744"/>
                </a:moveTo>
                <a:lnTo>
                  <a:pt x="267" y="2754"/>
                </a:lnTo>
                <a:lnTo>
                  <a:pt x="242" y="2759"/>
                </a:lnTo>
                <a:lnTo>
                  <a:pt x="216" y="2762"/>
                </a:lnTo>
                <a:lnTo>
                  <a:pt x="191" y="2764"/>
                </a:lnTo>
                <a:lnTo>
                  <a:pt x="166" y="2767"/>
                </a:lnTo>
                <a:lnTo>
                  <a:pt x="141" y="2770"/>
                </a:lnTo>
                <a:lnTo>
                  <a:pt x="114" y="2773"/>
                </a:lnTo>
                <a:lnTo>
                  <a:pt x="88" y="2772"/>
                </a:lnTo>
                <a:lnTo>
                  <a:pt x="64" y="2767"/>
                </a:lnTo>
                <a:lnTo>
                  <a:pt x="74" y="2829"/>
                </a:lnTo>
                <a:lnTo>
                  <a:pt x="74" y="2852"/>
                </a:lnTo>
                <a:lnTo>
                  <a:pt x="75" y="2874"/>
                </a:lnTo>
                <a:lnTo>
                  <a:pt x="80" y="2897"/>
                </a:lnTo>
                <a:lnTo>
                  <a:pt x="88" y="2911"/>
                </a:lnTo>
                <a:lnTo>
                  <a:pt x="102" y="2922"/>
                </a:lnTo>
                <a:lnTo>
                  <a:pt x="120" y="2930"/>
                </a:lnTo>
                <a:lnTo>
                  <a:pt x="139" y="2935"/>
                </a:lnTo>
                <a:lnTo>
                  <a:pt x="160" y="2938"/>
                </a:lnTo>
                <a:lnTo>
                  <a:pt x="179" y="2938"/>
                </a:lnTo>
                <a:lnTo>
                  <a:pt x="199" y="2937"/>
                </a:lnTo>
                <a:lnTo>
                  <a:pt x="215" y="2935"/>
                </a:lnTo>
                <a:lnTo>
                  <a:pt x="245" y="2929"/>
                </a:lnTo>
                <a:lnTo>
                  <a:pt x="274" y="2916"/>
                </a:lnTo>
                <a:lnTo>
                  <a:pt x="287" y="2908"/>
                </a:lnTo>
                <a:lnTo>
                  <a:pt x="296" y="2900"/>
                </a:lnTo>
                <a:lnTo>
                  <a:pt x="303" y="2889"/>
                </a:lnTo>
                <a:lnTo>
                  <a:pt x="303" y="2874"/>
                </a:lnTo>
                <a:lnTo>
                  <a:pt x="301" y="2866"/>
                </a:lnTo>
                <a:lnTo>
                  <a:pt x="300" y="2858"/>
                </a:lnTo>
                <a:lnTo>
                  <a:pt x="298" y="2850"/>
                </a:lnTo>
                <a:lnTo>
                  <a:pt x="288" y="2797"/>
                </a:lnTo>
                <a:lnTo>
                  <a:pt x="292" y="2744"/>
                </a:lnTo>
                <a:close/>
                <a:moveTo>
                  <a:pt x="293" y="2664"/>
                </a:moveTo>
                <a:lnTo>
                  <a:pt x="271" y="2675"/>
                </a:lnTo>
                <a:lnTo>
                  <a:pt x="245" y="2680"/>
                </a:lnTo>
                <a:lnTo>
                  <a:pt x="218" y="2682"/>
                </a:lnTo>
                <a:lnTo>
                  <a:pt x="194" y="2683"/>
                </a:lnTo>
                <a:lnTo>
                  <a:pt x="104" y="2683"/>
                </a:lnTo>
                <a:lnTo>
                  <a:pt x="83" y="2683"/>
                </a:lnTo>
                <a:lnTo>
                  <a:pt x="61" y="2680"/>
                </a:lnTo>
                <a:lnTo>
                  <a:pt x="41" y="2672"/>
                </a:lnTo>
                <a:lnTo>
                  <a:pt x="38" y="2690"/>
                </a:lnTo>
                <a:lnTo>
                  <a:pt x="40" y="2707"/>
                </a:lnTo>
                <a:lnTo>
                  <a:pt x="45" y="2723"/>
                </a:lnTo>
                <a:lnTo>
                  <a:pt x="54" y="2736"/>
                </a:lnTo>
                <a:lnTo>
                  <a:pt x="69" y="2748"/>
                </a:lnTo>
                <a:lnTo>
                  <a:pt x="86" y="2752"/>
                </a:lnTo>
                <a:lnTo>
                  <a:pt x="115" y="2752"/>
                </a:lnTo>
                <a:lnTo>
                  <a:pt x="144" y="2749"/>
                </a:lnTo>
                <a:lnTo>
                  <a:pt x="171" y="2746"/>
                </a:lnTo>
                <a:lnTo>
                  <a:pt x="215" y="2741"/>
                </a:lnTo>
                <a:lnTo>
                  <a:pt x="258" y="2735"/>
                </a:lnTo>
                <a:lnTo>
                  <a:pt x="275" y="2728"/>
                </a:lnTo>
                <a:lnTo>
                  <a:pt x="290" y="2719"/>
                </a:lnTo>
                <a:lnTo>
                  <a:pt x="301" y="2707"/>
                </a:lnTo>
                <a:lnTo>
                  <a:pt x="308" y="2693"/>
                </a:lnTo>
                <a:lnTo>
                  <a:pt x="306" y="2679"/>
                </a:lnTo>
                <a:lnTo>
                  <a:pt x="293" y="2664"/>
                </a:lnTo>
                <a:close/>
                <a:moveTo>
                  <a:pt x="149" y="478"/>
                </a:moveTo>
                <a:lnTo>
                  <a:pt x="134" y="489"/>
                </a:lnTo>
                <a:lnTo>
                  <a:pt x="118" y="495"/>
                </a:lnTo>
                <a:lnTo>
                  <a:pt x="102" y="495"/>
                </a:lnTo>
                <a:lnTo>
                  <a:pt x="88" y="491"/>
                </a:lnTo>
                <a:lnTo>
                  <a:pt x="75" y="481"/>
                </a:lnTo>
                <a:lnTo>
                  <a:pt x="80" y="580"/>
                </a:lnTo>
                <a:lnTo>
                  <a:pt x="82" y="680"/>
                </a:lnTo>
                <a:lnTo>
                  <a:pt x="88" y="915"/>
                </a:lnTo>
                <a:lnTo>
                  <a:pt x="104" y="1754"/>
                </a:lnTo>
                <a:lnTo>
                  <a:pt x="107" y="2592"/>
                </a:lnTo>
                <a:lnTo>
                  <a:pt x="107" y="2592"/>
                </a:lnTo>
                <a:lnTo>
                  <a:pt x="158" y="2592"/>
                </a:lnTo>
                <a:lnTo>
                  <a:pt x="210" y="2586"/>
                </a:lnTo>
                <a:lnTo>
                  <a:pt x="210" y="2582"/>
                </a:lnTo>
                <a:lnTo>
                  <a:pt x="189" y="2113"/>
                </a:lnTo>
                <a:lnTo>
                  <a:pt x="174" y="1704"/>
                </a:lnTo>
                <a:lnTo>
                  <a:pt x="162" y="1295"/>
                </a:lnTo>
                <a:lnTo>
                  <a:pt x="152" y="886"/>
                </a:lnTo>
                <a:lnTo>
                  <a:pt x="149" y="478"/>
                </a:lnTo>
                <a:close/>
                <a:moveTo>
                  <a:pt x="62" y="473"/>
                </a:moveTo>
                <a:lnTo>
                  <a:pt x="56" y="478"/>
                </a:lnTo>
                <a:lnTo>
                  <a:pt x="49" y="481"/>
                </a:lnTo>
                <a:lnTo>
                  <a:pt x="43" y="484"/>
                </a:lnTo>
                <a:lnTo>
                  <a:pt x="29" y="483"/>
                </a:lnTo>
                <a:lnTo>
                  <a:pt x="16" y="478"/>
                </a:lnTo>
                <a:lnTo>
                  <a:pt x="24" y="628"/>
                </a:lnTo>
                <a:lnTo>
                  <a:pt x="29" y="781"/>
                </a:lnTo>
                <a:lnTo>
                  <a:pt x="32" y="933"/>
                </a:lnTo>
                <a:lnTo>
                  <a:pt x="48" y="1758"/>
                </a:lnTo>
                <a:lnTo>
                  <a:pt x="53" y="2586"/>
                </a:lnTo>
                <a:lnTo>
                  <a:pt x="53" y="2586"/>
                </a:lnTo>
                <a:lnTo>
                  <a:pt x="90" y="2592"/>
                </a:lnTo>
                <a:lnTo>
                  <a:pt x="90" y="2590"/>
                </a:lnTo>
                <a:lnTo>
                  <a:pt x="90" y="2118"/>
                </a:lnTo>
                <a:lnTo>
                  <a:pt x="86" y="1704"/>
                </a:lnTo>
                <a:lnTo>
                  <a:pt x="80" y="1290"/>
                </a:lnTo>
                <a:lnTo>
                  <a:pt x="70" y="872"/>
                </a:lnTo>
                <a:lnTo>
                  <a:pt x="65" y="667"/>
                </a:lnTo>
                <a:lnTo>
                  <a:pt x="62" y="571"/>
                </a:lnTo>
                <a:lnTo>
                  <a:pt x="62" y="473"/>
                </a:lnTo>
                <a:close/>
                <a:moveTo>
                  <a:pt x="162" y="468"/>
                </a:moveTo>
                <a:lnTo>
                  <a:pt x="171" y="925"/>
                </a:lnTo>
                <a:lnTo>
                  <a:pt x="186" y="1478"/>
                </a:lnTo>
                <a:lnTo>
                  <a:pt x="205" y="2029"/>
                </a:lnTo>
                <a:lnTo>
                  <a:pt x="227" y="2581"/>
                </a:lnTo>
                <a:lnTo>
                  <a:pt x="279" y="2565"/>
                </a:lnTo>
                <a:lnTo>
                  <a:pt x="263" y="2100"/>
                </a:lnTo>
                <a:lnTo>
                  <a:pt x="235" y="1273"/>
                </a:lnTo>
                <a:lnTo>
                  <a:pt x="219" y="870"/>
                </a:lnTo>
                <a:lnTo>
                  <a:pt x="208" y="470"/>
                </a:lnTo>
                <a:lnTo>
                  <a:pt x="203" y="473"/>
                </a:lnTo>
                <a:lnTo>
                  <a:pt x="197" y="474"/>
                </a:lnTo>
                <a:lnTo>
                  <a:pt x="191" y="476"/>
                </a:lnTo>
                <a:lnTo>
                  <a:pt x="186" y="476"/>
                </a:lnTo>
                <a:lnTo>
                  <a:pt x="181" y="476"/>
                </a:lnTo>
                <a:lnTo>
                  <a:pt x="174" y="474"/>
                </a:lnTo>
                <a:lnTo>
                  <a:pt x="168" y="471"/>
                </a:lnTo>
                <a:lnTo>
                  <a:pt x="162" y="468"/>
                </a:lnTo>
                <a:close/>
                <a:moveTo>
                  <a:pt x="57" y="220"/>
                </a:moveTo>
                <a:lnTo>
                  <a:pt x="53" y="253"/>
                </a:lnTo>
                <a:lnTo>
                  <a:pt x="32" y="375"/>
                </a:lnTo>
                <a:lnTo>
                  <a:pt x="29" y="402"/>
                </a:lnTo>
                <a:lnTo>
                  <a:pt x="24" y="430"/>
                </a:lnTo>
                <a:lnTo>
                  <a:pt x="16" y="455"/>
                </a:lnTo>
                <a:lnTo>
                  <a:pt x="19" y="460"/>
                </a:lnTo>
                <a:lnTo>
                  <a:pt x="24" y="463"/>
                </a:lnTo>
                <a:lnTo>
                  <a:pt x="29" y="466"/>
                </a:lnTo>
                <a:lnTo>
                  <a:pt x="35" y="466"/>
                </a:lnTo>
                <a:lnTo>
                  <a:pt x="40" y="466"/>
                </a:lnTo>
                <a:lnTo>
                  <a:pt x="45" y="463"/>
                </a:lnTo>
                <a:lnTo>
                  <a:pt x="48" y="460"/>
                </a:lnTo>
                <a:lnTo>
                  <a:pt x="49" y="457"/>
                </a:lnTo>
                <a:lnTo>
                  <a:pt x="51" y="454"/>
                </a:lnTo>
                <a:lnTo>
                  <a:pt x="53" y="449"/>
                </a:lnTo>
                <a:lnTo>
                  <a:pt x="54" y="446"/>
                </a:lnTo>
                <a:lnTo>
                  <a:pt x="57" y="442"/>
                </a:lnTo>
                <a:lnTo>
                  <a:pt x="59" y="439"/>
                </a:lnTo>
                <a:lnTo>
                  <a:pt x="62" y="439"/>
                </a:lnTo>
                <a:lnTo>
                  <a:pt x="65" y="439"/>
                </a:lnTo>
                <a:lnTo>
                  <a:pt x="69" y="441"/>
                </a:lnTo>
                <a:lnTo>
                  <a:pt x="70" y="444"/>
                </a:lnTo>
                <a:lnTo>
                  <a:pt x="72" y="446"/>
                </a:lnTo>
                <a:lnTo>
                  <a:pt x="72" y="447"/>
                </a:lnTo>
                <a:lnTo>
                  <a:pt x="80" y="462"/>
                </a:lnTo>
                <a:lnTo>
                  <a:pt x="91" y="471"/>
                </a:lnTo>
                <a:lnTo>
                  <a:pt x="104" y="476"/>
                </a:lnTo>
                <a:lnTo>
                  <a:pt x="120" y="474"/>
                </a:lnTo>
                <a:lnTo>
                  <a:pt x="131" y="466"/>
                </a:lnTo>
                <a:lnTo>
                  <a:pt x="138" y="457"/>
                </a:lnTo>
                <a:lnTo>
                  <a:pt x="142" y="446"/>
                </a:lnTo>
                <a:lnTo>
                  <a:pt x="142" y="442"/>
                </a:lnTo>
                <a:lnTo>
                  <a:pt x="142" y="439"/>
                </a:lnTo>
                <a:lnTo>
                  <a:pt x="144" y="438"/>
                </a:lnTo>
                <a:lnTo>
                  <a:pt x="146" y="436"/>
                </a:lnTo>
                <a:lnTo>
                  <a:pt x="146" y="436"/>
                </a:lnTo>
                <a:lnTo>
                  <a:pt x="146" y="436"/>
                </a:lnTo>
                <a:lnTo>
                  <a:pt x="149" y="433"/>
                </a:lnTo>
                <a:lnTo>
                  <a:pt x="152" y="431"/>
                </a:lnTo>
                <a:lnTo>
                  <a:pt x="155" y="433"/>
                </a:lnTo>
                <a:lnTo>
                  <a:pt x="158" y="434"/>
                </a:lnTo>
                <a:lnTo>
                  <a:pt x="160" y="436"/>
                </a:lnTo>
                <a:lnTo>
                  <a:pt x="162" y="442"/>
                </a:lnTo>
                <a:lnTo>
                  <a:pt x="163" y="447"/>
                </a:lnTo>
                <a:lnTo>
                  <a:pt x="166" y="449"/>
                </a:lnTo>
                <a:lnTo>
                  <a:pt x="168" y="450"/>
                </a:lnTo>
                <a:lnTo>
                  <a:pt x="174" y="454"/>
                </a:lnTo>
                <a:lnTo>
                  <a:pt x="179" y="457"/>
                </a:lnTo>
                <a:lnTo>
                  <a:pt x="186" y="457"/>
                </a:lnTo>
                <a:lnTo>
                  <a:pt x="192" y="457"/>
                </a:lnTo>
                <a:lnTo>
                  <a:pt x="197" y="454"/>
                </a:lnTo>
                <a:lnTo>
                  <a:pt x="200" y="450"/>
                </a:lnTo>
                <a:lnTo>
                  <a:pt x="203" y="447"/>
                </a:lnTo>
                <a:lnTo>
                  <a:pt x="183" y="409"/>
                </a:lnTo>
                <a:lnTo>
                  <a:pt x="166" y="369"/>
                </a:lnTo>
                <a:lnTo>
                  <a:pt x="155" y="327"/>
                </a:lnTo>
                <a:lnTo>
                  <a:pt x="144" y="284"/>
                </a:lnTo>
                <a:lnTo>
                  <a:pt x="133" y="242"/>
                </a:lnTo>
                <a:lnTo>
                  <a:pt x="128" y="224"/>
                </a:lnTo>
                <a:lnTo>
                  <a:pt x="125" y="226"/>
                </a:lnTo>
                <a:lnTo>
                  <a:pt x="122" y="228"/>
                </a:lnTo>
                <a:lnTo>
                  <a:pt x="118" y="228"/>
                </a:lnTo>
                <a:lnTo>
                  <a:pt x="102" y="232"/>
                </a:lnTo>
                <a:lnTo>
                  <a:pt x="88" y="232"/>
                </a:lnTo>
                <a:lnTo>
                  <a:pt x="72" y="228"/>
                </a:lnTo>
                <a:lnTo>
                  <a:pt x="57" y="220"/>
                </a:lnTo>
                <a:close/>
                <a:moveTo>
                  <a:pt x="72" y="128"/>
                </a:moveTo>
                <a:lnTo>
                  <a:pt x="70" y="138"/>
                </a:lnTo>
                <a:lnTo>
                  <a:pt x="72" y="138"/>
                </a:lnTo>
                <a:lnTo>
                  <a:pt x="72" y="128"/>
                </a:lnTo>
                <a:close/>
                <a:moveTo>
                  <a:pt x="82" y="0"/>
                </a:moveTo>
                <a:lnTo>
                  <a:pt x="85" y="2"/>
                </a:lnTo>
                <a:lnTo>
                  <a:pt x="88" y="3"/>
                </a:lnTo>
                <a:lnTo>
                  <a:pt x="90" y="6"/>
                </a:lnTo>
                <a:lnTo>
                  <a:pt x="150" y="228"/>
                </a:lnTo>
                <a:lnTo>
                  <a:pt x="162" y="271"/>
                </a:lnTo>
                <a:lnTo>
                  <a:pt x="173" y="314"/>
                </a:lnTo>
                <a:lnTo>
                  <a:pt x="186" y="357"/>
                </a:lnTo>
                <a:lnTo>
                  <a:pt x="202" y="399"/>
                </a:lnTo>
                <a:lnTo>
                  <a:pt x="221" y="439"/>
                </a:lnTo>
                <a:lnTo>
                  <a:pt x="223" y="442"/>
                </a:lnTo>
                <a:lnTo>
                  <a:pt x="223" y="444"/>
                </a:lnTo>
                <a:lnTo>
                  <a:pt x="223" y="447"/>
                </a:lnTo>
                <a:lnTo>
                  <a:pt x="232" y="683"/>
                </a:lnTo>
                <a:lnTo>
                  <a:pt x="240" y="920"/>
                </a:lnTo>
                <a:lnTo>
                  <a:pt x="300" y="2573"/>
                </a:lnTo>
                <a:lnTo>
                  <a:pt x="300" y="2576"/>
                </a:lnTo>
                <a:lnTo>
                  <a:pt x="298" y="2578"/>
                </a:lnTo>
                <a:lnTo>
                  <a:pt x="312" y="2587"/>
                </a:lnTo>
                <a:lnTo>
                  <a:pt x="322" y="2602"/>
                </a:lnTo>
                <a:lnTo>
                  <a:pt x="324" y="2618"/>
                </a:lnTo>
                <a:lnTo>
                  <a:pt x="320" y="2634"/>
                </a:lnTo>
                <a:lnTo>
                  <a:pt x="312" y="2650"/>
                </a:lnTo>
                <a:lnTo>
                  <a:pt x="311" y="2651"/>
                </a:lnTo>
                <a:lnTo>
                  <a:pt x="320" y="2661"/>
                </a:lnTo>
                <a:lnTo>
                  <a:pt x="327" y="2675"/>
                </a:lnTo>
                <a:lnTo>
                  <a:pt x="328" y="2691"/>
                </a:lnTo>
                <a:lnTo>
                  <a:pt x="325" y="2707"/>
                </a:lnTo>
                <a:lnTo>
                  <a:pt x="319" y="2720"/>
                </a:lnTo>
                <a:lnTo>
                  <a:pt x="312" y="2728"/>
                </a:lnTo>
                <a:lnTo>
                  <a:pt x="312" y="2731"/>
                </a:lnTo>
                <a:lnTo>
                  <a:pt x="309" y="2767"/>
                </a:lnTo>
                <a:lnTo>
                  <a:pt x="309" y="2802"/>
                </a:lnTo>
                <a:lnTo>
                  <a:pt x="314" y="2836"/>
                </a:lnTo>
                <a:lnTo>
                  <a:pt x="319" y="2852"/>
                </a:lnTo>
                <a:lnTo>
                  <a:pt x="322" y="2869"/>
                </a:lnTo>
                <a:lnTo>
                  <a:pt x="324" y="2885"/>
                </a:lnTo>
                <a:lnTo>
                  <a:pt x="320" y="2901"/>
                </a:lnTo>
                <a:lnTo>
                  <a:pt x="308" y="2919"/>
                </a:lnTo>
                <a:lnTo>
                  <a:pt x="290" y="2932"/>
                </a:lnTo>
                <a:lnTo>
                  <a:pt x="269" y="2941"/>
                </a:lnTo>
                <a:lnTo>
                  <a:pt x="245" y="2949"/>
                </a:lnTo>
                <a:lnTo>
                  <a:pt x="223" y="2954"/>
                </a:lnTo>
                <a:lnTo>
                  <a:pt x="202" y="2957"/>
                </a:lnTo>
                <a:lnTo>
                  <a:pt x="181" y="2957"/>
                </a:lnTo>
                <a:lnTo>
                  <a:pt x="155" y="2956"/>
                </a:lnTo>
                <a:lnTo>
                  <a:pt x="130" y="2953"/>
                </a:lnTo>
                <a:lnTo>
                  <a:pt x="106" y="2946"/>
                </a:lnTo>
                <a:lnTo>
                  <a:pt x="85" y="2935"/>
                </a:lnTo>
                <a:lnTo>
                  <a:pt x="69" y="2919"/>
                </a:lnTo>
                <a:lnTo>
                  <a:pt x="62" y="2905"/>
                </a:lnTo>
                <a:lnTo>
                  <a:pt x="59" y="2889"/>
                </a:lnTo>
                <a:lnTo>
                  <a:pt x="57" y="2873"/>
                </a:lnTo>
                <a:lnTo>
                  <a:pt x="56" y="2857"/>
                </a:lnTo>
                <a:lnTo>
                  <a:pt x="53" y="2760"/>
                </a:lnTo>
                <a:lnTo>
                  <a:pt x="51" y="2760"/>
                </a:lnTo>
                <a:lnTo>
                  <a:pt x="35" y="2744"/>
                </a:lnTo>
                <a:lnTo>
                  <a:pt x="24" y="2727"/>
                </a:lnTo>
                <a:lnTo>
                  <a:pt x="21" y="2706"/>
                </a:lnTo>
                <a:lnTo>
                  <a:pt x="22" y="2685"/>
                </a:lnTo>
                <a:lnTo>
                  <a:pt x="30" y="2664"/>
                </a:lnTo>
                <a:lnTo>
                  <a:pt x="22" y="2651"/>
                </a:lnTo>
                <a:lnTo>
                  <a:pt x="17" y="2637"/>
                </a:lnTo>
                <a:lnTo>
                  <a:pt x="19" y="2622"/>
                </a:lnTo>
                <a:lnTo>
                  <a:pt x="24" y="2608"/>
                </a:lnTo>
                <a:lnTo>
                  <a:pt x="33" y="2597"/>
                </a:lnTo>
                <a:lnTo>
                  <a:pt x="37" y="2594"/>
                </a:lnTo>
                <a:lnTo>
                  <a:pt x="40" y="2595"/>
                </a:lnTo>
                <a:lnTo>
                  <a:pt x="41" y="2597"/>
                </a:lnTo>
                <a:lnTo>
                  <a:pt x="45" y="2598"/>
                </a:lnTo>
                <a:lnTo>
                  <a:pt x="45" y="2602"/>
                </a:lnTo>
                <a:lnTo>
                  <a:pt x="43" y="2605"/>
                </a:lnTo>
                <a:lnTo>
                  <a:pt x="37" y="2618"/>
                </a:lnTo>
                <a:lnTo>
                  <a:pt x="35" y="2632"/>
                </a:lnTo>
                <a:lnTo>
                  <a:pt x="38" y="2647"/>
                </a:lnTo>
                <a:lnTo>
                  <a:pt x="49" y="2656"/>
                </a:lnTo>
                <a:lnTo>
                  <a:pt x="61" y="2661"/>
                </a:lnTo>
                <a:lnTo>
                  <a:pt x="75" y="2664"/>
                </a:lnTo>
                <a:lnTo>
                  <a:pt x="90" y="2664"/>
                </a:lnTo>
                <a:lnTo>
                  <a:pt x="170" y="2666"/>
                </a:lnTo>
                <a:lnTo>
                  <a:pt x="211" y="2664"/>
                </a:lnTo>
                <a:lnTo>
                  <a:pt x="253" y="2659"/>
                </a:lnTo>
                <a:lnTo>
                  <a:pt x="267" y="2656"/>
                </a:lnTo>
                <a:lnTo>
                  <a:pt x="280" y="2651"/>
                </a:lnTo>
                <a:lnTo>
                  <a:pt x="293" y="2643"/>
                </a:lnTo>
                <a:lnTo>
                  <a:pt x="300" y="2634"/>
                </a:lnTo>
                <a:lnTo>
                  <a:pt x="304" y="2624"/>
                </a:lnTo>
                <a:lnTo>
                  <a:pt x="306" y="2614"/>
                </a:lnTo>
                <a:lnTo>
                  <a:pt x="303" y="2605"/>
                </a:lnTo>
                <a:lnTo>
                  <a:pt x="296" y="2598"/>
                </a:lnTo>
                <a:lnTo>
                  <a:pt x="285" y="2594"/>
                </a:lnTo>
                <a:lnTo>
                  <a:pt x="282" y="2592"/>
                </a:lnTo>
                <a:lnTo>
                  <a:pt x="279" y="2589"/>
                </a:lnTo>
                <a:lnTo>
                  <a:pt x="279" y="2586"/>
                </a:lnTo>
                <a:lnTo>
                  <a:pt x="279" y="2582"/>
                </a:lnTo>
                <a:lnTo>
                  <a:pt x="232" y="2598"/>
                </a:lnTo>
                <a:lnTo>
                  <a:pt x="183" y="2608"/>
                </a:lnTo>
                <a:lnTo>
                  <a:pt x="133" y="2610"/>
                </a:lnTo>
                <a:lnTo>
                  <a:pt x="83" y="2605"/>
                </a:lnTo>
                <a:lnTo>
                  <a:pt x="35" y="2592"/>
                </a:lnTo>
                <a:lnTo>
                  <a:pt x="32" y="2590"/>
                </a:lnTo>
                <a:lnTo>
                  <a:pt x="32" y="2589"/>
                </a:lnTo>
                <a:lnTo>
                  <a:pt x="32" y="2587"/>
                </a:lnTo>
                <a:lnTo>
                  <a:pt x="32" y="2584"/>
                </a:lnTo>
                <a:lnTo>
                  <a:pt x="32" y="2584"/>
                </a:lnTo>
                <a:lnTo>
                  <a:pt x="32" y="2113"/>
                </a:lnTo>
                <a:lnTo>
                  <a:pt x="21" y="1286"/>
                </a:lnTo>
                <a:lnTo>
                  <a:pt x="11" y="878"/>
                </a:lnTo>
                <a:lnTo>
                  <a:pt x="6" y="739"/>
                </a:lnTo>
                <a:lnTo>
                  <a:pt x="1" y="600"/>
                </a:lnTo>
                <a:lnTo>
                  <a:pt x="0" y="460"/>
                </a:lnTo>
                <a:lnTo>
                  <a:pt x="1" y="457"/>
                </a:lnTo>
                <a:lnTo>
                  <a:pt x="1" y="455"/>
                </a:lnTo>
                <a:lnTo>
                  <a:pt x="3" y="454"/>
                </a:lnTo>
                <a:lnTo>
                  <a:pt x="3" y="452"/>
                </a:lnTo>
                <a:lnTo>
                  <a:pt x="9" y="417"/>
                </a:lnTo>
                <a:lnTo>
                  <a:pt x="14" y="382"/>
                </a:lnTo>
                <a:lnTo>
                  <a:pt x="17" y="348"/>
                </a:lnTo>
                <a:lnTo>
                  <a:pt x="35" y="236"/>
                </a:lnTo>
                <a:lnTo>
                  <a:pt x="70" y="8"/>
                </a:lnTo>
                <a:lnTo>
                  <a:pt x="72" y="5"/>
                </a:lnTo>
                <a:lnTo>
                  <a:pt x="75" y="2"/>
                </a:lnTo>
                <a:lnTo>
                  <a:pt x="78" y="0"/>
                </a:lnTo>
                <a:lnTo>
                  <a:pt x="8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" name="Freeform 36"/>
          <p:cNvSpPr>
            <a:spLocks noEditPoints="1"/>
          </p:cNvSpPr>
          <p:nvPr/>
        </p:nvSpPr>
        <p:spPr bwMode="auto">
          <a:xfrm rot="14818525">
            <a:off x="9784554" y="3676513"/>
            <a:ext cx="576156" cy="3613652"/>
          </a:xfrm>
          <a:custGeom>
            <a:avLst/>
            <a:gdLst>
              <a:gd name="T0" fmla="*/ 68 w 566"/>
              <a:gd name="T1" fmla="*/ 2595 h 2674"/>
              <a:gd name="T2" fmla="*/ 509 w 566"/>
              <a:gd name="T3" fmla="*/ 2608 h 2674"/>
              <a:gd name="T4" fmla="*/ 52 w 566"/>
              <a:gd name="T5" fmla="*/ 55 h 2674"/>
              <a:gd name="T6" fmla="*/ 26 w 566"/>
              <a:gd name="T7" fmla="*/ 641 h 2674"/>
              <a:gd name="T8" fmla="*/ 50 w 566"/>
              <a:gd name="T9" fmla="*/ 1020 h 2674"/>
              <a:gd name="T10" fmla="*/ 388 w 566"/>
              <a:gd name="T11" fmla="*/ 21 h 2674"/>
              <a:gd name="T12" fmla="*/ 69 w 566"/>
              <a:gd name="T13" fmla="*/ 1579 h 2674"/>
              <a:gd name="T14" fmla="*/ 534 w 566"/>
              <a:gd name="T15" fmla="*/ 2429 h 2674"/>
              <a:gd name="T16" fmla="*/ 454 w 566"/>
              <a:gd name="T17" fmla="*/ 2419 h 2674"/>
              <a:gd name="T18" fmla="*/ 507 w 566"/>
              <a:gd name="T19" fmla="*/ 2406 h 2674"/>
              <a:gd name="T20" fmla="*/ 504 w 566"/>
              <a:gd name="T21" fmla="*/ 2331 h 2674"/>
              <a:gd name="T22" fmla="*/ 520 w 566"/>
              <a:gd name="T23" fmla="*/ 2315 h 2674"/>
              <a:gd name="T24" fmla="*/ 513 w 566"/>
              <a:gd name="T25" fmla="*/ 2220 h 2674"/>
              <a:gd name="T26" fmla="*/ 452 w 566"/>
              <a:gd name="T27" fmla="*/ 2206 h 2674"/>
              <a:gd name="T28" fmla="*/ 512 w 566"/>
              <a:gd name="T29" fmla="*/ 2198 h 2674"/>
              <a:gd name="T30" fmla="*/ 502 w 566"/>
              <a:gd name="T31" fmla="*/ 2137 h 2674"/>
              <a:gd name="T32" fmla="*/ 520 w 566"/>
              <a:gd name="T33" fmla="*/ 2122 h 2674"/>
              <a:gd name="T34" fmla="*/ 449 w 566"/>
              <a:gd name="T35" fmla="*/ 2050 h 2674"/>
              <a:gd name="T36" fmla="*/ 451 w 566"/>
              <a:gd name="T37" fmla="*/ 2031 h 2674"/>
              <a:gd name="T38" fmla="*/ 521 w 566"/>
              <a:gd name="T39" fmla="*/ 1964 h 2674"/>
              <a:gd name="T40" fmla="*/ 486 w 566"/>
              <a:gd name="T41" fmla="*/ 1940 h 2674"/>
              <a:gd name="T42" fmla="*/ 539 w 566"/>
              <a:gd name="T43" fmla="*/ 1848 h 2674"/>
              <a:gd name="T44" fmla="*/ 428 w 566"/>
              <a:gd name="T45" fmla="*/ 1845 h 2674"/>
              <a:gd name="T46" fmla="*/ 541 w 566"/>
              <a:gd name="T47" fmla="*/ 1755 h 2674"/>
              <a:gd name="T48" fmla="*/ 488 w 566"/>
              <a:gd name="T49" fmla="*/ 1752 h 2674"/>
              <a:gd name="T50" fmla="*/ 541 w 566"/>
              <a:gd name="T51" fmla="*/ 1651 h 2674"/>
              <a:gd name="T52" fmla="*/ 438 w 566"/>
              <a:gd name="T53" fmla="*/ 1640 h 2674"/>
              <a:gd name="T54" fmla="*/ 507 w 566"/>
              <a:gd name="T55" fmla="*/ 1553 h 2674"/>
              <a:gd name="T56" fmla="*/ 504 w 566"/>
              <a:gd name="T57" fmla="*/ 1537 h 2674"/>
              <a:gd name="T58" fmla="*/ 491 w 566"/>
              <a:gd name="T59" fmla="*/ 1460 h 2674"/>
              <a:gd name="T60" fmla="*/ 462 w 566"/>
              <a:gd name="T61" fmla="*/ 1443 h 2674"/>
              <a:gd name="T62" fmla="*/ 489 w 566"/>
              <a:gd name="T63" fmla="*/ 1356 h 2674"/>
              <a:gd name="T64" fmla="*/ 523 w 566"/>
              <a:gd name="T65" fmla="*/ 1340 h 2674"/>
              <a:gd name="T66" fmla="*/ 462 w 566"/>
              <a:gd name="T67" fmla="*/ 1263 h 2674"/>
              <a:gd name="T68" fmla="*/ 462 w 566"/>
              <a:gd name="T69" fmla="*/ 1246 h 2674"/>
              <a:gd name="T70" fmla="*/ 486 w 566"/>
              <a:gd name="T71" fmla="*/ 1151 h 2674"/>
              <a:gd name="T72" fmla="*/ 534 w 566"/>
              <a:gd name="T73" fmla="*/ 1129 h 2674"/>
              <a:gd name="T74" fmla="*/ 435 w 566"/>
              <a:gd name="T75" fmla="*/ 1042 h 2674"/>
              <a:gd name="T76" fmla="*/ 544 w 566"/>
              <a:gd name="T77" fmla="*/ 1023 h 2674"/>
              <a:gd name="T78" fmla="*/ 483 w 566"/>
              <a:gd name="T79" fmla="*/ 944 h 2674"/>
              <a:gd name="T80" fmla="*/ 544 w 566"/>
              <a:gd name="T81" fmla="*/ 915 h 2674"/>
              <a:gd name="T82" fmla="*/ 432 w 566"/>
              <a:gd name="T83" fmla="*/ 837 h 2674"/>
              <a:gd name="T84" fmla="*/ 544 w 566"/>
              <a:gd name="T85" fmla="*/ 739 h 2674"/>
              <a:gd name="T86" fmla="*/ 485 w 566"/>
              <a:gd name="T87" fmla="*/ 725 h 2674"/>
              <a:gd name="T88" fmla="*/ 475 w 566"/>
              <a:gd name="T89" fmla="*/ 526 h 2674"/>
              <a:gd name="T90" fmla="*/ 510 w 566"/>
              <a:gd name="T91" fmla="*/ 507 h 2674"/>
              <a:gd name="T92" fmla="*/ 417 w 566"/>
              <a:gd name="T93" fmla="*/ 423 h 2674"/>
              <a:gd name="T94" fmla="*/ 480 w 566"/>
              <a:gd name="T95" fmla="*/ 396 h 2674"/>
              <a:gd name="T96" fmla="*/ 493 w 566"/>
              <a:gd name="T97" fmla="*/ 334 h 2674"/>
              <a:gd name="T98" fmla="*/ 505 w 566"/>
              <a:gd name="T99" fmla="*/ 313 h 2674"/>
              <a:gd name="T100" fmla="*/ 448 w 566"/>
              <a:gd name="T101" fmla="*/ 217 h 2674"/>
              <a:gd name="T102" fmla="*/ 515 w 566"/>
              <a:gd name="T103" fmla="*/ 184 h 2674"/>
              <a:gd name="T104" fmla="*/ 550 w 566"/>
              <a:gd name="T105" fmla="*/ 7 h 2674"/>
              <a:gd name="T106" fmla="*/ 566 w 566"/>
              <a:gd name="T107" fmla="*/ 574 h 2674"/>
              <a:gd name="T108" fmla="*/ 541 w 566"/>
              <a:gd name="T109" fmla="*/ 2595 h 2674"/>
              <a:gd name="T110" fmla="*/ 382 w 566"/>
              <a:gd name="T111" fmla="*/ 2632 h 2674"/>
              <a:gd name="T112" fmla="*/ 21 w 566"/>
              <a:gd name="T113" fmla="*/ 2674 h 2674"/>
              <a:gd name="T114" fmla="*/ 4 w 566"/>
              <a:gd name="T115" fmla="*/ 1089 h 2674"/>
              <a:gd name="T116" fmla="*/ 29 w 566"/>
              <a:gd name="T117" fmla="*/ 67 h 2674"/>
              <a:gd name="T118" fmla="*/ 73 w 566"/>
              <a:gd name="T119" fmla="*/ 13 h 2674"/>
              <a:gd name="T120" fmla="*/ 311 w 566"/>
              <a:gd name="T121" fmla="*/ 0 h 2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66" h="2674">
                <a:moveTo>
                  <a:pt x="533" y="2570"/>
                </a:moveTo>
                <a:lnTo>
                  <a:pt x="525" y="2570"/>
                </a:lnTo>
                <a:lnTo>
                  <a:pt x="525" y="2570"/>
                </a:lnTo>
                <a:lnTo>
                  <a:pt x="409" y="2573"/>
                </a:lnTo>
                <a:lnTo>
                  <a:pt x="295" y="2579"/>
                </a:lnTo>
                <a:lnTo>
                  <a:pt x="183" y="2587"/>
                </a:lnTo>
                <a:lnTo>
                  <a:pt x="71" y="2595"/>
                </a:lnTo>
                <a:lnTo>
                  <a:pt x="68" y="2595"/>
                </a:lnTo>
                <a:lnTo>
                  <a:pt x="31" y="2653"/>
                </a:lnTo>
                <a:lnTo>
                  <a:pt x="109" y="2640"/>
                </a:lnTo>
                <a:lnTo>
                  <a:pt x="190" y="2632"/>
                </a:lnTo>
                <a:lnTo>
                  <a:pt x="270" y="2624"/>
                </a:lnTo>
                <a:lnTo>
                  <a:pt x="387" y="2615"/>
                </a:lnTo>
                <a:lnTo>
                  <a:pt x="504" y="2608"/>
                </a:lnTo>
                <a:lnTo>
                  <a:pt x="507" y="2608"/>
                </a:lnTo>
                <a:lnTo>
                  <a:pt x="509" y="2608"/>
                </a:lnTo>
                <a:lnTo>
                  <a:pt x="515" y="2600"/>
                </a:lnTo>
                <a:lnTo>
                  <a:pt x="521" y="2592"/>
                </a:lnTo>
                <a:lnTo>
                  <a:pt x="526" y="2584"/>
                </a:lnTo>
                <a:lnTo>
                  <a:pt x="529" y="2576"/>
                </a:lnTo>
                <a:lnTo>
                  <a:pt x="533" y="2570"/>
                </a:lnTo>
                <a:close/>
                <a:moveTo>
                  <a:pt x="65" y="31"/>
                </a:moveTo>
                <a:lnTo>
                  <a:pt x="58" y="42"/>
                </a:lnTo>
                <a:lnTo>
                  <a:pt x="52" y="55"/>
                </a:lnTo>
                <a:lnTo>
                  <a:pt x="47" y="64"/>
                </a:lnTo>
                <a:lnTo>
                  <a:pt x="44" y="75"/>
                </a:lnTo>
                <a:lnTo>
                  <a:pt x="37" y="83"/>
                </a:lnTo>
                <a:lnTo>
                  <a:pt x="36" y="85"/>
                </a:lnTo>
                <a:lnTo>
                  <a:pt x="34" y="85"/>
                </a:lnTo>
                <a:lnTo>
                  <a:pt x="34" y="271"/>
                </a:lnTo>
                <a:lnTo>
                  <a:pt x="29" y="455"/>
                </a:lnTo>
                <a:lnTo>
                  <a:pt x="26" y="641"/>
                </a:lnTo>
                <a:lnTo>
                  <a:pt x="20" y="1303"/>
                </a:lnTo>
                <a:lnTo>
                  <a:pt x="21" y="1965"/>
                </a:lnTo>
                <a:lnTo>
                  <a:pt x="29" y="2627"/>
                </a:lnTo>
                <a:lnTo>
                  <a:pt x="57" y="2584"/>
                </a:lnTo>
                <a:lnTo>
                  <a:pt x="53" y="2581"/>
                </a:lnTo>
                <a:lnTo>
                  <a:pt x="53" y="2576"/>
                </a:lnTo>
                <a:lnTo>
                  <a:pt x="50" y="2018"/>
                </a:lnTo>
                <a:lnTo>
                  <a:pt x="50" y="1020"/>
                </a:lnTo>
                <a:lnTo>
                  <a:pt x="53" y="689"/>
                </a:lnTo>
                <a:lnTo>
                  <a:pt x="57" y="359"/>
                </a:lnTo>
                <a:lnTo>
                  <a:pt x="65" y="31"/>
                </a:lnTo>
                <a:close/>
                <a:moveTo>
                  <a:pt x="550" y="19"/>
                </a:moveTo>
                <a:lnTo>
                  <a:pt x="547" y="21"/>
                </a:lnTo>
                <a:lnTo>
                  <a:pt x="545" y="23"/>
                </a:lnTo>
                <a:lnTo>
                  <a:pt x="542" y="23"/>
                </a:lnTo>
                <a:lnTo>
                  <a:pt x="388" y="21"/>
                </a:lnTo>
                <a:lnTo>
                  <a:pt x="234" y="23"/>
                </a:lnTo>
                <a:lnTo>
                  <a:pt x="81" y="23"/>
                </a:lnTo>
                <a:lnTo>
                  <a:pt x="79" y="23"/>
                </a:lnTo>
                <a:lnTo>
                  <a:pt x="77" y="21"/>
                </a:lnTo>
                <a:lnTo>
                  <a:pt x="77" y="21"/>
                </a:lnTo>
                <a:lnTo>
                  <a:pt x="76" y="302"/>
                </a:lnTo>
                <a:lnTo>
                  <a:pt x="74" y="580"/>
                </a:lnTo>
                <a:lnTo>
                  <a:pt x="69" y="1579"/>
                </a:lnTo>
                <a:lnTo>
                  <a:pt x="74" y="2578"/>
                </a:lnTo>
                <a:lnTo>
                  <a:pt x="74" y="2581"/>
                </a:lnTo>
                <a:lnTo>
                  <a:pt x="73" y="2583"/>
                </a:lnTo>
                <a:lnTo>
                  <a:pt x="186" y="2566"/>
                </a:lnTo>
                <a:lnTo>
                  <a:pt x="302" y="2557"/>
                </a:lnTo>
                <a:lnTo>
                  <a:pt x="419" y="2552"/>
                </a:lnTo>
                <a:lnTo>
                  <a:pt x="534" y="2550"/>
                </a:lnTo>
                <a:lnTo>
                  <a:pt x="534" y="2429"/>
                </a:lnTo>
                <a:lnTo>
                  <a:pt x="528" y="2427"/>
                </a:lnTo>
                <a:lnTo>
                  <a:pt x="520" y="2427"/>
                </a:lnTo>
                <a:lnTo>
                  <a:pt x="517" y="2427"/>
                </a:lnTo>
                <a:lnTo>
                  <a:pt x="509" y="2425"/>
                </a:lnTo>
                <a:lnTo>
                  <a:pt x="460" y="2425"/>
                </a:lnTo>
                <a:lnTo>
                  <a:pt x="457" y="2425"/>
                </a:lnTo>
                <a:lnTo>
                  <a:pt x="454" y="2422"/>
                </a:lnTo>
                <a:lnTo>
                  <a:pt x="454" y="2419"/>
                </a:lnTo>
                <a:lnTo>
                  <a:pt x="452" y="2416"/>
                </a:lnTo>
                <a:lnTo>
                  <a:pt x="454" y="2413"/>
                </a:lnTo>
                <a:lnTo>
                  <a:pt x="456" y="2411"/>
                </a:lnTo>
                <a:lnTo>
                  <a:pt x="459" y="2409"/>
                </a:lnTo>
                <a:lnTo>
                  <a:pt x="488" y="2408"/>
                </a:lnTo>
                <a:lnTo>
                  <a:pt x="491" y="2406"/>
                </a:lnTo>
                <a:lnTo>
                  <a:pt x="494" y="2406"/>
                </a:lnTo>
                <a:lnTo>
                  <a:pt x="507" y="2406"/>
                </a:lnTo>
                <a:lnTo>
                  <a:pt x="521" y="2405"/>
                </a:lnTo>
                <a:lnTo>
                  <a:pt x="534" y="2405"/>
                </a:lnTo>
                <a:lnTo>
                  <a:pt x="536" y="2329"/>
                </a:lnTo>
                <a:lnTo>
                  <a:pt x="531" y="2331"/>
                </a:lnTo>
                <a:lnTo>
                  <a:pt x="525" y="2331"/>
                </a:lnTo>
                <a:lnTo>
                  <a:pt x="520" y="2331"/>
                </a:lnTo>
                <a:lnTo>
                  <a:pt x="512" y="2331"/>
                </a:lnTo>
                <a:lnTo>
                  <a:pt x="504" y="2331"/>
                </a:lnTo>
                <a:lnTo>
                  <a:pt x="501" y="2331"/>
                </a:lnTo>
                <a:lnTo>
                  <a:pt x="497" y="2328"/>
                </a:lnTo>
                <a:lnTo>
                  <a:pt x="497" y="2324"/>
                </a:lnTo>
                <a:lnTo>
                  <a:pt x="497" y="2321"/>
                </a:lnTo>
                <a:lnTo>
                  <a:pt x="499" y="2318"/>
                </a:lnTo>
                <a:lnTo>
                  <a:pt x="502" y="2316"/>
                </a:lnTo>
                <a:lnTo>
                  <a:pt x="510" y="2316"/>
                </a:lnTo>
                <a:lnTo>
                  <a:pt x="520" y="2315"/>
                </a:lnTo>
                <a:lnTo>
                  <a:pt x="523" y="2315"/>
                </a:lnTo>
                <a:lnTo>
                  <a:pt x="528" y="2315"/>
                </a:lnTo>
                <a:lnTo>
                  <a:pt x="531" y="2315"/>
                </a:lnTo>
                <a:lnTo>
                  <a:pt x="536" y="2315"/>
                </a:lnTo>
                <a:lnTo>
                  <a:pt x="536" y="2315"/>
                </a:lnTo>
                <a:lnTo>
                  <a:pt x="536" y="2220"/>
                </a:lnTo>
                <a:lnTo>
                  <a:pt x="525" y="2220"/>
                </a:lnTo>
                <a:lnTo>
                  <a:pt x="513" y="2220"/>
                </a:lnTo>
                <a:lnTo>
                  <a:pt x="504" y="2220"/>
                </a:lnTo>
                <a:lnTo>
                  <a:pt x="494" y="2220"/>
                </a:lnTo>
                <a:lnTo>
                  <a:pt x="475" y="2220"/>
                </a:lnTo>
                <a:lnTo>
                  <a:pt x="456" y="2215"/>
                </a:lnTo>
                <a:lnTo>
                  <a:pt x="452" y="2214"/>
                </a:lnTo>
                <a:lnTo>
                  <a:pt x="451" y="2212"/>
                </a:lnTo>
                <a:lnTo>
                  <a:pt x="451" y="2209"/>
                </a:lnTo>
                <a:lnTo>
                  <a:pt x="452" y="2206"/>
                </a:lnTo>
                <a:lnTo>
                  <a:pt x="454" y="2204"/>
                </a:lnTo>
                <a:lnTo>
                  <a:pt x="456" y="2203"/>
                </a:lnTo>
                <a:lnTo>
                  <a:pt x="459" y="2201"/>
                </a:lnTo>
                <a:lnTo>
                  <a:pt x="486" y="2199"/>
                </a:lnTo>
                <a:lnTo>
                  <a:pt x="493" y="2198"/>
                </a:lnTo>
                <a:lnTo>
                  <a:pt x="499" y="2196"/>
                </a:lnTo>
                <a:lnTo>
                  <a:pt x="505" y="2196"/>
                </a:lnTo>
                <a:lnTo>
                  <a:pt x="512" y="2198"/>
                </a:lnTo>
                <a:lnTo>
                  <a:pt x="513" y="2198"/>
                </a:lnTo>
                <a:lnTo>
                  <a:pt x="515" y="2199"/>
                </a:lnTo>
                <a:lnTo>
                  <a:pt x="526" y="2199"/>
                </a:lnTo>
                <a:lnTo>
                  <a:pt x="537" y="2198"/>
                </a:lnTo>
                <a:lnTo>
                  <a:pt x="537" y="2140"/>
                </a:lnTo>
                <a:lnTo>
                  <a:pt x="533" y="2140"/>
                </a:lnTo>
                <a:lnTo>
                  <a:pt x="528" y="2140"/>
                </a:lnTo>
                <a:lnTo>
                  <a:pt x="502" y="2137"/>
                </a:lnTo>
                <a:lnTo>
                  <a:pt x="499" y="2135"/>
                </a:lnTo>
                <a:lnTo>
                  <a:pt x="499" y="2134"/>
                </a:lnTo>
                <a:lnTo>
                  <a:pt x="499" y="2132"/>
                </a:lnTo>
                <a:lnTo>
                  <a:pt x="499" y="2129"/>
                </a:lnTo>
                <a:lnTo>
                  <a:pt x="501" y="2127"/>
                </a:lnTo>
                <a:lnTo>
                  <a:pt x="502" y="2126"/>
                </a:lnTo>
                <a:lnTo>
                  <a:pt x="512" y="2124"/>
                </a:lnTo>
                <a:lnTo>
                  <a:pt x="520" y="2122"/>
                </a:lnTo>
                <a:lnTo>
                  <a:pt x="528" y="2122"/>
                </a:lnTo>
                <a:lnTo>
                  <a:pt x="533" y="2121"/>
                </a:lnTo>
                <a:lnTo>
                  <a:pt x="537" y="2121"/>
                </a:lnTo>
                <a:lnTo>
                  <a:pt x="537" y="2047"/>
                </a:lnTo>
                <a:lnTo>
                  <a:pt x="517" y="2054"/>
                </a:lnTo>
                <a:lnTo>
                  <a:pt x="494" y="2054"/>
                </a:lnTo>
                <a:lnTo>
                  <a:pt x="470" y="2054"/>
                </a:lnTo>
                <a:lnTo>
                  <a:pt x="449" y="2050"/>
                </a:lnTo>
                <a:lnTo>
                  <a:pt x="444" y="2049"/>
                </a:lnTo>
                <a:lnTo>
                  <a:pt x="443" y="2046"/>
                </a:lnTo>
                <a:lnTo>
                  <a:pt x="441" y="2044"/>
                </a:lnTo>
                <a:lnTo>
                  <a:pt x="440" y="2041"/>
                </a:lnTo>
                <a:lnTo>
                  <a:pt x="441" y="2038"/>
                </a:lnTo>
                <a:lnTo>
                  <a:pt x="443" y="2034"/>
                </a:lnTo>
                <a:lnTo>
                  <a:pt x="446" y="2033"/>
                </a:lnTo>
                <a:lnTo>
                  <a:pt x="451" y="2031"/>
                </a:lnTo>
                <a:lnTo>
                  <a:pt x="473" y="2031"/>
                </a:lnTo>
                <a:lnTo>
                  <a:pt x="497" y="2031"/>
                </a:lnTo>
                <a:lnTo>
                  <a:pt x="517" y="2028"/>
                </a:lnTo>
                <a:lnTo>
                  <a:pt x="537" y="2028"/>
                </a:lnTo>
                <a:lnTo>
                  <a:pt x="537" y="2028"/>
                </a:lnTo>
                <a:lnTo>
                  <a:pt x="539" y="2002"/>
                </a:lnTo>
                <a:lnTo>
                  <a:pt x="539" y="1961"/>
                </a:lnTo>
                <a:lnTo>
                  <a:pt x="521" y="1964"/>
                </a:lnTo>
                <a:lnTo>
                  <a:pt x="505" y="1962"/>
                </a:lnTo>
                <a:lnTo>
                  <a:pt x="489" y="1957"/>
                </a:lnTo>
                <a:lnTo>
                  <a:pt x="485" y="1956"/>
                </a:lnTo>
                <a:lnTo>
                  <a:pt x="483" y="1953"/>
                </a:lnTo>
                <a:lnTo>
                  <a:pt x="481" y="1949"/>
                </a:lnTo>
                <a:lnTo>
                  <a:pt x="483" y="1946"/>
                </a:lnTo>
                <a:lnTo>
                  <a:pt x="483" y="1943"/>
                </a:lnTo>
                <a:lnTo>
                  <a:pt x="486" y="1940"/>
                </a:lnTo>
                <a:lnTo>
                  <a:pt x="489" y="1938"/>
                </a:lnTo>
                <a:lnTo>
                  <a:pt x="493" y="1938"/>
                </a:lnTo>
                <a:lnTo>
                  <a:pt x="505" y="1940"/>
                </a:lnTo>
                <a:lnTo>
                  <a:pt x="518" y="1940"/>
                </a:lnTo>
                <a:lnTo>
                  <a:pt x="525" y="1940"/>
                </a:lnTo>
                <a:lnTo>
                  <a:pt x="533" y="1938"/>
                </a:lnTo>
                <a:lnTo>
                  <a:pt x="539" y="1938"/>
                </a:lnTo>
                <a:lnTo>
                  <a:pt x="539" y="1848"/>
                </a:lnTo>
                <a:lnTo>
                  <a:pt x="518" y="1852"/>
                </a:lnTo>
                <a:lnTo>
                  <a:pt x="494" y="1852"/>
                </a:lnTo>
                <a:lnTo>
                  <a:pt x="465" y="1853"/>
                </a:lnTo>
                <a:lnTo>
                  <a:pt x="435" y="1853"/>
                </a:lnTo>
                <a:lnTo>
                  <a:pt x="432" y="1853"/>
                </a:lnTo>
                <a:lnTo>
                  <a:pt x="430" y="1850"/>
                </a:lnTo>
                <a:lnTo>
                  <a:pt x="428" y="1848"/>
                </a:lnTo>
                <a:lnTo>
                  <a:pt x="428" y="1845"/>
                </a:lnTo>
                <a:lnTo>
                  <a:pt x="428" y="1842"/>
                </a:lnTo>
                <a:lnTo>
                  <a:pt x="432" y="1840"/>
                </a:lnTo>
                <a:lnTo>
                  <a:pt x="433" y="1839"/>
                </a:lnTo>
                <a:lnTo>
                  <a:pt x="464" y="1836"/>
                </a:lnTo>
                <a:lnTo>
                  <a:pt x="494" y="1831"/>
                </a:lnTo>
                <a:lnTo>
                  <a:pt x="517" y="1829"/>
                </a:lnTo>
                <a:lnTo>
                  <a:pt x="539" y="1829"/>
                </a:lnTo>
                <a:lnTo>
                  <a:pt x="541" y="1755"/>
                </a:lnTo>
                <a:lnTo>
                  <a:pt x="533" y="1757"/>
                </a:lnTo>
                <a:lnTo>
                  <a:pt x="526" y="1759"/>
                </a:lnTo>
                <a:lnTo>
                  <a:pt x="510" y="1762"/>
                </a:lnTo>
                <a:lnTo>
                  <a:pt x="496" y="1760"/>
                </a:lnTo>
                <a:lnTo>
                  <a:pt x="493" y="1760"/>
                </a:lnTo>
                <a:lnTo>
                  <a:pt x="489" y="1757"/>
                </a:lnTo>
                <a:lnTo>
                  <a:pt x="488" y="1755"/>
                </a:lnTo>
                <a:lnTo>
                  <a:pt x="488" y="1752"/>
                </a:lnTo>
                <a:lnTo>
                  <a:pt x="489" y="1749"/>
                </a:lnTo>
                <a:lnTo>
                  <a:pt x="491" y="1746"/>
                </a:lnTo>
                <a:lnTo>
                  <a:pt x="494" y="1744"/>
                </a:lnTo>
                <a:lnTo>
                  <a:pt x="521" y="1739"/>
                </a:lnTo>
                <a:lnTo>
                  <a:pt x="528" y="1736"/>
                </a:lnTo>
                <a:lnTo>
                  <a:pt x="534" y="1735"/>
                </a:lnTo>
                <a:lnTo>
                  <a:pt x="541" y="1733"/>
                </a:lnTo>
                <a:lnTo>
                  <a:pt x="541" y="1651"/>
                </a:lnTo>
                <a:lnTo>
                  <a:pt x="493" y="1651"/>
                </a:lnTo>
                <a:lnTo>
                  <a:pt x="444" y="1653"/>
                </a:lnTo>
                <a:lnTo>
                  <a:pt x="441" y="1653"/>
                </a:lnTo>
                <a:lnTo>
                  <a:pt x="438" y="1651"/>
                </a:lnTo>
                <a:lnTo>
                  <a:pt x="436" y="1648"/>
                </a:lnTo>
                <a:lnTo>
                  <a:pt x="435" y="1645"/>
                </a:lnTo>
                <a:lnTo>
                  <a:pt x="436" y="1642"/>
                </a:lnTo>
                <a:lnTo>
                  <a:pt x="438" y="1640"/>
                </a:lnTo>
                <a:lnTo>
                  <a:pt x="441" y="1638"/>
                </a:lnTo>
                <a:lnTo>
                  <a:pt x="491" y="1630"/>
                </a:lnTo>
                <a:lnTo>
                  <a:pt x="541" y="1629"/>
                </a:lnTo>
                <a:lnTo>
                  <a:pt x="541" y="1550"/>
                </a:lnTo>
                <a:lnTo>
                  <a:pt x="534" y="1552"/>
                </a:lnTo>
                <a:lnTo>
                  <a:pt x="526" y="1552"/>
                </a:lnTo>
                <a:lnTo>
                  <a:pt x="518" y="1553"/>
                </a:lnTo>
                <a:lnTo>
                  <a:pt x="507" y="1553"/>
                </a:lnTo>
                <a:lnTo>
                  <a:pt x="496" y="1555"/>
                </a:lnTo>
                <a:lnTo>
                  <a:pt x="494" y="1553"/>
                </a:lnTo>
                <a:lnTo>
                  <a:pt x="491" y="1552"/>
                </a:lnTo>
                <a:lnTo>
                  <a:pt x="489" y="1549"/>
                </a:lnTo>
                <a:lnTo>
                  <a:pt x="489" y="1545"/>
                </a:lnTo>
                <a:lnTo>
                  <a:pt x="491" y="1542"/>
                </a:lnTo>
                <a:lnTo>
                  <a:pt x="494" y="1541"/>
                </a:lnTo>
                <a:lnTo>
                  <a:pt x="504" y="1537"/>
                </a:lnTo>
                <a:lnTo>
                  <a:pt x="515" y="1536"/>
                </a:lnTo>
                <a:lnTo>
                  <a:pt x="523" y="1533"/>
                </a:lnTo>
                <a:lnTo>
                  <a:pt x="531" y="1531"/>
                </a:lnTo>
                <a:lnTo>
                  <a:pt x="539" y="1529"/>
                </a:lnTo>
                <a:lnTo>
                  <a:pt x="542" y="1529"/>
                </a:lnTo>
                <a:lnTo>
                  <a:pt x="542" y="1459"/>
                </a:lnTo>
                <a:lnTo>
                  <a:pt x="517" y="1460"/>
                </a:lnTo>
                <a:lnTo>
                  <a:pt x="491" y="1460"/>
                </a:lnTo>
                <a:lnTo>
                  <a:pt x="464" y="1462"/>
                </a:lnTo>
                <a:lnTo>
                  <a:pt x="436" y="1459"/>
                </a:lnTo>
                <a:lnTo>
                  <a:pt x="435" y="1457"/>
                </a:lnTo>
                <a:lnTo>
                  <a:pt x="433" y="1456"/>
                </a:lnTo>
                <a:lnTo>
                  <a:pt x="433" y="1452"/>
                </a:lnTo>
                <a:lnTo>
                  <a:pt x="435" y="1451"/>
                </a:lnTo>
                <a:lnTo>
                  <a:pt x="436" y="1449"/>
                </a:lnTo>
                <a:lnTo>
                  <a:pt x="462" y="1443"/>
                </a:lnTo>
                <a:lnTo>
                  <a:pt x="489" y="1440"/>
                </a:lnTo>
                <a:lnTo>
                  <a:pt x="517" y="1438"/>
                </a:lnTo>
                <a:lnTo>
                  <a:pt x="542" y="1438"/>
                </a:lnTo>
                <a:lnTo>
                  <a:pt x="542" y="1358"/>
                </a:lnTo>
                <a:lnTo>
                  <a:pt x="526" y="1361"/>
                </a:lnTo>
                <a:lnTo>
                  <a:pt x="509" y="1359"/>
                </a:lnTo>
                <a:lnTo>
                  <a:pt x="493" y="1358"/>
                </a:lnTo>
                <a:lnTo>
                  <a:pt x="489" y="1356"/>
                </a:lnTo>
                <a:lnTo>
                  <a:pt x="486" y="1355"/>
                </a:lnTo>
                <a:lnTo>
                  <a:pt x="486" y="1351"/>
                </a:lnTo>
                <a:lnTo>
                  <a:pt x="485" y="1348"/>
                </a:lnTo>
                <a:lnTo>
                  <a:pt x="486" y="1345"/>
                </a:lnTo>
                <a:lnTo>
                  <a:pt x="488" y="1342"/>
                </a:lnTo>
                <a:lnTo>
                  <a:pt x="491" y="1340"/>
                </a:lnTo>
                <a:lnTo>
                  <a:pt x="494" y="1340"/>
                </a:lnTo>
                <a:lnTo>
                  <a:pt x="523" y="1340"/>
                </a:lnTo>
                <a:lnTo>
                  <a:pt x="529" y="1339"/>
                </a:lnTo>
                <a:lnTo>
                  <a:pt x="536" y="1337"/>
                </a:lnTo>
                <a:lnTo>
                  <a:pt x="542" y="1337"/>
                </a:lnTo>
                <a:lnTo>
                  <a:pt x="544" y="1257"/>
                </a:lnTo>
                <a:lnTo>
                  <a:pt x="528" y="1262"/>
                </a:lnTo>
                <a:lnTo>
                  <a:pt x="510" y="1263"/>
                </a:lnTo>
                <a:lnTo>
                  <a:pt x="494" y="1263"/>
                </a:lnTo>
                <a:lnTo>
                  <a:pt x="462" y="1263"/>
                </a:lnTo>
                <a:lnTo>
                  <a:pt x="432" y="1263"/>
                </a:lnTo>
                <a:lnTo>
                  <a:pt x="428" y="1262"/>
                </a:lnTo>
                <a:lnTo>
                  <a:pt x="427" y="1260"/>
                </a:lnTo>
                <a:lnTo>
                  <a:pt x="427" y="1258"/>
                </a:lnTo>
                <a:lnTo>
                  <a:pt x="427" y="1255"/>
                </a:lnTo>
                <a:lnTo>
                  <a:pt x="428" y="1254"/>
                </a:lnTo>
                <a:lnTo>
                  <a:pt x="432" y="1252"/>
                </a:lnTo>
                <a:lnTo>
                  <a:pt x="462" y="1246"/>
                </a:lnTo>
                <a:lnTo>
                  <a:pt x="493" y="1242"/>
                </a:lnTo>
                <a:lnTo>
                  <a:pt x="518" y="1239"/>
                </a:lnTo>
                <a:lnTo>
                  <a:pt x="544" y="1241"/>
                </a:lnTo>
                <a:lnTo>
                  <a:pt x="544" y="1151"/>
                </a:lnTo>
                <a:lnTo>
                  <a:pt x="534" y="1151"/>
                </a:lnTo>
                <a:lnTo>
                  <a:pt x="526" y="1151"/>
                </a:lnTo>
                <a:lnTo>
                  <a:pt x="491" y="1153"/>
                </a:lnTo>
                <a:lnTo>
                  <a:pt x="486" y="1151"/>
                </a:lnTo>
                <a:lnTo>
                  <a:pt x="485" y="1149"/>
                </a:lnTo>
                <a:lnTo>
                  <a:pt x="483" y="1146"/>
                </a:lnTo>
                <a:lnTo>
                  <a:pt x="483" y="1143"/>
                </a:lnTo>
                <a:lnTo>
                  <a:pt x="483" y="1138"/>
                </a:lnTo>
                <a:lnTo>
                  <a:pt x="486" y="1137"/>
                </a:lnTo>
                <a:lnTo>
                  <a:pt x="489" y="1135"/>
                </a:lnTo>
                <a:lnTo>
                  <a:pt x="525" y="1130"/>
                </a:lnTo>
                <a:lnTo>
                  <a:pt x="534" y="1129"/>
                </a:lnTo>
                <a:lnTo>
                  <a:pt x="544" y="1129"/>
                </a:lnTo>
                <a:lnTo>
                  <a:pt x="544" y="1042"/>
                </a:lnTo>
                <a:lnTo>
                  <a:pt x="518" y="1045"/>
                </a:lnTo>
                <a:lnTo>
                  <a:pt x="491" y="1047"/>
                </a:lnTo>
                <a:lnTo>
                  <a:pt x="465" y="1047"/>
                </a:lnTo>
                <a:lnTo>
                  <a:pt x="440" y="1045"/>
                </a:lnTo>
                <a:lnTo>
                  <a:pt x="436" y="1044"/>
                </a:lnTo>
                <a:lnTo>
                  <a:pt x="435" y="1042"/>
                </a:lnTo>
                <a:lnTo>
                  <a:pt x="435" y="1039"/>
                </a:lnTo>
                <a:lnTo>
                  <a:pt x="436" y="1036"/>
                </a:lnTo>
                <a:lnTo>
                  <a:pt x="438" y="1034"/>
                </a:lnTo>
                <a:lnTo>
                  <a:pt x="464" y="1028"/>
                </a:lnTo>
                <a:lnTo>
                  <a:pt x="489" y="1026"/>
                </a:lnTo>
                <a:lnTo>
                  <a:pt x="517" y="1023"/>
                </a:lnTo>
                <a:lnTo>
                  <a:pt x="544" y="1023"/>
                </a:lnTo>
                <a:lnTo>
                  <a:pt x="544" y="1023"/>
                </a:lnTo>
                <a:lnTo>
                  <a:pt x="544" y="1013"/>
                </a:lnTo>
                <a:lnTo>
                  <a:pt x="544" y="935"/>
                </a:lnTo>
                <a:lnTo>
                  <a:pt x="536" y="938"/>
                </a:lnTo>
                <a:lnTo>
                  <a:pt x="528" y="939"/>
                </a:lnTo>
                <a:lnTo>
                  <a:pt x="520" y="941"/>
                </a:lnTo>
                <a:lnTo>
                  <a:pt x="489" y="946"/>
                </a:lnTo>
                <a:lnTo>
                  <a:pt x="486" y="946"/>
                </a:lnTo>
                <a:lnTo>
                  <a:pt x="483" y="944"/>
                </a:lnTo>
                <a:lnTo>
                  <a:pt x="481" y="943"/>
                </a:lnTo>
                <a:lnTo>
                  <a:pt x="481" y="938"/>
                </a:lnTo>
                <a:lnTo>
                  <a:pt x="481" y="935"/>
                </a:lnTo>
                <a:lnTo>
                  <a:pt x="483" y="933"/>
                </a:lnTo>
                <a:lnTo>
                  <a:pt x="486" y="930"/>
                </a:lnTo>
                <a:lnTo>
                  <a:pt x="517" y="922"/>
                </a:lnTo>
                <a:lnTo>
                  <a:pt x="529" y="917"/>
                </a:lnTo>
                <a:lnTo>
                  <a:pt x="544" y="915"/>
                </a:lnTo>
                <a:lnTo>
                  <a:pt x="544" y="915"/>
                </a:lnTo>
                <a:lnTo>
                  <a:pt x="544" y="840"/>
                </a:lnTo>
                <a:lnTo>
                  <a:pt x="520" y="843"/>
                </a:lnTo>
                <a:lnTo>
                  <a:pt x="496" y="843"/>
                </a:lnTo>
                <a:lnTo>
                  <a:pt x="438" y="842"/>
                </a:lnTo>
                <a:lnTo>
                  <a:pt x="435" y="842"/>
                </a:lnTo>
                <a:lnTo>
                  <a:pt x="433" y="838"/>
                </a:lnTo>
                <a:lnTo>
                  <a:pt x="432" y="837"/>
                </a:lnTo>
                <a:lnTo>
                  <a:pt x="432" y="834"/>
                </a:lnTo>
                <a:lnTo>
                  <a:pt x="432" y="830"/>
                </a:lnTo>
                <a:lnTo>
                  <a:pt x="433" y="829"/>
                </a:lnTo>
                <a:lnTo>
                  <a:pt x="436" y="827"/>
                </a:lnTo>
                <a:lnTo>
                  <a:pt x="494" y="822"/>
                </a:lnTo>
                <a:lnTo>
                  <a:pt x="520" y="819"/>
                </a:lnTo>
                <a:lnTo>
                  <a:pt x="544" y="821"/>
                </a:lnTo>
                <a:lnTo>
                  <a:pt x="544" y="739"/>
                </a:lnTo>
                <a:lnTo>
                  <a:pt x="517" y="739"/>
                </a:lnTo>
                <a:lnTo>
                  <a:pt x="488" y="741"/>
                </a:lnTo>
                <a:lnTo>
                  <a:pt x="485" y="739"/>
                </a:lnTo>
                <a:lnTo>
                  <a:pt x="483" y="738"/>
                </a:lnTo>
                <a:lnTo>
                  <a:pt x="481" y="734"/>
                </a:lnTo>
                <a:lnTo>
                  <a:pt x="481" y="731"/>
                </a:lnTo>
                <a:lnTo>
                  <a:pt x="483" y="728"/>
                </a:lnTo>
                <a:lnTo>
                  <a:pt x="485" y="725"/>
                </a:lnTo>
                <a:lnTo>
                  <a:pt x="488" y="725"/>
                </a:lnTo>
                <a:lnTo>
                  <a:pt x="515" y="720"/>
                </a:lnTo>
                <a:lnTo>
                  <a:pt x="544" y="717"/>
                </a:lnTo>
                <a:lnTo>
                  <a:pt x="544" y="523"/>
                </a:lnTo>
                <a:lnTo>
                  <a:pt x="544" y="523"/>
                </a:lnTo>
                <a:lnTo>
                  <a:pt x="528" y="524"/>
                </a:lnTo>
                <a:lnTo>
                  <a:pt x="510" y="524"/>
                </a:lnTo>
                <a:lnTo>
                  <a:pt x="475" y="526"/>
                </a:lnTo>
                <a:lnTo>
                  <a:pt x="472" y="524"/>
                </a:lnTo>
                <a:lnTo>
                  <a:pt x="470" y="523"/>
                </a:lnTo>
                <a:lnTo>
                  <a:pt x="469" y="521"/>
                </a:lnTo>
                <a:lnTo>
                  <a:pt x="469" y="518"/>
                </a:lnTo>
                <a:lnTo>
                  <a:pt x="470" y="515"/>
                </a:lnTo>
                <a:lnTo>
                  <a:pt x="472" y="511"/>
                </a:lnTo>
                <a:lnTo>
                  <a:pt x="475" y="511"/>
                </a:lnTo>
                <a:lnTo>
                  <a:pt x="510" y="507"/>
                </a:lnTo>
                <a:lnTo>
                  <a:pt x="526" y="503"/>
                </a:lnTo>
                <a:lnTo>
                  <a:pt x="542" y="503"/>
                </a:lnTo>
                <a:lnTo>
                  <a:pt x="544" y="503"/>
                </a:lnTo>
                <a:lnTo>
                  <a:pt x="544" y="409"/>
                </a:lnTo>
                <a:lnTo>
                  <a:pt x="542" y="409"/>
                </a:lnTo>
                <a:lnTo>
                  <a:pt x="513" y="415"/>
                </a:lnTo>
                <a:lnTo>
                  <a:pt x="483" y="417"/>
                </a:lnTo>
                <a:lnTo>
                  <a:pt x="417" y="423"/>
                </a:lnTo>
                <a:lnTo>
                  <a:pt x="412" y="423"/>
                </a:lnTo>
                <a:lnTo>
                  <a:pt x="409" y="422"/>
                </a:lnTo>
                <a:lnTo>
                  <a:pt x="408" y="419"/>
                </a:lnTo>
                <a:lnTo>
                  <a:pt x="408" y="415"/>
                </a:lnTo>
                <a:lnTo>
                  <a:pt x="408" y="412"/>
                </a:lnTo>
                <a:lnTo>
                  <a:pt x="409" y="409"/>
                </a:lnTo>
                <a:lnTo>
                  <a:pt x="414" y="407"/>
                </a:lnTo>
                <a:lnTo>
                  <a:pt x="480" y="396"/>
                </a:lnTo>
                <a:lnTo>
                  <a:pt x="499" y="393"/>
                </a:lnTo>
                <a:lnTo>
                  <a:pt x="520" y="391"/>
                </a:lnTo>
                <a:lnTo>
                  <a:pt x="539" y="391"/>
                </a:lnTo>
                <a:lnTo>
                  <a:pt x="542" y="393"/>
                </a:lnTo>
                <a:lnTo>
                  <a:pt x="544" y="394"/>
                </a:lnTo>
                <a:lnTo>
                  <a:pt x="544" y="329"/>
                </a:lnTo>
                <a:lnTo>
                  <a:pt x="518" y="330"/>
                </a:lnTo>
                <a:lnTo>
                  <a:pt x="493" y="334"/>
                </a:lnTo>
                <a:lnTo>
                  <a:pt x="489" y="334"/>
                </a:lnTo>
                <a:lnTo>
                  <a:pt x="486" y="332"/>
                </a:lnTo>
                <a:lnTo>
                  <a:pt x="485" y="330"/>
                </a:lnTo>
                <a:lnTo>
                  <a:pt x="483" y="327"/>
                </a:lnTo>
                <a:lnTo>
                  <a:pt x="483" y="324"/>
                </a:lnTo>
                <a:lnTo>
                  <a:pt x="485" y="321"/>
                </a:lnTo>
                <a:lnTo>
                  <a:pt x="488" y="319"/>
                </a:lnTo>
                <a:lnTo>
                  <a:pt x="505" y="313"/>
                </a:lnTo>
                <a:lnTo>
                  <a:pt x="525" y="310"/>
                </a:lnTo>
                <a:lnTo>
                  <a:pt x="545" y="310"/>
                </a:lnTo>
                <a:lnTo>
                  <a:pt x="545" y="204"/>
                </a:lnTo>
                <a:lnTo>
                  <a:pt x="526" y="207"/>
                </a:lnTo>
                <a:lnTo>
                  <a:pt x="505" y="209"/>
                </a:lnTo>
                <a:lnTo>
                  <a:pt x="454" y="218"/>
                </a:lnTo>
                <a:lnTo>
                  <a:pt x="451" y="218"/>
                </a:lnTo>
                <a:lnTo>
                  <a:pt x="448" y="217"/>
                </a:lnTo>
                <a:lnTo>
                  <a:pt x="446" y="213"/>
                </a:lnTo>
                <a:lnTo>
                  <a:pt x="444" y="212"/>
                </a:lnTo>
                <a:lnTo>
                  <a:pt x="443" y="209"/>
                </a:lnTo>
                <a:lnTo>
                  <a:pt x="444" y="205"/>
                </a:lnTo>
                <a:lnTo>
                  <a:pt x="446" y="202"/>
                </a:lnTo>
                <a:lnTo>
                  <a:pt x="449" y="201"/>
                </a:lnTo>
                <a:lnTo>
                  <a:pt x="501" y="186"/>
                </a:lnTo>
                <a:lnTo>
                  <a:pt x="515" y="184"/>
                </a:lnTo>
                <a:lnTo>
                  <a:pt x="531" y="183"/>
                </a:lnTo>
                <a:lnTo>
                  <a:pt x="545" y="184"/>
                </a:lnTo>
                <a:lnTo>
                  <a:pt x="550" y="19"/>
                </a:lnTo>
                <a:close/>
                <a:moveTo>
                  <a:pt x="311" y="0"/>
                </a:moveTo>
                <a:lnTo>
                  <a:pt x="428" y="2"/>
                </a:lnTo>
                <a:lnTo>
                  <a:pt x="544" y="3"/>
                </a:lnTo>
                <a:lnTo>
                  <a:pt x="547" y="5"/>
                </a:lnTo>
                <a:lnTo>
                  <a:pt x="550" y="7"/>
                </a:lnTo>
                <a:lnTo>
                  <a:pt x="552" y="10"/>
                </a:lnTo>
                <a:lnTo>
                  <a:pt x="553" y="8"/>
                </a:lnTo>
                <a:lnTo>
                  <a:pt x="557" y="8"/>
                </a:lnTo>
                <a:lnTo>
                  <a:pt x="560" y="8"/>
                </a:lnTo>
                <a:lnTo>
                  <a:pt x="561" y="11"/>
                </a:lnTo>
                <a:lnTo>
                  <a:pt x="563" y="15"/>
                </a:lnTo>
                <a:lnTo>
                  <a:pt x="566" y="293"/>
                </a:lnTo>
                <a:lnTo>
                  <a:pt x="566" y="574"/>
                </a:lnTo>
                <a:lnTo>
                  <a:pt x="563" y="1569"/>
                </a:lnTo>
                <a:lnTo>
                  <a:pt x="555" y="2563"/>
                </a:lnTo>
                <a:lnTo>
                  <a:pt x="553" y="2568"/>
                </a:lnTo>
                <a:lnTo>
                  <a:pt x="552" y="2570"/>
                </a:lnTo>
                <a:lnTo>
                  <a:pt x="550" y="2578"/>
                </a:lnTo>
                <a:lnTo>
                  <a:pt x="547" y="2584"/>
                </a:lnTo>
                <a:lnTo>
                  <a:pt x="544" y="2591"/>
                </a:lnTo>
                <a:lnTo>
                  <a:pt x="541" y="2595"/>
                </a:lnTo>
                <a:lnTo>
                  <a:pt x="528" y="2610"/>
                </a:lnTo>
                <a:lnTo>
                  <a:pt x="513" y="2619"/>
                </a:lnTo>
                <a:lnTo>
                  <a:pt x="512" y="2621"/>
                </a:lnTo>
                <a:lnTo>
                  <a:pt x="510" y="2621"/>
                </a:lnTo>
                <a:lnTo>
                  <a:pt x="509" y="2623"/>
                </a:lnTo>
                <a:lnTo>
                  <a:pt x="505" y="2624"/>
                </a:lnTo>
                <a:lnTo>
                  <a:pt x="504" y="2626"/>
                </a:lnTo>
                <a:lnTo>
                  <a:pt x="382" y="2632"/>
                </a:lnTo>
                <a:lnTo>
                  <a:pt x="262" y="2642"/>
                </a:lnTo>
                <a:lnTo>
                  <a:pt x="146" y="2655"/>
                </a:lnTo>
                <a:lnTo>
                  <a:pt x="29" y="2666"/>
                </a:lnTo>
                <a:lnTo>
                  <a:pt x="29" y="2666"/>
                </a:lnTo>
                <a:lnTo>
                  <a:pt x="29" y="2669"/>
                </a:lnTo>
                <a:lnTo>
                  <a:pt x="26" y="2672"/>
                </a:lnTo>
                <a:lnTo>
                  <a:pt x="24" y="2674"/>
                </a:lnTo>
                <a:lnTo>
                  <a:pt x="21" y="2674"/>
                </a:lnTo>
                <a:lnTo>
                  <a:pt x="18" y="2672"/>
                </a:lnTo>
                <a:lnTo>
                  <a:pt x="15" y="2671"/>
                </a:lnTo>
                <a:lnTo>
                  <a:pt x="13" y="2667"/>
                </a:lnTo>
                <a:lnTo>
                  <a:pt x="12" y="2664"/>
                </a:lnTo>
                <a:lnTo>
                  <a:pt x="7" y="2381"/>
                </a:lnTo>
                <a:lnTo>
                  <a:pt x="4" y="2097"/>
                </a:lnTo>
                <a:lnTo>
                  <a:pt x="0" y="1593"/>
                </a:lnTo>
                <a:lnTo>
                  <a:pt x="4" y="1089"/>
                </a:lnTo>
                <a:lnTo>
                  <a:pt x="10" y="580"/>
                </a:lnTo>
                <a:lnTo>
                  <a:pt x="12" y="411"/>
                </a:lnTo>
                <a:lnTo>
                  <a:pt x="15" y="241"/>
                </a:lnTo>
                <a:lnTo>
                  <a:pt x="23" y="72"/>
                </a:lnTo>
                <a:lnTo>
                  <a:pt x="24" y="69"/>
                </a:lnTo>
                <a:lnTo>
                  <a:pt x="24" y="67"/>
                </a:lnTo>
                <a:lnTo>
                  <a:pt x="28" y="67"/>
                </a:lnTo>
                <a:lnTo>
                  <a:pt x="29" y="67"/>
                </a:lnTo>
                <a:lnTo>
                  <a:pt x="34" y="56"/>
                </a:lnTo>
                <a:lnTo>
                  <a:pt x="40" y="45"/>
                </a:lnTo>
                <a:lnTo>
                  <a:pt x="52" y="27"/>
                </a:lnTo>
                <a:lnTo>
                  <a:pt x="63" y="11"/>
                </a:lnTo>
                <a:lnTo>
                  <a:pt x="66" y="10"/>
                </a:lnTo>
                <a:lnTo>
                  <a:pt x="69" y="10"/>
                </a:lnTo>
                <a:lnTo>
                  <a:pt x="71" y="10"/>
                </a:lnTo>
                <a:lnTo>
                  <a:pt x="73" y="13"/>
                </a:lnTo>
                <a:lnTo>
                  <a:pt x="73" y="15"/>
                </a:lnTo>
                <a:lnTo>
                  <a:pt x="76" y="16"/>
                </a:lnTo>
                <a:lnTo>
                  <a:pt x="76" y="15"/>
                </a:lnTo>
                <a:lnTo>
                  <a:pt x="76" y="11"/>
                </a:lnTo>
                <a:lnTo>
                  <a:pt x="77" y="10"/>
                </a:lnTo>
                <a:lnTo>
                  <a:pt x="81" y="10"/>
                </a:lnTo>
                <a:lnTo>
                  <a:pt x="196" y="2"/>
                </a:lnTo>
                <a:lnTo>
                  <a:pt x="31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2" name="Freeform 42"/>
          <p:cNvSpPr>
            <a:spLocks noEditPoints="1"/>
          </p:cNvSpPr>
          <p:nvPr/>
        </p:nvSpPr>
        <p:spPr bwMode="auto">
          <a:xfrm rot="19604845">
            <a:off x="9408104" y="266719"/>
            <a:ext cx="678572" cy="1399615"/>
          </a:xfrm>
          <a:custGeom>
            <a:avLst/>
            <a:gdLst>
              <a:gd name="T0" fmla="*/ 82 w 292"/>
              <a:gd name="T1" fmla="*/ 55 h 826"/>
              <a:gd name="T2" fmla="*/ 26 w 292"/>
              <a:gd name="T3" fmla="*/ 265 h 826"/>
              <a:gd name="T4" fmla="*/ 37 w 292"/>
              <a:gd name="T5" fmla="*/ 686 h 826"/>
              <a:gd name="T6" fmla="*/ 74 w 292"/>
              <a:gd name="T7" fmla="*/ 784 h 826"/>
              <a:gd name="T8" fmla="*/ 166 w 292"/>
              <a:gd name="T9" fmla="*/ 794 h 826"/>
              <a:gd name="T10" fmla="*/ 214 w 292"/>
              <a:gd name="T11" fmla="*/ 685 h 826"/>
              <a:gd name="T12" fmla="*/ 212 w 292"/>
              <a:gd name="T13" fmla="*/ 468 h 826"/>
              <a:gd name="T14" fmla="*/ 169 w 292"/>
              <a:gd name="T15" fmla="*/ 234 h 826"/>
              <a:gd name="T16" fmla="*/ 137 w 292"/>
              <a:gd name="T17" fmla="*/ 210 h 826"/>
              <a:gd name="T18" fmla="*/ 79 w 292"/>
              <a:gd name="T19" fmla="*/ 300 h 826"/>
              <a:gd name="T20" fmla="*/ 85 w 292"/>
              <a:gd name="T21" fmla="*/ 457 h 826"/>
              <a:gd name="T22" fmla="*/ 90 w 292"/>
              <a:gd name="T23" fmla="*/ 313 h 826"/>
              <a:gd name="T24" fmla="*/ 125 w 292"/>
              <a:gd name="T25" fmla="*/ 244 h 826"/>
              <a:gd name="T26" fmla="*/ 159 w 292"/>
              <a:gd name="T27" fmla="*/ 255 h 826"/>
              <a:gd name="T28" fmla="*/ 182 w 292"/>
              <a:gd name="T29" fmla="*/ 337 h 826"/>
              <a:gd name="T30" fmla="*/ 196 w 292"/>
              <a:gd name="T31" fmla="*/ 710 h 826"/>
              <a:gd name="T32" fmla="*/ 143 w 292"/>
              <a:gd name="T33" fmla="*/ 787 h 826"/>
              <a:gd name="T34" fmla="*/ 74 w 292"/>
              <a:gd name="T35" fmla="*/ 742 h 826"/>
              <a:gd name="T36" fmla="*/ 31 w 292"/>
              <a:gd name="T37" fmla="*/ 375 h 826"/>
              <a:gd name="T38" fmla="*/ 85 w 292"/>
              <a:gd name="T39" fmla="*/ 90 h 826"/>
              <a:gd name="T40" fmla="*/ 138 w 292"/>
              <a:gd name="T41" fmla="*/ 39 h 826"/>
              <a:gd name="T42" fmla="*/ 215 w 292"/>
              <a:gd name="T43" fmla="*/ 104 h 826"/>
              <a:gd name="T44" fmla="*/ 236 w 292"/>
              <a:gd name="T45" fmla="*/ 215 h 826"/>
              <a:gd name="T46" fmla="*/ 257 w 292"/>
              <a:gd name="T47" fmla="*/ 507 h 826"/>
              <a:gd name="T48" fmla="*/ 275 w 292"/>
              <a:gd name="T49" fmla="*/ 500 h 826"/>
              <a:gd name="T50" fmla="*/ 249 w 292"/>
              <a:gd name="T51" fmla="*/ 156 h 826"/>
              <a:gd name="T52" fmla="*/ 202 w 292"/>
              <a:gd name="T53" fmla="*/ 42 h 826"/>
              <a:gd name="T54" fmla="*/ 177 w 292"/>
              <a:gd name="T55" fmla="*/ 5 h 826"/>
              <a:gd name="T56" fmla="*/ 257 w 292"/>
              <a:gd name="T57" fmla="*/ 124 h 826"/>
              <a:gd name="T58" fmla="*/ 292 w 292"/>
              <a:gd name="T59" fmla="*/ 505 h 826"/>
              <a:gd name="T60" fmla="*/ 268 w 292"/>
              <a:gd name="T61" fmla="*/ 523 h 826"/>
              <a:gd name="T62" fmla="*/ 243 w 292"/>
              <a:gd name="T63" fmla="*/ 512 h 826"/>
              <a:gd name="T64" fmla="*/ 218 w 292"/>
              <a:gd name="T65" fmla="*/ 194 h 826"/>
              <a:gd name="T66" fmla="*/ 164 w 292"/>
              <a:gd name="T67" fmla="*/ 60 h 826"/>
              <a:gd name="T68" fmla="*/ 97 w 292"/>
              <a:gd name="T69" fmla="*/ 95 h 826"/>
              <a:gd name="T70" fmla="*/ 55 w 292"/>
              <a:gd name="T71" fmla="*/ 258 h 826"/>
              <a:gd name="T72" fmla="*/ 69 w 292"/>
              <a:gd name="T73" fmla="*/ 664 h 826"/>
              <a:gd name="T74" fmla="*/ 111 w 292"/>
              <a:gd name="T75" fmla="*/ 771 h 826"/>
              <a:gd name="T76" fmla="*/ 177 w 292"/>
              <a:gd name="T77" fmla="*/ 725 h 826"/>
              <a:gd name="T78" fmla="*/ 185 w 292"/>
              <a:gd name="T79" fmla="*/ 486 h 826"/>
              <a:gd name="T80" fmla="*/ 148 w 292"/>
              <a:gd name="T81" fmla="*/ 265 h 826"/>
              <a:gd name="T82" fmla="*/ 108 w 292"/>
              <a:gd name="T83" fmla="*/ 292 h 826"/>
              <a:gd name="T84" fmla="*/ 97 w 292"/>
              <a:gd name="T85" fmla="*/ 401 h 826"/>
              <a:gd name="T86" fmla="*/ 89 w 292"/>
              <a:gd name="T87" fmla="*/ 483 h 826"/>
              <a:gd name="T88" fmla="*/ 66 w 292"/>
              <a:gd name="T89" fmla="*/ 476 h 826"/>
              <a:gd name="T90" fmla="*/ 60 w 292"/>
              <a:gd name="T91" fmla="*/ 364 h 826"/>
              <a:gd name="T92" fmla="*/ 101 w 292"/>
              <a:gd name="T93" fmla="*/ 218 h 826"/>
              <a:gd name="T94" fmla="*/ 170 w 292"/>
              <a:gd name="T95" fmla="*/ 212 h 826"/>
              <a:gd name="T96" fmla="*/ 214 w 292"/>
              <a:gd name="T97" fmla="*/ 348 h 826"/>
              <a:gd name="T98" fmla="*/ 228 w 292"/>
              <a:gd name="T99" fmla="*/ 688 h 826"/>
              <a:gd name="T100" fmla="*/ 180 w 292"/>
              <a:gd name="T101" fmla="*/ 805 h 826"/>
              <a:gd name="T102" fmla="*/ 71 w 292"/>
              <a:gd name="T103" fmla="*/ 807 h 826"/>
              <a:gd name="T104" fmla="*/ 23 w 292"/>
              <a:gd name="T105" fmla="*/ 704 h 826"/>
              <a:gd name="T106" fmla="*/ 12 w 292"/>
              <a:gd name="T107" fmla="*/ 263 h 826"/>
              <a:gd name="T108" fmla="*/ 68 w 292"/>
              <a:gd name="T109" fmla="*/ 60 h 826"/>
              <a:gd name="T110" fmla="*/ 154 w 292"/>
              <a:gd name="T111" fmla="*/ 0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92" h="826">
                <a:moveTo>
                  <a:pt x="154" y="13"/>
                </a:moveTo>
                <a:lnTo>
                  <a:pt x="132" y="15"/>
                </a:lnTo>
                <a:lnTo>
                  <a:pt x="113" y="24"/>
                </a:lnTo>
                <a:lnTo>
                  <a:pt x="97" y="39"/>
                </a:lnTo>
                <a:lnTo>
                  <a:pt x="82" y="55"/>
                </a:lnTo>
                <a:lnTo>
                  <a:pt x="71" y="74"/>
                </a:lnTo>
                <a:lnTo>
                  <a:pt x="63" y="93"/>
                </a:lnTo>
                <a:lnTo>
                  <a:pt x="49" y="138"/>
                </a:lnTo>
                <a:lnTo>
                  <a:pt x="39" y="185"/>
                </a:lnTo>
                <a:lnTo>
                  <a:pt x="26" y="265"/>
                </a:lnTo>
                <a:lnTo>
                  <a:pt x="18" y="346"/>
                </a:lnTo>
                <a:lnTo>
                  <a:pt x="15" y="427"/>
                </a:lnTo>
                <a:lnTo>
                  <a:pt x="20" y="548"/>
                </a:lnTo>
                <a:lnTo>
                  <a:pt x="34" y="670"/>
                </a:lnTo>
                <a:lnTo>
                  <a:pt x="37" y="686"/>
                </a:lnTo>
                <a:lnTo>
                  <a:pt x="42" y="707"/>
                </a:lnTo>
                <a:lnTo>
                  <a:pt x="47" y="728"/>
                </a:lnTo>
                <a:lnTo>
                  <a:pt x="53" y="749"/>
                </a:lnTo>
                <a:lnTo>
                  <a:pt x="63" y="768"/>
                </a:lnTo>
                <a:lnTo>
                  <a:pt x="74" y="784"/>
                </a:lnTo>
                <a:lnTo>
                  <a:pt x="87" y="797"/>
                </a:lnTo>
                <a:lnTo>
                  <a:pt x="103" y="807"/>
                </a:lnTo>
                <a:lnTo>
                  <a:pt x="121" y="808"/>
                </a:lnTo>
                <a:lnTo>
                  <a:pt x="143" y="805"/>
                </a:lnTo>
                <a:lnTo>
                  <a:pt x="166" y="794"/>
                </a:lnTo>
                <a:lnTo>
                  <a:pt x="182" y="778"/>
                </a:lnTo>
                <a:lnTo>
                  <a:pt x="194" y="758"/>
                </a:lnTo>
                <a:lnTo>
                  <a:pt x="204" y="736"/>
                </a:lnTo>
                <a:lnTo>
                  <a:pt x="210" y="710"/>
                </a:lnTo>
                <a:lnTo>
                  <a:pt x="214" y="685"/>
                </a:lnTo>
                <a:lnTo>
                  <a:pt x="215" y="657"/>
                </a:lnTo>
                <a:lnTo>
                  <a:pt x="217" y="632"/>
                </a:lnTo>
                <a:lnTo>
                  <a:pt x="217" y="608"/>
                </a:lnTo>
                <a:lnTo>
                  <a:pt x="217" y="587"/>
                </a:lnTo>
                <a:lnTo>
                  <a:pt x="212" y="468"/>
                </a:lnTo>
                <a:lnTo>
                  <a:pt x="199" y="350"/>
                </a:lnTo>
                <a:lnTo>
                  <a:pt x="194" y="313"/>
                </a:lnTo>
                <a:lnTo>
                  <a:pt x="185" y="274"/>
                </a:lnTo>
                <a:lnTo>
                  <a:pt x="170" y="239"/>
                </a:lnTo>
                <a:lnTo>
                  <a:pt x="169" y="234"/>
                </a:lnTo>
                <a:lnTo>
                  <a:pt x="166" y="228"/>
                </a:lnTo>
                <a:lnTo>
                  <a:pt x="164" y="221"/>
                </a:lnTo>
                <a:lnTo>
                  <a:pt x="159" y="218"/>
                </a:lnTo>
                <a:lnTo>
                  <a:pt x="148" y="210"/>
                </a:lnTo>
                <a:lnTo>
                  <a:pt x="137" y="210"/>
                </a:lnTo>
                <a:lnTo>
                  <a:pt x="125" y="215"/>
                </a:lnTo>
                <a:lnTo>
                  <a:pt x="116" y="223"/>
                </a:lnTo>
                <a:lnTo>
                  <a:pt x="101" y="239"/>
                </a:lnTo>
                <a:lnTo>
                  <a:pt x="90" y="260"/>
                </a:lnTo>
                <a:lnTo>
                  <a:pt x="79" y="300"/>
                </a:lnTo>
                <a:lnTo>
                  <a:pt x="74" y="342"/>
                </a:lnTo>
                <a:lnTo>
                  <a:pt x="73" y="385"/>
                </a:lnTo>
                <a:lnTo>
                  <a:pt x="74" y="428"/>
                </a:lnTo>
                <a:lnTo>
                  <a:pt x="76" y="470"/>
                </a:lnTo>
                <a:lnTo>
                  <a:pt x="85" y="457"/>
                </a:lnTo>
                <a:lnTo>
                  <a:pt x="85" y="443"/>
                </a:lnTo>
                <a:lnTo>
                  <a:pt x="84" y="430"/>
                </a:lnTo>
                <a:lnTo>
                  <a:pt x="81" y="391"/>
                </a:lnTo>
                <a:lnTo>
                  <a:pt x="87" y="327"/>
                </a:lnTo>
                <a:lnTo>
                  <a:pt x="90" y="313"/>
                </a:lnTo>
                <a:lnTo>
                  <a:pt x="92" y="297"/>
                </a:lnTo>
                <a:lnTo>
                  <a:pt x="97" y="281"/>
                </a:lnTo>
                <a:lnTo>
                  <a:pt x="103" y="265"/>
                </a:lnTo>
                <a:lnTo>
                  <a:pt x="113" y="252"/>
                </a:lnTo>
                <a:lnTo>
                  <a:pt x="125" y="244"/>
                </a:lnTo>
                <a:lnTo>
                  <a:pt x="125" y="242"/>
                </a:lnTo>
                <a:lnTo>
                  <a:pt x="127" y="241"/>
                </a:lnTo>
                <a:lnTo>
                  <a:pt x="129" y="241"/>
                </a:lnTo>
                <a:lnTo>
                  <a:pt x="146" y="246"/>
                </a:lnTo>
                <a:lnTo>
                  <a:pt x="159" y="255"/>
                </a:lnTo>
                <a:lnTo>
                  <a:pt x="167" y="270"/>
                </a:lnTo>
                <a:lnTo>
                  <a:pt x="174" y="286"/>
                </a:lnTo>
                <a:lnTo>
                  <a:pt x="177" y="303"/>
                </a:lnTo>
                <a:lnTo>
                  <a:pt x="180" y="321"/>
                </a:lnTo>
                <a:lnTo>
                  <a:pt x="182" y="337"/>
                </a:lnTo>
                <a:lnTo>
                  <a:pt x="196" y="430"/>
                </a:lnTo>
                <a:lnTo>
                  <a:pt x="204" y="523"/>
                </a:lnTo>
                <a:lnTo>
                  <a:pt x="206" y="608"/>
                </a:lnTo>
                <a:lnTo>
                  <a:pt x="199" y="691"/>
                </a:lnTo>
                <a:lnTo>
                  <a:pt x="196" y="710"/>
                </a:lnTo>
                <a:lnTo>
                  <a:pt x="191" y="730"/>
                </a:lnTo>
                <a:lnTo>
                  <a:pt x="183" y="749"/>
                </a:lnTo>
                <a:lnTo>
                  <a:pt x="174" y="765"/>
                </a:lnTo>
                <a:lnTo>
                  <a:pt x="161" y="778"/>
                </a:lnTo>
                <a:lnTo>
                  <a:pt x="143" y="787"/>
                </a:lnTo>
                <a:lnTo>
                  <a:pt x="122" y="791"/>
                </a:lnTo>
                <a:lnTo>
                  <a:pt x="106" y="786"/>
                </a:lnTo>
                <a:lnTo>
                  <a:pt x="92" y="776"/>
                </a:lnTo>
                <a:lnTo>
                  <a:pt x="82" y="760"/>
                </a:lnTo>
                <a:lnTo>
                  <a:pt x="74" y="742"/>
                </a:lnTo>
                <a:lnTo>
                  <a:pt x="60" y="691"/>
                </a:lnTo>
                <a:lnTo>
                  <a:pt x="49" y="638"/>
                </a:lnTo>
                <a:lnTo>
                  <a:pt x="41" y="585"/>
                </a:lnTo>
                <a:lnTo>
                  <a:pt x="31" y="481"/>
                </a:lnTo>
                <a:lnTo>
                  <a:pt x="31" y="375"/>
                </a:lnTo>
                <a:lnTo>
                  <a:pt x="41" y="270"/>
                </a:lnTo>
                <a:lnTo>
                  <a:pt x="49" y="217"/>
                </a:lnTo>
                <a:lnTo>
                  <a:pt x="60" y="164"/>
                </a:lnTo>
                <a:lnTo>
                  <a:pt x="76" y="112"/>
                </a:lnTo>
                <a:lnTo>
                  <a:pt x="85" y="90"/>
                </a:lnTo>
                <a:lnTo>
                  <a:pt x="97" y="71"/>
                </a:lnTo>
                <a:lnTo>
                  <a:pt x="113" y="53"/>
                </a:lnTo>
                <a:lnTo>
                  <a:pt x="134" y="40"/>
                </a:lnTo>
                <a:lnTo>
                  <a:pt x="135" y="39"/>
                </a:lnTo>
                <a:lnTo>
                  <a:pt x="138" y="39"/>
                </a:lnTo>
                <a:lnTo>
                  <a:pt x="161" y="42"/>
                </a:lnTo>
                <a:lnTo>
                  <a:pt x="178" y="50"/>
                </a:lnTo>
                <a:lnTo>
                  <a:pt x="193" y="64"/>
                </a:lnTo>
                <a:lnTo>
                  <a:pt x="206" y="84"/>
                </a:lnTo>
                <a:lnTo>
                  <a:pt x="215" y="104"/>
                </a:lnTo>
                <a:lnTo>
                  <a:pt x="222" y="128"/>
                </a:lnTo>
                <a:lnTo>
                  <a:pt x="226" y="153"/>
                </a:lnTo>
                <a:lnTo>
                  <a:pt x="231" y="175"/>
                </a:lnTo>
                <a:lnTo>
                  <a:pt x="234" y="197"/>
                </a:lnTo>
                <a:lnTo>
                  <a:pt x="236" y="215"/>
                </a:lnTo>
                <a:lnTo>
                  <a:pt x="246" y="287"/>
                </a:lnTo>
                <a:lnTo>
                  <a:pt x="254" y="359"/>
                </a:lnTo>
                <a:lnTo>
                  <a:pt x="257" y="433"/>
                </a:lnTo>
                <a:lnTo>
                  <a:pt x="254" y="505"/>
                </a:lnTo>
                <a:lnTo>
                  <a:pt x="257" y="507"/>
                </a:lnTo>
                <a:lnTo>
                  <a:pt x="260" y="508"/>
                </a:lnTo>
                <a:lnTo>
                  <a:pt x="265" y="508"/>
                </a:lnTo>
                <a:lnTo>
                  <a:pt x="268" y="507"/>
                </a:lnTo>
                <a:lnTo>
                  <a:pt x="271" y="504"/>
                </a:lnTo>
                <a:lnTo>
                  <a:pt x="275" y="500"/>
                </a:lnTo>
                <a:lnTo>
                  <a:pt x="276" y="499"/>
                </a:lnTo>
                <a:lnTo>
                  <a:pt x="271" y="371"/>
                </a:lnTo>
                <a:lnTo>
                  <a:pt x="263" y="242"/>
                </a:lnTo>
                <a:lnTo>
                  <a:pt x="257" y="199"/>
                </a:lnTo>
                <a:lnTo>
                  <a:pt x="249" y="156"/>
                </a:lnTo>
                <a:lnTo>
                  <a:pt x="238" y="114"/>
                </a:lnTo>
                <a:lnTo>
                  <a:pt x="231" y="96"/>
                </a:lnTo>
                <a:lnTo>
                  <a:pt x="223" y="79"/>
                </a:lnTo>
                <a:lnTo>
                  <a:pt x="214" y="60"/>
                </a:lnTo>
                <a:lnTo>
                  <a:pt x="202" y="42"/>
                </a:lnTo>
                <a:lnTo>
                  <a:pt x="190" y="28"/>
                </a:lnTo>
                <a:lnTo>
                  <a:pt x="172" y="18"/>
                </a:lnTo>
                <a:lnTo>
                  <a:pt x="154" y="13"/>
                </a:lnTo>
                <a:close/>
                <a:moveTo>
                  <a:pt x="154" y="0"/>
                </a:moveTo>
                <a:lnTo>
                  <a:pt x="177" y="5"/>
                </a:lnTo>
                <a:lnTo>
                  <a:pt x="199" y="19"/>
                </a:lnTo>
                <a:lnTo>
                  <a:pt x="215" y="37"/>
                </a:lnTo>
                <a:lnTo>
                  <a:pt x="230" y="60"/>
                </a:lnTo>
                <a:lnTo>
                  <a:pt x="241" y="82"/>
                </a:lnTo>
                <a:lnTo>
                  <a:pt x="257" y="124"/>
                </a:lnTo>
                <a:lnTo>
                  <a:pt x="268" y="167"/>
                </a:lnTo>
                <a:lnTo>
                  <a:pt x="275" y="212"/>
                </a:lnTo>
                <a:lnTo>
                  <a:pt x="284" y="308"/>
                </a:lnTo>
                <a:lnTo>
                  <a:pt x="289" y="407"/>
                </a:lnTo>
                <a:lnTo>
                  <a:pt x="292" y="505"/>
                </a:lnTo>
                <a:lnTo>
                  <a:pt x="292" y="508"/>
                </a:lnTo>
                <a:lnTo>
                  <a:pt x="289" y="512"/>
                </a:lnTo>
                <a:lnTo>
                  <a:pt x="286" y="512"/>
                </a:lnTo>
                <a:lnTo>
                  <a:pt x="278" y="520"/>
                </a:lnTo>
                <a:lnTo>
                  <a:pt x="268" y="523"/>
                </a:lnTo>
                <a:lnTo>
                  <a:pt x="257" y="521"/>
                </a:lnTo>
                <a:lnTo>
                  <a:pt x="247" y="516"/>
                </a:lnTo>
                <a:lnTo>
                  <a:pt x="246" y="515"/>
                </a:lnTo>
                <a:lnTo>
                  <a:pt x="244" y="513"/>
                </a:lnTo>
                <a:lnTo>
                  <a:pt x="243" y="512"/>
                </a:lnTo>
                <a:lnTo>
                  <a:pt x="241" y="508"/>
                </a:lnTo>
                <a:lnTo>
                  <a:pt x="239" y="423"/>
                </a:lnTo>
                <a:lnTo>
                  <a:pt x="236" y="340"/>
                </a:lnTo>
                <a:lnTo>
                  <a:pt x="228" y="255"/>
                </a:lnTo>
                <a:lnTo>
                  <a:pt x="218" y="194"/>
                </a:lnTo>
                <a:lnTo>
                  <a:pt x="207" y="135"/>
                </a:lnTo>
                <a:lnTo>
                  <a:pt x="201" y="112"/>
                </a:lnTo>
                <a:lnTo>
                  <a:pt x="193" y="92"/>
                </a:lnTo>
                <a:lnTo>
                  <a:pt x="180" y="74"/>
                </a:lnTo>
                <a:lnTo>
                  <a:pt x="164" y="60"/>
                </a:lnTo>
                <a:lnTo>
                  <a:pt x="143" y="50"/>
                </a:lnTo>
                <a:lnTo>
                  <a:pt x="142" y="52"/>
                </a:lnTo>
                <a:lnTo>
                  <a:pt x="122" y="61"/>
                </a:lnTo>
                <a:lnTo>
                  <a:pt x="108" y="77"/>
                </a:lnTo>
                <a:lnTo>
                  <a:pt x="97" y="95"/>
                </a:lnTo>
                <a:lnTo>
                  <a:pt x="89" y="114"/>
                </a:lnTo>
                <a:lnTo>
                  <a:pt x="82" y="135"/>
                </a:lnTo>
                <a:lnTo>
                  <a:pt x="76" y="156"/>
                </a:lnTo>
                <a:lnTo>
                  <a:pt x="71" y="177"/>
                </a:lnTo>
                <a:lnTo>
                  <a:pt x="55" y="258"/>
                </a:lnTo>
                <a:lnTo>
                  <a:pt x="45" y="342"/>
                </a:lnTo>
                <a:lnTo>
                  <a:pt x="42" y="422"/>
                </a:lnTo>
                <a:lnTo>
                  <a:pt x="45" y="504"/>
                </a:lnTo>
                <a:lnTo>
                  <a:pt x="55" y="585"/>
                </a:lnTo>
                <a:lnTo>
                  <a:pt x="69" y="664"/>
                </a:lnTo>
                <a:lnTo>
                  <a:pt x="79" y="702"/>
                </a:lnTo>
                <a:lnTo>
                  <a:pt x="90" y="739"/>
                </a:lnTo>
                <a:lnTo>
                  <a:pt x="95" y="752"/>
                </a:lnTo>
                <a:lnTo>
                  <a:pt x="101" y="763"/>
                </a:lnTo>
                <a:lnTo>
                  <a:pt x="111" y="771"/>
                </a:lnTo>
                <a:lnTo>
                  <a:pt x="125" y="774"/>
                </a:lnTo>
                <a:lnTo>
                  <a:pt x="143" y="770"/>
                </a:lnTo>
                <a:lnTo>
                  <a:pt x="158" y="758"/>
                </a:lnTo>
                <a:lnTo>
                  <a:pt x="167" y="744"/>
                </a:lnTo>
                <a:lnTo>
                  <a:pt x="177" y="725"/>
                </a:lnTo>
                <a:lnTo>
                  <a:pt x="182" y="702"/>
                </a:lnTo>
                <a:lnTo>
                  <a:pt x="185" y="680"/>
                </a:lnTo>
                <a:lnTo>
                  <a:pt x="186" y="659"/>
                </a:lnTo>
                <a:lnTo>
                  <a:pt x="190" y="574"/>
                </a:lnTo>
                <a:lnTo>
                  <a:pt x="185" y="486"/>
                </a:lnTo>
                <a:lnTo>
                  <a:pt x="175" y="398"/>
                </a:lnTo>
                <a:lnTo>
                  <a:pt x="162" y="314"/>
                </a:lnTo>
                <a:lnTo>
                  <a:pt x="159" y="298"/>
                </a:lnTo>
                <a:lnTo>
                  <a:pt x="156" y="281"/>
                </a:lnTo>
                <a:lnTo>
                  <a:pt x="148" y="265"/>
                </a:lnTo>
                <a:lnTo>
                  <a:pt x="137" y="254"/>
                </a:lnTo>
                <a:lnTo>
                  <a:pt x="134" y="255"/>
                </a:lnTo>
                <a:lnTo>
                  <a:pt x="122" y="263"/>
                </a:lnTo>
                <a:lnTo>
                  <a:pt x="114" y="276"/>
                </a:lnTo>
                <a:lnTo>
                  <a:pt x="108" y="292"/>
                </a:lnTo>
                <a:lnTo>
                  <a:pt x="103" y="310"/>
                </a:lnTo>
                <a:lnTo>
                  <a:pt x="101" y="329"/>
                </a:lnTo>
                <a:lnTo>
                  <a:pt x="98" y="345"/>
                </a:lnTo>
                <a:lnTo>
                  <a:pt x="98" y="358"/>
                </a:lnTo>
                <a:lnTo>
                  <a:pt x="97" y="401"/>
                </a:lnTo>
                <a:lnTo>
                  <a:pt x="98" y="444"/>
                </a:lnTo>
                <a:lnTo>
                  <a:pt x="100" y="455"/>
                </a:lnTo>
                <a:lnTo>
                  <a:pt x="100" y="467"/>
                </a:lnTo>
                <a:lnTo>
                  <a:pt x="97" y="476"/>
                </a:lnTo>
                <a:lnTo>
                  <a:pt x="89" y="483"/>
                </a:lnTo>
                <a:lnTo>
                  <a:pt x="82" y="484"/>
                </a:lnTo>
                <a:lnTo>
                  <a:pt x="77" y="484"/>
                </a:lnTo>
                <a:lnTo>
                  <a:pt x="74" y="483"/>
                </a:lnTo>
                <a:lnTo>
                  <a:pt x="69" y="481"/>
                </a:lnTo>
                <a:lnTo>
                  <a:pt x="66" y="476"/>
                </a:lnTo>
                <a:lnTo>
                  <a:pt x="66" y="476"/>
                </a:lnTo>
                <a:lnTo>
                  <a:pt x="66" y="475"/>
                </a:lnTo>
                <a:lnTo>
                  <a:pt x="65" y="473"/>
                </a:lnTo>
                <a:lnTo>
                  <a:pt x="61" y="419"/>
                </a:lnTo>
                <a:lnTo>
                  <a:pt x="60" y="364"/>
                </a:lnTo>
                <a:lnTo>
                  <a:pt x="65" y="310"/>
                </a:lnTo>
                <a:lnTo>
                  <a:pt x="68" y="286"/>
                </a:lnTo>
                <a:lnTo>
                  <a:pt x="76" y="260"/>
                </a:lnTo>
                <a:lnTo>
                  <a:pt x="87" y="237"/>
                </a:lnTo>
                <a:lnTo>
                  <a:pt x="101" y="218"/>
                </a:lnTo>
                <a:lnTo>
                  <a:pt x="114" y="209"/>
                </a:lnTo>
                <a:lnTo>
                  <a:pt x="129" y="201"/>
                </a:lnTo>
                <a:lnTo>
                  <a:pt x="145" y="197"/>
                </a:lnTo>
                <a:lnTo>
                  <a:pt x="158" y="201"/>
                </a:lnTo>
                <a:lnTo>
                  <a:pt x="170" y="212"/>
                </a:lnTo>
                <a:lnTo>
                  <a:pt x="185" y="236"/>
                </a:lnTo>
                <a:lnTo>
                  <a:pt x="196" y="263"/>
                </a:lnTo>
                <a:lnTo>
                  <a:pt x="204" y="290"/>
                </a:lnTo>
                <a:lnTo>
                  <a:pt x="209" y="319"/>
                </a:lnTo>
                <a:lnTo>
                  <a:pt x="214" y="348"/>
                </a:lnTo>
                <a:lnTo>
                  <a:pt x="225" y="444"/>
                </a:lnTo>
                <a:lnTo>
                  <a:pt x="231" y="540"/>
                </a:lnTo>
                <a:lnTo>
                  <a:pt x="231" y="638"/>
                </a:lnTo>
                <a:lnTo>
                  <a:pt x="230" y="662"/>
                </a:lnTo>
                <a:lnTo>
                  <a:pt x="228" y="688"/>
                </a:lnTo>
                <a:lnTo>
                  <a:pt x="223" y="714"/>
                </a:lnTo>
                <a:lnTo>
                  <a:pt x="218" y="739"/>
                </a:lnTo>
                <a:lnTo>
                  <a:pt x="209" y="765"/>
                </a:lnTo>
                <a:lnTo>
                  <a:pt x="196" y="786"/>
                </a:lnTo>
                <a:lnTo>
                  <a:pt x="180" y="805"/>
                </a:lnTo>
                <a:lnTo>
                  <a:pt x="159" y="818"/>
                </a:lnTo>
                <a:lnTo>
                  <a:pt x="134" y="826"/>
                </a:lnTo>
                <a:lnTo>
                  <a:pt x="109" y="826"/>
                </a:lnTo>
                <a:lnTo>
                  <a:pt x="89" y="819"/>
                </a:lnTo>
                <a:lnTo>
                  <a:pt x="71" y="807"/>
                </a:lnTo>
                <a:lnTo>
                  <a:pt x="57" y="791"/>
                </a:lnTo>
                <a:lnTo>
                  <a:pt x="44" y="770"/>
                </a:lnTo>
                <a:lnTo>
                  <a:pt x="34" y="749"/>
                </a:lnTo>
                <a:lnTo>
                  <a:pt x="28" y="726"/>
                </a:lnTo>
                <a:lnTo>
                  <a:pt x="23" y="704"/>
                </a:lnTo>
                <a:lnTo>
                  <a:pt x="8" y="606"/>
                </a:lnTo>
                <a:lnTo>
                  <a:pt x="0" y="507"/>
                </a:lnTo>
                <a:lnTo>
                  <a:pt x="0" y="407"/>
                </a:lnTo>
                <a:lnTo>
                  <a:pt x="4" y="335"/>
                </a:lnTo>
                <a:lnTo>
                  <a:pt x="12" y="263"/>
                </a:lnTo>
                <a:lnTo>
                  <a:pt x="24" y="191"/>
                </a:lnTo>
                <a:lnTo>
                  <a:pt x="42" y="120"/>
                </a:lnTo>
                <a:lnTo>
                  <a:pt x="49" y="101"/>
                </a:lnTo>
                <a:lnTo>
                  <a:pt x="57" y="80"/>
                </a:lnTo>
                <a:lnTo>
                  <a:pt x="68" y="60"/>
                </a:lnTo>
                <a:lnTo>
                  <a:pt x="81" y="40"/>
                </a:lnTo>
                <a:lnTo>
                  <a:pt x="97" y="23"/>
                </a:lnTo>
                <a:lnTo>
                  <a:pt x="114" y="10"/>
                </a:lnTo>
                <a:lnTo>
                  <a:pt x="134" y="2"/>
                </a:lnTo>
                <a:lnTo>
                  <a:pt x="1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73" name="그룹 72"/>
          <p:cNvGrpSpPr/>
          <p:nvPr/>
        </p:nvGrpSpPr>
        <p:grpSpPr>
          <a:xfrm rot="19970222">
            <a:off x="241740" y="4042119"/>
            <a:ext cx="1347788" cy="1768475"/>
            <a:chOff x="4475163" y="379413"/>
            <a:chExt cx="1347788" cy="1768475"/>
          </a:xfrm>
        </p:grpSpPr>
        <p:sp>
          <p:nvSpPr>
            <p:cNvPr id="74" name="Freeform 55"/>
            <p:cNvSpPr>
              <a:spLocks noEditPoints="1"/>
            </p:cNvSpPr>
            <p:nvPr/>
          </p:nvSpPr>
          <p:spPr bwMode="auto">
            <a:xfrm>
              <a:off x="4475163" y="379413"/>
              <a:ext cx="1347788" cy="1768475"/>
            </a:xfrm>
            <a:custGeom>
              <a:avLst/>
              <a:gdLst>
                <a:gd name="T0" fmla="*/ 659 w 849"/>
                <a:gd name="T1" fmla="*/ 1066 h 1114"/>
                <a:gd name="T2" fmla="*/ 94 w 849"/>
                <a:gd name="T3" fmla="*/ 287 h 1114"/>
                <a:gd name="T4" fmla="*/ 112 w 849"/>
                <a:gd name="T5" fmla="*/ 1024 h 1114"/>
                <a:gd name="T6" fmla="*/ 620 w 849"/>
                <a:gd name="T7" fmla="*/ 1037 h 1114"/>
                <a:gd name="T8" fmla="*/ 173 w 849"/>
                <a:gd name="T9" fmla="*/ 1024 h 1114"/>
                <a:gd name="T10" fmla="*/ 85 w 849"/>
                <a:gd name="T11" fmla="*/ 909 h 1114"/>
                <a:gd name="T12" fmla="*/ 107 w 849"/>
                <a:gd name="T13" fmla="*/ 136 h 1114"/>
                <a:gd name="T14" fmla="*/ 50 w 849"/>
                <a:gd name="T15" fmla="*/ 460 h 1114"/>
                <a:gd name="T16" fmla="*/ 66 w 849"/>
                <a:gd name="T17" fmla="*/ 1032 h 1114"/>
                <a:gd name="T18" fmla="*/ 102 w 849"/>
                <a:gd name="T19" fmla="*/ 1031 h 1114"/>
                <a:gd name="T20" fmla="*/ 82 w 849"/>
                <a:gd name="T21" fmla="*/ 253 h 1114"/>
                <a:gd name="T22" fmla="*/ 354 w 849"/>
                <a:gd name="T23" fmla="*/ 167 h 1114"/>
                <a:gd name="T24" fmla="*/ 303 w 849"/>
                <a:gd name="T25" fmla="*/ 147 h 1114"/>
                <a:gd name="T26" fmla="*/ 357 w 849"/>
                <a:gd name="T27" fmla="*/ 102 h 1114"/>
                <a:gd name="T28" fmla="*/ 181 w 849"/>
                <a:gd name="T29" fmla="*/ 171 h 1114"/>
                <a:gd name="T30" fmla="*/ 211 w 849"/>
                <a:gd name="T31" fmla="*/ 107 h 1114"/>
                <a:gd name="T32" fmla="*/ 125 w 849"/>
                <a:gd name="T33" fmla="*/ 139 h 1114"/>
                <a:gd name="T34" fmla="*/ 109 w 849"/>
                <a:gd name="T35" fmla="*/ 833 h 1114"/>
                <a:gd name="T36" fmla="*/ 165 w 849"/>
                <a:gd name="T37" fmla="*/ 1005 h 1114"/>
                <a:gd name="T38" fmla="*/ 800 w 849"/>
                <a:gd name="T39" fmla="*/ 978 h 1114"/>
                <a:gd name="T40" fmla="*/ 825 w 849"/>
                <a:gd name="T41" fmla="*/ 205 h 1114"/>
                <a:gd name="T42" fmla="*/ 779 w 849"/>
                <a:gd name="T43" fmla="*/ 179 h 1114"/>
                <a:gd name="T44" fmla="*/ 739 w 849"/>
                <a:gd name="T45" fmla="*/ 163 h 1114"/>
                <a:gd name="T46" fmla="*/ 744 w 849"/>
                <a:gd name="T47" fmla="*/ 114 h 1114"/>
                <a:gd name="T48" fmla="*/ 628 w 849"/>
                <a:gd name="T49" fmla="*/ 168 h 1114"/>
                <a:gd name="T50" fmla="*/ 673 w 849"/>
                <a:gd name="T51" fmla="*/ 131 h 1114"/>
                <a:gd name="T52" fmla="*/ 529 w 849"/>
                <a:gd name="T53" fmla="*/ 167 h 1114"/>
                <a:gd name="T54" fmla="*/ 543 w 849"/>
                <a:gd name="T55" fmla="*/ 141 h 1114"/>
                <a:gd name="T56" fmla="*/ 429 w 849"/>
                <a:gd name="T57" fmla="*/ 168 h 1114"/>
                <a:gd name="T58" fmla="*/ 409 w 849"/>
                <a:gd name="T59" fmla="*/ 141 h 1114"/>
                <a:gd name="T60" fmla="*/ 131 w 849"/>
                <a:gd name="T61" fmla="*/ 50 h 1114"/>
                <a:gd name="T62" fmla="*/ 122 w 849"/>
                <a:gd name="T63" fmla="*/ 106 h 1114"/>
                <a:gd name="T64" fmla="*/ 152 w 849"/>
                <a:gd name="T65" fmla="*/ 48 h 1114"/>
                <a:gd name="T66" fmla="*/ 790 w 849"/>
                <a:gd name="T67" fmla="*/ 91 h 1114"/>
                <a:gd name="T68" fmla="*/ 381 w 849"/>
                <a:gd name="T69" fmla="*/ 62 h 1114"/>
                <a:gd name="T70" fmla="*/ 449 w 849"/>
                <a:gd name="T71" fmla="*/ 50 h 1114"/>
                <a:gd name="T72" fmla="*/ 606 w 849"/>
                <a:gd name="T73" fmla="*/ 86 h 1114"/>
                <a:gd name="T74" fmla="*/ 535 w 849"/>
                <a:gd name="T75" fmla="*/ 35 h 1114"/>
                <a:gd name="T76" fmla="*/ 571 w 849"/>
                <a:gd name="T77" fmla="*/ 64 h 1114"/>
                <a:gd name="T78" fmla="*/ 231 w 849"/>
                <a:gd name="T79" fmla="*/ 77 h 1114"/>
                <a:gd name="T80" fmla="*/ 316 w 849"/>
                <a:gd name="T81" fmla="*/ 5 h 1114"/>
                <a:gd name="T82" fmla="*/ 449 w 849"/>
                <a:gd name="T83" fmla="*/ 24 h 1114"/>
                <a:gd name="T84" fmla="*/ 587 w 849"/>
                <a:gd name="T85" fmla="*/ 45 h 1114"/>
                <a:gd name="T86" fmla="*/ 729 w 849"/>
                <a:gd name="T87" fmla="*/ 22 h 1114"/>
                <a:gd name="T88" fmla="*/ 835 w 849"/>
                <a:gd name="T89" fmla="*/ 128 h 1114"/>
                <a:gd name="T90" fmla="*/ 840 w 849"/>
                <a:gd name="T91" fmla="*/ 922 h 1114"/>
                <a:gd name="T92" fmla="*/ 765 w 849"/>
                <a:gd name="T93" fmla="*/ 1051 h 1114"/>
                <a:gd name="T94" fmla="*/ 175 w 849"/>
                <a:gd name="T95" fmla="*/ 1072 h 1114"/>
                <a:gd name="T96" fmla="*/ 24 w 849"/>
                <a:gd name="T97" fmla="*/ 901 h 1114"/>
                <a:gd name="T98" fmla="*/ 67 w 849"/>
                <a:gd name="T99" fmla="*/ 159 h 1114"/>
                <a:gd name="T100" fmla="*/ 32 w 849"/>
                <a:gd name="T101" fmla="*/ 1002 h 1114"/>
                <a:gd name="T102" fmla="*/ 256 w 849"/>
                <a:gd name="T103" fmla="*/ 1096 h 1114"/>
                <a:gd name="T104" fmla="*/ 776 w 849"/>
                <a:gd name="T105" fmla="*/ 1064 h 1114"/>
                <a:gd name="T106" fmla="*/ 798 w 849"/>
                <a:gd name="T107" fmla="*/ 1053 h 1114"/>
                <a:gd name="T108" fmla="*/ 388 w 849"/>
                <a:gd name="T109" fmla="*/ 1112 h 1114"/>
                <a:gd name="T110" fmla="*/ 24 w 849"/>
                <a:gd name="T111" fmla="*/ 1026 h 1114"/>
                <a:gd name="T112" fmla="*/ 21 w 849"/>
                <a:gd name="T113" fmla="*/ 247 h 1114"/>
                <a:gd name="T114" fmla="*/ 69 w 849"/>
                <a:gd name="T115" fmla="*/ 59 h 1114"/>
                <a:gd name="T116" fmla="*/ 226 w 849"/>
                <a:gd name="T117" fmla="*/ 3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49" h="1114">
                  <a:moveTo>
                    <a:pt x="761" y="1035"/>
                  </a:moveTo>
                  <a:lnTo>
                    <a:pt x="737" y="1043"/>
                  </a:lnTo>
                  <a:lnTo>
                    <a:pt x="712" y="1048"/>
                  </a:lnTo>
                  <a:lnTo>
                    <a:pt x="684" y="1050"/>
                  </a:lnTo>
                  <a:lnTo>
                    <a:pt x="659" y="1050"/>
                  </a:lnTo>
                  <a:lnTo>
                    <a:pt x="455" y="1059"/>
                  </a:lnTo>
                  <a:lnTo>
                    <a:pt x="343" y="1066"/>
                  </a:lnTo>
                  <a:lnTo>
                    <a:pt x="490" y="1069"/>
                  </a:lnTo>
                  <a:lnTo>
                    <a:pt x="659" y="1066"/>
                  </a:lnTo>
                  <a:lnTo>
                    <a:pt x="680" y="1064"/>
                  </a:lnTo>
                  <a:lnTo>
                    <a:pt x="702" y="1063"/>
                  </a:lnTo>
                  <a:lnTo>
                    <a:pt x="724" y="1056"/>
                  </a:lnTo>
                  <a:lnTo>
                    <a:pt x="745" y="1048"/>
                  </a:lnTo>
                  <a:lnTo>
                    <a:pt x="761" y="1035"/>
                  </a:lnTo>
                  <a:close/>
                  <a:moveTo>
                    <a:pt x="107" y="136"/>
                  </a:moveTo>
                  <a:lnTo>
                    <a:pt x="98" y="186"/>
                  </a:lnTo>
                  <a:lnTo>
                    <a:pt x="94" y="235"/>
                  </a:lnTo>
                  <a:lnTo>
                    <a:pt x="94" y="287"/>
                  </a:lnTo>
                  <a:lnTo>
                    <a:pt x="88" y="463"/>
                  </a:lnTo>
                  <a:lnTo>
                    <a:pt x="78" y="779"/>
                  </a:lnTo>
                  <a:lnTo>
                    <a:pt x="77" y="857"/>
                  </a:lnTo>
                  <a:lnTo>
                    <a:pt x="75" y="934"/>
                  </a:lnTo>
                  <a:lnTo>
                    <a:pt x="75" y="954"/>
                  </a:lnTo>
                  <a:lnTo>
                    <a:pt x="78" y="973"/>
                  </a:lnTo>
                  <a:lnTo>
                    <a:pt x="83" y="990"/>
                  </a:lnTo>
                  <a:lnTo>
                    <a:pt x="94" y="1007"/>
                  </a:lnTo>
                  <a:lnTo>
                    <a:pt x="112" y="1024"/>
                  </a:lnTo>
                  <a:lnTo>
                    <a:pt x="136" y="1035"/>
                  </a:lnTo>
                  <a:lnTo>
                    <a:pt x="159" y="1043"/>
                  </a:lnTo>
                  <a:lnTo>
                    <a:pt x="210" y="1053"/>
                  </a:lnTo>
                  <a:lnTo>
                    <a:pt x="260" y="1056"/>
                  </a:lnTo>
                  <a:lnTo>
                    <a:pt x="312" y="1056"/>
                  </a:lnTo>
                  <a:lnTo>
                    <a:pt x="364" y="1053"/>
                  </a:lnTo>
                  <a:lnTo>
                    <a:pt x="415" y="1050"/>
                  </a:lnTo>
                  <a:lnTo>
                    <a:pt x="466" y="1047"/>
                  </a:lnTo>
                  <a:lnTo>
                    <a:pt x="620" y="1037"/>
                  </a:lnTo>
                  <a:lnTo>
                    <a:pt x="707" y="1032"/>
                  </a:lnTo>
                  <a:lnTo>
                    <a:pt x="728" y="1031"/>
                  </a:lnTo>
                  <a:lnTo>
                    <a:pt x="748" y="1024"/>
                  </a:lnTo>
                  <a:lnTo>
                    <a:pt x="742" y="1026"/>
                  </a:lnTo>
                  <a:lnTo>
                    <a:pt x="654" y="1026"/>
                  </a:lnTo>
                  <a:lnTo>
                    <a:pt x="566" y="1024"/>
                  </a:lnTo>
                  <a:lnTo>
                    <a:pt x="207" y="1023"/>
                  </a:lnTo>
                  <a:lnTo>
                    <a:pt x="191" y="1023"/>
                  </a:lnTo>
                  <a:lnTo>
                    <a:pt x="173" y="1024"/>
                  </a:lnTo>
                  <a:lnTo>
                    <a:pt x="155" y="1024"/>
                  </a:lnTo>
                  <a:lnTo>
                    <a:pt x="136" y="1023"/>
                  </a:lnTo>
                  <a:lnTo>
                    <a:pt x="120" y="1019"/>
                  </a:lnTo>
                  <a:lnTo>
                    <a:pt x="106" y="1011"/>
                  </a:lnTo>
                  <a:lnTo>
                    <a:pt x="94" y="998"/>
                  </a:lnTo>
                  <a:lnTo>
                    <a:pt x="86" y="979"/>
                  </a:lnTo>
                  <a:lnTo>
                    <a:pt x="82" y="957"/>
                  </a:lnTo>
                  <a:lnTo>
                    <a:pt x="82" y="933"/>
                  </a:lnTo>
                  <a:lnTo>
                    <a:pt x="85" y="909"/>
                  </a:lnTo>
                  <a:lnTo>
                    <a:pt x="86" y="886"/>
                  </a:lnTo>
                  <a:lnTo>
                    <a:pt x="88" y="865"/>
                  </a:lnTo>
                  <a:lnTo>
                    <a:pt x="101" y="686"/>
                  </a:lnTo>
                  <a:lnTo>
                    <a:pt x="109" y="505"/>
                  </a:lnTo>
                  <a:lnTo>
                    <a:pt x="114" y="325"/>
                  </a:lnTo>
                  <a:lnTo>
                    <a:pt x="109" y="146"/>
                  </a:lnTo>
                  <a:lnTo>
                    <a:pt x="109" y="143"/>
                  </a:lnTo>
                  <a:lnTo>
                    <a:pt x="110" y="143"/>
                  </a:lnTo>
                  <a:lnTo>
                    <a:pt x="107" y="136"/>
                  </a:lnTo>
                  <a:close/>
                  <a:moveTo>
                    <a:pt x="101" y="128"/>
                  </a:moveTo>
                  <a:lnTo>
                    <a:pt x="88" y="143"/>
                  </a:lnTo>
                  <a:lnTo>
                    <a:pt x="78" y="160"/>
                  </a:lnTo>
                  <a:lnTo>
                    <a:pt x="72" y="183"/>
                  </a:lnTo>
                  <a:lnTo>
                    <a:pt x="67" y="207"/>
                  </a:lnTo>
                  <a:lnTo>
                    <a:pt x="66" y="229"/>
                  </a:lnTo>
                  <a:lnTo>
                    <a:pt x="64" y="252"/>
                  </a:lnTo>
                  <a:lnTo>
                    <a:pt x="62" y="269"/>
                  </a:lnTo>
                  <a:lnTo>
                    <a:pt x="50" y="460"/>
                  </a:lnTo>
                  <a:lnTo>
                    <a:pt x="43" y="630"/>
                  </a:lnTo>
                  <a:lnTo>
                    <a:pt x="40" y="801"/>
                  </a:lnTo>
                  <a:lnTo>
                    <a:pt x="38" y="854"/>
                  </a:lnTo>
                  <a:lnTo>
                    <a:pt x="38" y="909"/>
                  </a:lnTo>
                  <a:lnTo>
                    <a:pt x="43" y="962"/>
                  </a:lnTo>
                  <a:lnTo>
                    <a:pt x="45" y="979"/>
                  </a:lnTo>
                  <a:lnTo>
                    <a:pt x="50" y="998"/>
                  </a:lnTo>
                  <a:lnTo>
                    <a:pt x="56" y="1016"/>
                  </a:lnTo>
                  <a:lnTo>
                    <a:pt x="66" y="1032"/>
                  </a:lnTo>
                  <a:lnTo>
                    <a:pt x="80" y="1045"/>
                  </a:lnTo>
                  <a:lnTo>
                    <a:pt x="98" y="1053"/>
                  </a:lnTo>
                  <a:lnTo>
                    <a:pt x="118" y="1056"/>
                  </a:lnTo>
                  <a:lnTo>
                    <a:pt x="139" y="1056"/>
                  </a:lnTo>
                  <a:lnTo>
                    <a:pt x="159" y="1058"/>
                  </a:lnTo>
                  <a:lnTo>
                    <a:pt x="168" y="1058"/>
                  </a:lnTo>
                  <a:lnTo>
                    <a:pt x="146" y="1051"/>
                  </a:lnTo>
                  <a:lnTo>
                    <a:pt x="125" y="1043"/>
                  </a:lnTo>
                  <a:lnTo>
                    <a:pt x="102" y="1031"/>
                  </a:lnTo>
                  <a:lnTo>
                    <a:pt x="83" y="1015"/>
                  </a:lnTo>
                  <a:lnTo>
                    <a:pt x="70" y="994"/>
                  </a:lnTo>
                  <a:lnTo>
                    <a:pt x="64" y="968"/>
                  </a:lnTo>
                  <a:lnTo>
                    <a:pt x="61" y="926"/>
                  </a:lnTo>
                  <a:lnTo>
                    <a:pt x="61" y="885"/>
                  </a:lnTo>
                  <a:lnTo>
                    <a:pt x="64" y="841"/>
                  </a:lnTo>
                  <a:lnTo>
                    <a:pt x="66" y="801"/>
                  </a:lnTo>
                  <a:lnTo>
                    <a:pt x="77" y="436"/>
                  </a:lnTo>
                  <a:lnTo>
                    <a:pt x="82" y="253"/>
                  </a:lnTo>
                  <a:lnTo>
                    <a:pt x="83" y="221"/>
                  </a:lnTo>
                  <a:lnTo>
                    <a:pt x="85" y="189"/>
                  </a:lnTo>
                  <a:lnTo>
                    <a:pt x="91" y="159"/>
                  </a:lnTo>
                  <a:lnTo>
                    <a:pt x="101" y="128"/>
                  </a:lnTo>
                  <a:close/>
                  <a:moveTo>
                    <a:pt x="381" y="102"/>
                  </a:moveTo>
                  <a:lnTo>
                    <a:pt x="381" y="122"/>
                  </a:lnTo>
                  <a:lnTo>
                    <a:pt x="377" y="139"/>
                  </a:lnTo>
                  <a:lnTo>
                    <a:pt x="367" y="155"/>
                  </a:lnTo>
                  <a:lnTo>
                    <a:pt x="354" y="167"/>
                  </a:lnTo>
                  <a:lnTo>
                    <a:pt x="338" y="173"/>
                  </a:lnTo>
                  <a:lnTo>
                    <a:pt x="320" y="173"/>
                  </a:lnTo>
                  <a:lnTo>
                    <a:pt x="303" y="168"/>
                  </a:lnTo>
                  <a:lnTo>
                    <a:pt x="300" y="165"/>
                  </a:lnTo>
                  <a:lnTo>
                    <a:pt x="298" y="162"/>
                  </a:lnTo>
                  <a:lnTo>
                    <a:pt x="296" y="159"/>
                  </a:lnTo>
                  <a:lnTo>
                    <a:pt x="298" y="154"/>
                  </a:lnTo>
                  <a:lnTo>
                    <a:pt x="300" y="151"/>
                  </a:lnTo>
                  <a:lnTo>
                    <a:pt x="303" y="147"/>
                  </a:lnTo>
                  <a:lnTo>
                    <a:pt x="306" y="146"/>
                  </a:lnTo>
                  <a:lnTo>
                    <a:pt x="311" y="146"/>
                  </a:lnTo>
                  <a:lnTo>
                    <a:pt x="316" y="147"/>
                  </a:lnTo>
                  <a:lnTo>
                    <a:pt x="328" y="151"/>
                  </a:lnTo>
                  <a:lnTo>
                    <a:pt x="340" y="147"/>
                  </a:lnTo>
                  <a:lnTo>
                    <a:pt x="348" y="139"/>
                  </a:lnTo>
                  <a:lnTo>
                    <a:pt x="353" y="128"/>
                  </a:lnTo>
                  <a:lnTo>
                    <a:pt x="356" y="115"/>
                  </a:lnTo>
                  <a:lnTo>
                    <a:pt x="357" y="102"/>
                  </a:lnTo>
                  <a:lnTo>
                    <a:pt x="287" y="104"/>
                  </a:lnTo>
                  <a:lnTo>
                    <a:pt x="234" y="107"/>
                  </a:lnTo>
                  <a:lnTo>
                    <a:pt x="231" y="125"/>
                  </a:lnTo>
                  <a:lnTo>
                    <a:pt x="223" y="143"/>
                  </a:lnTo>
                  <a:lnTo>
                    <a:pt x="211" y="159"/>
                  </a:lnTo>
                  <a:lnTo>
                    <a:pt x="194" y="171"/>
                  </a:lnTo>
                  <a:lnTo>
                    <a:pt x="189" y="173"/>
                  </a:lnTo>
                  <a:lnTo>
                    <a:pt x="186" y="173"/>
                  </a:lnTo>
                  <a:lnTo>
                    <a:pt x="181" y="171"/>
                  </a:lnTo>
                  <a:lnTo>
                    <a:pt x="178" y="168"/>
                  </a:lnTo>
                  <a:lnTo>
                    <a:pt x="176" y="165"/>
                  </a:lnTo>
                  <a:lnTo>
                    <a:pt x="176" y="160"/>
                  </a:lnTo>
                  <a:lnTo>
                    <a:pt x="176" y="157"/>
                  </a:lnTo>
                  <a:lnTo>
                    <a:pt x="178" y="154"/>
                  </a:lnTo>
                  <a:lnTo>
                    <a:pt x="181" y="151"/>
                  </a:lnTo>
                  <a:lnTo>
                    <a:pt x="197" y="138"/>
                  </a:lnTo>
                  <a:lnTo>
                    <a:pt x="207" y="123"/>
                  </a:lnTo>
                  <a:lnTo>
                    <a:pt x="211" y="107"/>
                  </a:lnTo>
                  <a:lnTo>
                    <a:pt x="208" y="109"/>
                  </a:lnTo>
                  <a:lnTo>
                    <a:pt x="171" y="110"/>
                  </a:lnTo>
                  <a:lnTo>
                    <a:pt x="155" y="112"/>
                  </a:lnTo>
                  <a:lnTo>
                    <a:pt x="149" y="112"/>
                  </a:lnTo>
                  <a:lnTo>
                    <a:pt x="143" y="114"/>
                  </a:lnTo>
                  <a:lnTo>
                    <a:pt x="138" y="117"/>
                  </a:lnTo>
                  <a:lnTo>
                    <a:pt x="135" y="120"/>
                  </a:lnTo>
                  <a:lnTo>
                    <a:pt x="133" y="126"/>
                  </a:lnTo>
                  <a:lnTo>
                    <a:pt x="125" y="139"/>
                  </a:lnTo>
                  <a:lnTo>
                    <a:pt x="125" y="143"/>
                  </a:lnTo>
                  <a:lnTo>
                    <a:pt x="125" y="146"/>
                  </a:lnTo>
                  <a:lnTo>
                    <a:pt x="123" y="147"/>
                  </a:lnTo>
                  <a:lnTo>
                    <a:pt x="131" y="261"/>
                  </a:lnTo>
                  <a:lnTo>
                    <a:pt x="135" y="377"/>
                  </a:lnTo>
                  <a:lnTo>
                    <a:pt x="131" y="490"/>
                  </a:lnTo>
                  <a:lnTo>
                    <a:pt x="125" y="606"/>
                  </a:lnTo>
                  <a:lnTo>
                    <a:pt x="117" y="720"/>
                  </a:lnTo>
                  <a:lnTo>
                    <a:pt x="109" y="833"/>
                  </a:lnTo>
                  <a:lnTo>
                    <a:pt x="104" y="914"/>
                  </a:lnTo>
                  <a:lnTo>
                    <a:pt x="102" y="934"/>
                  </a:lnTo>
                  <a:lnTo>
                    <a:pt x="101" y="955"/>
                  </a:lnTo>
                  <a:lnTo>
                    <a:pt x="104" y="976"/>
                  </a:lnTo>
                  <a:lnTo>
                    <a:pt x="110" y="990"/>
                  </a:lnTo>
                  <a:lnTo>
                    <a:pt x="122" y="998"/>
                  </a:lnTo>
                  <a:lnTo>
                    <a:pt x="135" y="1003"/>
                  </a:lnTo>
                  <a:lnTo>
                    <a:pt x="151" y="1005"/>
                  </a:lnTo>
                  <a:lnTo>
                    <a:pt x="165" y="1005"/>
                  </a:lnTo>
                  <a:lnTo>
                    <a:pt x="179" y="1005"/>
                  </a:lnTo>
                  <a:lnTo>
                    <a:pt x="255" y="1005"/>
                  </a:lnTo>
                  <a:lnTo>
                    <a:pt x="561" y="1007"/>
                  </a:lnTo>
                  <a:lnTo>
                    <a:pt x="710" y="1007"/>
                  </a:lnTo>
                  <a:lnTo>
                    <a:pt x="731" y="1007"/>
                  </a:lnTo>
                  <a:lnTo>
                    <a:pt x="750" y="1005"/>
                  </a:lnTo>
                  <a:lnTo>
                    <a:pt x="771" y="1000"/>
                  </a:lnTo>
                  <a:lnTo>
                    <a:pt x="789" y="990"/>
                  </a:lnTo>
                  <a:lnTo>
                    <a:pt x="800" y="978"/>
                  </a:lnTo>
                  <a:lnTo>
                    <a:pt x="808" y="963"/>
                  </a:lnTo>
                  <a:lnTo>
                    <a:pt x="814" y="947"/>
                  </a:lnTo>
                  <a:lnTo>
                    <a:pt x="822" y="906"/>
                  </a:lnTo>
                  <a:lnTo>
                    <a:pt x="824" y="864"/>
                  </a:lnTo>
                  <a:lnTo>
                    <a:pt x="824" y="822"/>
                  </a:lnTo>
                  <a:lnTo>
                    <a:pt x="827" y="668"/>
                  </a:lnTo>
                  <a:lnTo>
                    <a:pt x="829" y="514"/>
                  </a:lnTo>
                  <a:lnTo>
                    <a:pt x="829" y="359"/>
                  </a:lnTo>
                  <a:lnTo>
                    <a:pt x="825" y="205"/>
                  </a:lnTo>
                  <a:lnTo>
                    <a:pt x="825" y="191"/>
                  </a:lnTo>
                  <a:lnTo>
                    <a:pt x="825" y="175"/>
                  </a:lnTo>
                  <a:lnTo>
                    <a:pt x="824" y="157"/>
                  </a:lnTo>
                  <a:lnTo>
                    <a:pt x="821" y="143"/>
                  </a:lnTo>
                  <a:lnTo>
                    <a:pt x="814" y="128"/>
                  </a:lnTo>
                  <a:lnTo>
                    <a:pt x="809" y="146"/>
                  </a:lnTo>
                  <a:lnTo>
                    <a:pt x="801" y="160"/>
                  </a:lnTo>
                  <a:lnTo>
                    <a:pt x="792" y="171"/>
                  </a:lnTo>
                  <a:lnTo>
                    <a:pt x="779" y="179"/>
                  </a:lnTo>
                  <a:lnTo>
                    <a:pt x="763" y="184"/>
                  </a:lnTo>
                  <a:lnTo>
                    <a:pt x="742" y="184"/>
                  </a:lnTo>
                  <a:lnTo>
                    <a:pt x="739" y="183"/>
                  </a:lnTo>
                  <a:lnTo>
                    <a:pt x="736" y="179"/>
                  </a:lnTo>
                  <a:lnTo>
                    <a:pt x="734" y="176"/>
                  </a:lnTo>
                  <a:lnTo>
                    <a:pt x="734" y="173"/>
                  </a:lnTo>
                  <a:lnTo>
                    <a:pt x="736" y="170"/>
                  </a:lnTo>
                  <a:lnTo>
                    <a:pt x="736" y="165"/>
                  </a:lnTo>
                  <a:lnTo>
                    <a:pt x="739" y="163"/>
                  </a:lnTo>
                  <a:lnTo>
                    <a:pt x="742" y="162"/>
                  </a:lnTo>
                  <a:lnTo>
                    <a:pt x="745" y="160"/>
                  </a:lnTo>
                  <a:lnTo>
                    <a:pt x="763" y="159"/>
                  </a:lnTo>
                  <a:lnTo>
                    <a:pt x="774" y="154"/>
                  </a:lnTo>
                  <a:lnTo>
                    <a:pt x="784" y="144"/>
                  </a:lnTo>
                  <a:lnTo>
                    <a:pt x="790" y="131"/>
                  </a:lnTo>
                  <a:lnTo>
                    <a:pt x="792" y="117"/>
                  </a:lnTo>
                  <a:lnTo>
                    <a:pt x="768" y="114"/>
                  </a:lnTo>
                  <a:lnTo>
                    <a:pt x="744" y="114"/>
                  </a:lnTo>
                  <a:lnTo>
                    <a:pt x="716" y="112"/>
                  </a:lnTo>
                  <a:lnTo>
                    <a:pt x="715" y="122"/>
                  </a:lnTo>
                  <a:lnTo>
                    <a:pt x="710" y="131"/>
                  </a:lnTo>
                  <a:lnTo>
                    <a:pt x="696" y="147"/>
                  </a:lnTo>
                  <a:lnTo>
                    <a:pt x="676" y="160"/>
                  </a:lnTo>
                  <a:lnTo>
                    <a:pt x="656" y="167"/>
                  </a:lnTo>
                  <a:lnTo>
                    <a:pt x="635" y="171"/>
                  </a:lnTo>
                  <a:lnTo>
                    <a:pt x="631" y="170"/>
                  </a:lnTo>
                  <a:lnTo>
                    <a:pt x="628" y="168"/>
                  </a:lnTo>
                  <a:lnTo>
                    <a:pt x="627" y="167"/>
                  </a:lnTo>
                  <a:lnTo>
                    <a:pt x="625" y="162"/>
                  </a:lnTo>
                  <a:lnTo>
                    <a:pt x="623" y="159"/>
                  </a:lnTo>
                  <a:lnTo>
                    <a:pt x="625" y="155"/>
                  </a:lnTo>
                  <a:lnTo>
                    <a:pt x="627" y="152"/>
                  </a:lnTo>
                  <a:lnTo>
                    <a:pt x="630" y="151"/>
                  </a:lnTo>
                  <a:lnTo>
                    <a:pt x="644" y="144"/>
                  </a:lnTo>
                  <a:lnTo>
                    <a:pt x="660" y="138"/>
                  </a:lnTo>
                  <a:lnTo>
                    <a:pt x="673" y="131"/>
                  </a:lnTo>
                  <a:lnTo>
                    <a:pt x="684" y="123"/>
                  </a:lnTo>
                  <a:lnTo>
                    <a:pt x="692" y="110"/>
                  </a:lnTo>
                  <a:lnTo>
                    <a:pt x="606" y="107"/>
                  </a:lnTo>
                  <a:lnTo>
                    <a:pt x="599" y="130"/>
                  </a:lnTo>
                  <a:lnTo>
                    <a:pt x="585" y="149"/>
                  </a:lnTo>
                  <a:lnTo>
                    <a:pt x="572" y="159"/>
                  </a:lnTo>
                  <a:lnTo>
                    <a:pt x="559" y="165"/>
                  </a:lnTo>
                  <a:lnTo>
                    <a:pt x="543" y="168"/>
                  </a:lnTo>
                  <a:lnTo>
                    <a:pt x="529" y="167"/>
                  </a:lnTo>
                  <a:lnTo>
                    <a:pt x="514" y="160"/>
                  </a:lnTo>
                  <a:lnTo>
                    <a:pt x="511" y="157"/>
                  </a:lnTo>
                  <a:lnTo>
                    <a:pt x="510" y="154"/>
                  </a:lnTo>
                  <a:lnTo>
                    <a:pt x="510" y="149"/>
                  </a:lnTo>
                  <a:lnTo>
                    <a:pt x="511" y="146"/>
                  </a:lnTo>
                  <a:lnTo>
                    <a:pt x="514" y="143"/>
                  </a:lnTo>
                  <a:lnTo>
                    <a:pt x="518" y="141"/>
                  </a:lnTo>
                  <a:lnTo>
                    <a:pt x="522" y="141"/>
                  </a:lnTo>
                  <a:lnTo>
                    <a:pt x="543" y="141"/>
                  </a:lnTo>
                  <a:lnTo>
                    <a:pt x="561" y="134"/>
                  </a:lnTo>
                  <a:lnTo>
                    <a:pt x="574" y="123"/>
                  </a:lnTo>
                  <a:lnTo>
                    <a:pt x="582" y="106"/>
                  </a:lnTo>
                  <a:lnTo>
                    <a:pt x="498" y="104"/>
                  </a:lnTo>
                  <a:lnTo>
                    <a:pt x="494" y="123"/>
                  </a:lnTo>
                  <a:lnTo>
                    <a:pt x="482" y="141"/>
                  </a:lnTo>
                  <a:lnTo>
                    <a:pt x="468" y="155"/>
                  </a:lnTo>
                  <a:lnTo>
                    <a:pt x="450" y="165"/>
                  </a:lnTo>
                  <a:lnTo>
                    <a:pt x="429" y="168"/>
                  </a:lnTo>
                  <a:lnTo>
                    <a:pt x="407" y="165"/>
                  </a:lnTo>
                  <a:lnTo>
                    <a:pt x="404" y="162"/>
                  </a:lnTo>
                  <a:lnTo>
                    <a:pt x="401" y="159"/>
                  </a:lnTo>
                  <a:lnTo>
                    <a:pt x="399" y="155"/>
                  </a:lnTo>
                  <a:lnTo>
                    <a:pt x="399" y="152"/>
                  </a:lnTo>
                  <a:lnTo>
                    <a:pt x="401" y="149"/>
                  </a:lnTo>
                  <a:lnTo>
                    <a:pt x="402" y="146"/>
                  </a:lnTo>
                  <a:lnTo>
                    <a:pt x="405" y="143"/>
                  </a:lnTo>
                  <a:lnTo>
                    <a:pt x="409" y="141"/>
                  </a:lnTo>
                  <a:lnTo>
                    <a:pt x="413" y="143"/>
                  </a:lnTo>
                  <a:lnTo>
                    <a:pt x="436" y="143"/>
                  </a:lnTo>
                  <a:lnTo>
                    <a:pt x="454" y="134"/>
                  </a:lnTo>
                  <a:lnTo>
                    <a:pt x="468" y="122"/>
                  </a:lnTo>
                  <a:lnTo>
                    <a:pt x="476" y="102"/>
                  </a:lnTo>
                  <a:lnTo>
                    <a:pt x="439" y="102"/>
                  </a:lnTo>
                  <a:lnTo>
                    <a:pt x="381" y="102"/>
                  </a:lnTo>
                  <a:close/>
                  <a:moveTo>
                    <a:pt x="152" y="48"/>
                  </a:moveTo>
                  <a:lnTo>
                    <a:pt x="131" y="50"/>
                  </a:lnTo>
                  <a:lnTo>
                    <a:pt x="112" y="56"/>
                  </a:lnTo>
                  <a:lnTo>
                    <a:pt x="96" y="66"/>
                  </a:lnTo>
                  <a:lnTo>
                    <a:pt x="82" y="78"/>
                  </a:lnTo>
                  <a:lnTo>
                    <a:pt x="72" y="96"/>
                  </a:lnTo>
                  <a:lnTo>
                    <a:pt x="69" y="114"/>
                  </a:lnTo>
                  <a:lnTo>
                    <a:pt x="70" y="134"/>
                  </a:lnTo>
                  <a:lnTo>
                    <a:pt x="90" y="122"/>
                  </a:lnTo>
                  <a:lnTo>
                    <a:pt x="110" y="114"/>
                  </a:lnTo>
                  <a:lnTo>
                    <a:pt x="122" y="106"/>
                  </a:lnTo>
                  <a:lnTo>
                    <a:pt x="136" y="99"/>
                  </a:lnTo>
                  <a:lnTo>
                    <a:pt x="154" y="96"/>
                  </a:lnTo>
                  <a:lnTo>
                    <a:pt x="168" y="93"/>
                  </a:lnTo>
                  <a:lnTo>
                    <a:pt x="181" y="91"/>
                  </a:lnTo>
                  <a:lnTo>
                    <a:pt x="210" y="90"/>
                  </a:lnTo>
                  <a:lnTo>
                    <a:pt x="202" y="74"/>
                  </a:lnTo>
                  <a:lnTo>
                    <a:pt x="189" y="61"/>
                  </a:lnTo>
                  <a:lnTo>
                    <a:pt x="173" y="51"/>
                  </a:lnTo>
                  <a:lnTo>
                    <a:pt x="152" y="48"/>
                  </a:lnTo>
                  <a:close/>
                  <a:moveTo>
                    <a:pt x="739" y="43"/>
                  </a:moveTo>
                  <a:lnTo>
                    <a:pt x="724" y="50"/>
                  </a:lnTo>
                  <a:lnTo>
                    <a:pt x="710" y="62"/>
                  </a:lnTo>
                  <a:lnTo>
                    <a:pt x="715" y="77"/>
                  </a:lnTo>
                  <a:lnTo>
                    <a:pt x="718" y="93"/>
                  </a:lnTo>
                  <a:lnTo>
                    <a:pt x="774" y="98"/>
                  </a:lnTo>
                  <a:lnTo>
                    <a:pt x="784" y="99"/>
                  </a:lnTo>
                  <a:lnTo>
                    <a:pt x="792" y="99"/>
                  </a:lnTo>
                  <a:lnTo>
                    <a:pt x="790" y="91"/>
                  </a:lnTo>
                  <a:lnTo>
                    <a:pt x="789" y="82"/>
                  </a:lnTo>
                  <a:lnTo>
                    <a:pt x="781" y="66"/>
                  </a:lnTo>
                  <a:lnTo>
                    <a:pt x="769" y="53"/>
                  </a:lnTo>
                  <a:lnTo>
                    <a:pt x="755" y="45"/>
                  </a:lnTo>
                  <a:lnTo>
                    <a:pt x="739" y="43"/>
                  </a:lnTo>
                  <a:close/>
                  <a:moveTo>
                    <a:pt x="417" y="42"/>
                  </a:moveTo>
                  <a:lnTo>
                    <a:pt x="402" y="45"/>
                  </a:lnTo>
                  <a:lnTo>
                    <a:pt x="391" y="51"/>
                  </a:lnTo>
                  <a:lnTo>
                    <a:pt x="381" y="62"/>
                  </a:lnTo>
                  <a:lnTo>
                    <a:pt x="380" y="77"/>
                  </a:lnTo>
                  <a:lnTo>
                    <a:pt x="380" y="78"/>
                  </a:lnTo>
                  <a:lnTo>
                    <a:pt x="378" y="80"/>
                  </a:lnTo>
                  <a:lnTo>
                    <a:pt x="380" y="83"/>
                  </a:lnTo>
                  <a:lnTo>
                    <a:pt x="381" y="83"/>
                  </a:lnTo>
                  <a:lnTo>
                    <a:pt x="474" y="83"/>
                  </a:lnTo>
                  <a:lnTo>
                    <a:pt x="473" y="78"/>
                  </a:lnTo>
                  <a:lnTo>
                    <a:pt x="463" y="61"/>
                  </a:lnTo>
                  <a:lnTo>
                    <a:pt x="449" y="50"/>
                  </a:lnTo>
                  <a:lnTo>
                    <a:pt x="431" y="43"/>
                  </a:lnTo>
                  <a:lnTo>
                    <a:pt x="417" y="42"/>
                  </a:lnTo>
                  <a:close/>
                  <a:moveTo>
                    <a:pt x="633" y="37"/>
                  </a:moveTo>
                  <a:lnTo>
                    <a:pt x="619" y="40"/>
                  </a:lnTo>
                  <a:lnTo>
                    <a:pt x="607" y="50"/>
                  </a:lnTo>
                  <a:lnTo>
                    <a:pt x="598" y="64"/>
                  </a:lnTo>
                  <a:lnTo>
                    <a:pt x="601" y="72"/>
                  </a:lnTo>
                  <a:lnTo>
                    <a:pt x="604" y="80"/>
                  </a:lnTo>
                  <a:lnTo>
                    <a:pt x="606" y="86"/>
                  </a:lnTo>
                  <a:lnTo>
                    <a:pt x="694" y="91"/>
                  </a:lnTo>
                  <a:lnTo>
                    <a:pt x="692" y="86"/>
                  </a:lnTo>
                  <a:lnTo>
                    <a:pt x="691" y="80"/>
                  </a:lnTo>
                  <a:lnTo>
                    <a:pt x="684" y="66"/>
                  </a:lnTo>
                  <a:lnTo>
                    <a:pt x="675" y="53"/>
                  </a:lnTo>
                  <a:lnTo>
                    <a:pt x="662" y="43"/>
                  </a:lnTo>
                  <a:lnTo>
                    <a:pt x="647" y="38"/>
                  </a:lnTo>
                  <a:lnTo>
                    <a:pt x="633" y="37"/>
                  </a:lnTo>
                  <a:close/>
                  <a:moveTo>
                    <a:pt x="535" y="35"/>
                  </a:moveTo>
                  <a:lnTo>
                    <a:pt x="522" y="37"/>
                  </a:lnTo>
                  <a:lnTo>
                    <a:pt x="511" y="42"/>
                  </a:lnTo>
                  <a:lnTo>
                    <a:pt x="502" y="51"/>
                  </a:lnTo>
                  <a:lnTo>
                    <a:pt x="492" y="61"/>
                  </a:lnTo>
                  <a:lnTo>
                    <a:pt x="497" y="72"/>
                  </a:lnTo>
                  <a:lnTo>
                    <a:pt x="498" y="83"/>
                  </a:lnTo>
                  <a:lnTo>
                    <a:pt x="580" y="86"/>
                  </a:lnTo>
                  <a:lnTo>
                    <a:pt x="577" y="77"/>
                  </a:lnTo>
                  <a:lnTo>
                    <a:pt x="571" y="64"/>
                  </a:lnTo>
                  <a:lnTo>
                    <a:pt x="561" y="51"/>
                  </a:lnTo>
                  <a:lnTo>
                    <a:pt x="550" y="42"/>
                  </a:lnTo>
                  <a:lnTo>
                    <a:pt x="535" y="35"/>
                  </a:lnTo>
                  <a:close/>
                  <a:moveTo>
                    <a:pt x="288" y="24"/>
                  </a:moveTo>
                  <a:lnTo>
                    <a:pt x="269" y="27"/>
                  </a:lnTo>
                  <a:lnTo>
                    <a:pt x="252" y="35"/>
                  </a:lnTo>
                  <a:lnTo>
                    <a:pt x="237" y="50"/>
                  </a:lnTo>
                  <a:lnTo>
                    <a:pt x="228" y="67"/>
                  </a:lnTo>
                  <a:lnTo>
                    <a:pt x="231" y="77"/>
                  </a:lnTo>
                  <a:lnTo>
                    <a:pt x="234" y="88"/>
                  </a:lnTo>
                  <a:lnTo>
                    <a:pt x="354" y="83"/>
                  </a:lnTo>
                  <a:lnTo>
                    <a:pt x="348" y="66"/>
                  </a:lnTo>
                  <a:lnTo>
                    <a:pt x="338" y="51"/>
                  </a:lnTo>
                  <a:lnTo>
                    <a:pt x="325" y="38"/>
                  </a:lnTo>
                  <a:lnTo>
                    <a:pt x="308" y="29"/>
                  </a:lnTo>
                  <a:lnTo>
                    <a:pt x="288" y="24"/>
                  </a:lnTo>
                  <a:close/>
                  <a:moveTo>
                    <a:pt x="292" y="0"/>
                  </a:moveTo>
                  <a:lnTo>
                    <a:pt x="316" y="5"/>
                  </a:lnTo>
                  <a:lnTo>
                    <a:pt x="338" y="17"/>
                  </a:lnTo>
                  <a:lnTo>
                    <a:pt x="356" y="35"/>
                  </a:lnTo>
                  <a:lnTo>
                    <a:pt x="362" y="43"/>
                  </a:lnTo>
                  <a:lnTo>
                    <a:pt x="367" y="51"/>
                  </a:lnTo>
                  <a:lnTo>
                    <a:pt x="377" y="37"/>
                  </a:lnTo>
                  <a:lnTo>
                    <a:pt x="391" y="25"/>
                  </a:lnTo>
                  <a:lnTo>
                    <a:pt x="410" y="19"/>
                  </a:lnTo>
                  <a:lnTo>
                    <a:pt x="429" y="19"/>
                  </a:lnTo>
                  <a:lnTo>
                    <a:pt x="449" y="24"/>
                  </a:lnTo>
                  <a:lnTo>
                    <a:pt x="466" y="32"/>
                  </a:lnTo>
                  <a:lnTo>
                    <a:pt x="482" y="46"/>
                  </a:lnTo>
                  <a:lnTo>
                    <a:pt x="494" y="32"/>
                  </a:lnTo>
                  <a:lnTo>
                    <a:pt x="506" y="19"/>
                  </a:lnTo>
                  <a:lnTo>
                    <a:pt x="524" y="13"/>
                  </a:lnTo>
                  <a:lnTo>
                    <a:pt x="542" y="13"/>
                  </a:lnTo>
                  <a:lnTo>
                    <a:pt x="559" y="19"/>
                  </a:lnTo>
                  <a:lnTo>
                    <a:pt x="574" y="30"/>
                  </a:lnTo>
                  <a:lnTo>
                    <a:pt x="587" y="45"/>
                  </a:lnTo>
                  <a:lnTo>
                    <a:pt x="598" y="29"/>
                  </a:lnTo>
                  <a:lnTo>
                    <a:pt x="614" y="19"/>
                  </a:lnTo>
                  <a:lnTo>
                    <a:pt x="631" y="14"/>
                  </a:lnTo>
                  <a:lnTo>
                    <a:pt x="649" y="14"/>
                  </a:lnTo>
                  <a:lnTo>
                    <a:pt x="668" y="21"/>
                  </a:lnTo>
                  <a:lnTo>
                    <a:pt x="686" y="30"/>
                  </a:lnTo>
                  <a:lnTo>
                    <a:pt x="700" y="45"/>
                  </a:lnTo>
                  <a:lnTo>
                    <a:pt x="713" y="30"/>
                  </a:lnTo>
                  <a:lnTo>
                    <a:pt x="729" y="22"/>
                  </a:lnTo>
                  <a:lnTo>
                    <a:pt x="747" y="21"/>
                  </a:lnTo>
                  <a:lnTo>
                    <a:pt x="765" y="24"/>
                  </a:lnTo>
                  <a:lnTo>
                    <a:pt x="782" y="32"/>
                  </a:lnTo>
                  <a:lnTo>
                    <a:pt x="797" y="45"/>
                  </a:lnTo>
                  <a:lnTo>
                    <a:pt x="806" y="62"/>
                  </a:lnTo>
                  <a:lnTo>
                    <a:pt x="814" y="85"/>
                  </a:lnTo>
                  <a:lnTo>
                    <a:pt x="816" y="107"/>
                  </a:lnTo>
                  <a:lnTo>
                    <a:pt x="827" y="115"/>
                  </a:lnTo>
                  <a:lnTo>
                    <a:pt x="835" y="128"/>
                  </a:lnTo>
                  <a:lnTo>
                    <a:pt x="840" y="144"/>
                  </a:lnTo>
                  <a:lnTo>
                    <a:pt x="845" y="203"/>
                  </a:lnTo>
                  <a:lnTo>
                    <a:pt x="846" y="263"/>
                  </a:lnTo>
                  <a:lnTo>
                    <a:pt x="846" y="322"/>
                  </a:lnTo>
                  <a:lnTo>
                    <a:pt x="849" y="503"/>
                  </a:lnTo>
                  <a:lnTo>
                    <a:pt x="846" y="684"/>
                  </a:lnTo>
                  <a:lnTo>
                    <a:pt x="843" y="865"/>
                  </a:lnTo>
                  <a:lnTo>
                    <a:pt x="841" y="893"/>
                  </a:lnTo>
                  <a:lnTo>
                    <a:pt x="840" y="922"/>
                  </a:lnTo>
                  <a:lnTo>
                    <a:pt x="833" y="950"/>
                  </a:lnTo>
                  <a:lnTo>
                    <a:pt x="824" y="976"/>
                  </a:lnTo>
                  <a:lnTo>
                    <a:pt x="813" y="992"/>
                  </a:lnTo>
                  <a:lnTo>
                    <a:pt x="800" y="1005"/>
                  </a:lnTo>
                  <a:lnTo>
                    <a:pt x="785" y="1015"/>
                  </a:lnTo>
                  <a:lnTo>
                    <a:pt x="785" y="1016"/>
                  </a:lnTo>
                  <a:lnTo>
                    <a:pt x="785" y="1018"/>
                  </a:lnTo>
                  <a:lnTo>
                    <a:pt x="777" y="1037"/>
                  </a:lnTo>
                  <a:lnTo>
                    <a:pt x="765" y="1051"/>
                  </a:lnTo>
                  <a:lnTo>
                    <a:pt x="747" y="1063"/>
                  </a:lnTo>
                  <a:lnTo>
                    <a:pt x="729" y="1071"/>
                  </a:lnTo>
                  <a:lnTo>
                    <a:pt x="708" y="1075"/>
                  </a:lnTo>
                  <a:lnTo>
                    <a:pt x="689" y="1079"/>
                  </a:lnTo>
                  <a:lnTo>
                    <a:pt x="619" y="1082"/>
                  </a:lnTo>
                  <a:lnTo>
                    <a:pt x="550" y="1083"/>
                  </a:lnTo>
                  <a:lnTo>
                    <a:pt x="479" y="1082"/>
                  </a:lnTo>
                  <a:lnTo>
                    <a:pt x="279" y="1077"/>
                  </a:lnTo>
                  <a:lnTo>
                    <a:pt x="175" y="1072"/>
                  </a:lnTo>
                  <a:lnTo>
                    <a:pt x="135" y="1071"/>
                  </a:lnTo>
                  <a:lnTo>
                    <a:pt x="96" y="1066"/>
                  </a:lnTo>
                  <a:lnTo>
                    <a:pt x="75" y="1056"/>
                  </a:lnTo>
                  <a:lnTo>
                    <a:pt x="59" y="1043"/>
                  </a:lnTo>
                  <a:lnTo>
                    <a:pt x="48" y="1026"/>
                  </a:lnTo>
                  <a:lnTo>
                    <a:pt x="38" y="1007"/>
                  </a:lnTo>
                  <a:lnTo>
                    <a:pt x="34" y="986"/>
                  </a:lnTo>
                  <a:lnTo>
                    <a:pt x="29" y="963"/>
                  </a:lnTo>
                  <a:lnTo>
                    <a:pt x="24" y="901"/>
                  </a:lnTo>
                  <a:lnTo>
                    <a:pt x="24" y="837"/>
                  </a:lnTo>
                  <a:lnTo>
                    <a:pt x="26" y="774"/>
                  </a:lnTo>
                  <a:lnTo>
                    <a:pt x="32" y="572"/>
                  </a:lnTo>
                  <a:lnTo>
                    <a:pt x="42" y="370"/>
                  </a:lnTo>
                  <a:lnTo>
                    <a:pt x="45" y="308"/>
                  </a:lnTo>
                  <a:lnTo>
                    <a:pt x="50" y="245"/>
                  </a:lnTo>
                  <a:lnTo>
                    <a:pt x="59" y="184"/>
                  </a:lnTo>
                  <a:lnTo>
                    <a:pt x="62" y="171"/>
                  </a:lnTo>
                  <a:lnTo>
                    <a:pt x="67" y="159"/>
                  </a:lnTo>
                  <a:lnTo>
                    <a:pt x="51" y="186"/>
                  </a:lnTo>
                  <a:lnTo>
                    <a:pt x="42" y="218"/>
                  </a:lnTo>
                  <a:lnTo>
                    <a:pt x="35" y="248"/>
                  </a:lnTo>
                  <a:lnTo>
                    <a:pt x="32" y="280"/>
                  </a:lnTo>
                  <a:lnTo>
                    <a:pt x="16" y="468"/>
                  </a:lnTo>
                  <a:lnTo>
                    <a:pt x="13" y="641"/>
                  </a:lnTo>
                  <a:lnTo>
                    <a:pt x="18" y="814"/>
                  </a:lnTo>
                  <a:lnTo>
                    <a:pt x="30" y="982"/>
                  </a:lnTo>
                  <a:lnTo>
                    <a:pt x="32" y="1002"/>
                  </a:lnTo>
                  <a:lnTo>
                    <a:pt x="35" y="1023"/>
                  </a:lnTo>
                  <a:lnTo>
                    <a:pt x="40" y="1042"/>
                  </a:lnTo>
                  <a:lnTo>
                    <a:pt x="50" y="1059"/>
                  </a:lnTo>
                  <a:lnTo>
                    <a:pt x="64" y="1071"/>
                  </a:lnTo>
                  <a:lnTo>
                    <a:pt x="83" y="1079"/>
                  </a:lnTo>
                  <a:lnTo>
                    <a:pt x="102" y="1082"/>
                  </a:lnTo>
                  <a:lnTo>
                    <a:pt x="123" y="1085"/>
                  </a:lnTo>
                  <a:lnTo>
                    <a:pt x="143" y="1087"/>
                  </a:lnTo>
                  <a:lnTo>
                    <a:pt x="256" y="1096"/>
                  </a:lnTo>
                  <a:lnTo>
                    <a:pt x="370" y="1101"/>
                  </a:lnTo>
                  <a:lnTo>
                    <a:pt x="486" y="1103"/>
                  </a:lnTo>
                  <a:lnTo>
                    <a:pt x="660" y="1096"/>
                  </a:lnTo>
                  <a:lnTo>
                    <a:pt x="680" y="1095"/>
                  </a:lnTo>
                  <a:lnTo>
                    <a:pt x="700" y="1093"/>
                  </a:lnTo>
                  <a:lnTo>
                    <a:pt x="721" y="1088"/>
                  </a:lnTo>
                  <a:lnTo>
                    <a:pt x="740" y="1083"/>
                  </a:lnTo>
                  <a:lnTo>
                    <a:pt x="760" y="1075"/>
                  </a:lnTo>
                  <a:lnTo>
                    <a:pt x="776" y="1064"/>
                  </a:lnTo>
                  <a:lnTo>
                    <a:pt x="790" y="1050"/>
                  </a:lnTo>
                  <a:lnTo>
                    <a:pt x="798" y="1032"/>
                  </a:lnTo>
                  <a:lnTo>
                    <a:pt x="803" y="1011"/>
                  </a:lnTo>
                  <a:lnTo>
                    <a:pt x="803" y="1010"/>
                  </a:lnTo>
                  <a:lnTo>
                    <a:pt x="805" y="1008"/>
                  </a:lnTo>
                  <a:lnTo>
                    <a:pt x="806" y="1010"/>
                  </a:lnTo>
                  <a:lnTo>
                    <a:pt x="806" y="1011"/>
                  </a:lnTo>
                  <a:lnTo>
                    <a:pt x="805" y="1034"/>
                  </a:lnTo>
                  <a:lnTo>
                    <a:pt x="798" y="1053"/>
                  </a:lnTo>
                  <a:lnTo>
                    <a:pt x="785" y="1069"/>
                  </a:lnTo>
                  <a:lnTo>
                    <a:pt x="769" y="1082"/>
                  </a:lnTo>
                  <a:lnTo>
                    <a:pt x="750" y="1093"/>
                  </a:lnTo>
                  <a:lnTo>
                    <a:pt x="729" y="1099"/>
                  </a:lnTo>
                  <a:lnTo>
                    <a:pt x="708" y="1104"/>
                  </a:lnTo>
                  <a:lnTo>
                    <a:pt x="636" y="1111"/>
                  </a:lnTo>
                  <a:lnTo>
                    <a:pt x="564" y="1114"/>
                  </a:lnTo>
                  <a:lnTo>
                    <a:pt x="490" y="1114"/>
                  </a:lnTo>
                  <a:lnTo>
                    <a:pt x="388" y="1112"/>
                  </a:lnTo>
                  <a:lnTo>
                    <a:pt x="285" y="1107"/>
                  </a:lnTo>
                  <a:lnTo>
                    <a:pt x="218" y="1104"/>
                  </a:lnTo>
                  <a:lnTo>
                    <a:pt x="151" y="1099"/>
                  </a:lnTo>
                  <a:lnTo>
                    <a:pt x="85" y="1090"/>
                  </a:lnTo>
                  <a:lnTo>
                    <a:pt x="64" y="1083"/>
                  </a:lnTo>
                  <a:lnTo>
                    <a:pt x="50" y="1074"/>
                  </a:lnTo>
                  <a:lnTo>
                    <a:pt x="38" y="1061"/>
                  </a:lnTo>
                  <a:lnTo>
                    <a:pt x="30" y="1045"/>
                  </a:lnTo>
                  <a:lnTo>
                    <a:pt x="24" y="1026"/>
                  </a:lnTo>
                  <a:lnTo>
                    <a:pt x="21" y="1007"/>
                  </a:lnTo>
                  <a:lnTo>
                    <a:pt x="11" y="906"/>
                  </a:lnTo>
                  <a:lnTo>
                    <a:pt x="3" y="805"/>
                  </a:lnTo>
                  <a:lnTo>
                    <a:pt x="0" y="667"/>
                  </a:lnTo>
                  <a:lnTo>
                    <a:pt x="1" y="527"/>
                  </a:lnTo>
                  <a:lnTo>
                    <a:pt x="8" y="389"/>
                  </a:lnTo>
                  <a:lnTo>
                    <a:pt x="11" y="343"/>
                  </a:lnTo>
                  <a:lnTo>
                    <a:pt x="16" y="295"/>
                  </a:lnTo>
                  <a:lnTo>
                    <a:pt x="21" y="247"/>
                  </a:lnTo>
                  <a:lnTo>
                    <a:pt x="32" y="200"/>
                  </a:lnTo>
                  <a:lnTo>
                    <a:pt x="40" y="179"/>
                  </a:lnTo>
                  <a:lnTo>
                    <a:pt x="50" y="160"/>
                  </a:lnTo>
                  <a:lnTo>
                    <a:pt x="64" y="143"/>
                  </a:lnTo>
                  <a:lnTo>
                    <a:pt x="62" y="141"/>
                  </a:lnTo>
                  <a:lnTo>
                    <a:pt x="53" y="118"/>
                  </a:lnTo>
                  <a:lnTo>
                    <a:pt x="51" y="96"/>
                  </a:lnTo>
                  <a:lnTo>
                    <a:pt x="58" y="77"/>
                  </a:lnTo>
                  <a:lnTo>
                    <a:pt x="69" y="59"/>
                  </a:lnTo>
                  <a:lnTo>
                    <a:pt x="85" y="45"/>
                  </a:lnTo>
                  <a:lnTo>
                    <a:pt x="104" y="35"/>
                  </a:lnTo>
                  <a:lnTo>
                    <a:pt x="127" y="27"/>
                  </a:lnTo>
                  <a:lnTo>
                    <a:pt x="149" y="24"/>
                  </a:lnTo>
                  <a:lnTo>
                    <a:pt x="170" y="25"/>
                  </a:lnTo>
                  <a:lnTo>
                    <a:pt x="187" y="30"/>
                  </a:lnTo>
                  <a:lnTo>
                    <a:pt x="203" y="40"/>
                  </a:lnTo>
                  <a:lnTo>
                    <a:pt x="215" y="51"/>
                  </a:lnTo>
                  <a:lnTo>
                    <a:pt x="226" y="30"/>
                  </a:lnTo>
                  <a:lnTo>
                    <a:pt x="244" y="13"/>
                  </a:lnTo>
                  <a:lnTo>
                    <a:pt x="266" y="3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56"/>
            <p:cNvSpPr>
              <a:spLocks noEditPoints="1"/>
            </p:cNvSpPr>
            <p:nvPr/>
          </p:nvSpPr>
          <p:spPr bwMode="auto">
            <a:xfrm>
              <a:off x="4864101" y="877888"/>
              <a:ext cx="806450" cy="481013"/>
            </a:xfrm>
            <a:custGeom>
              <a:avLst/>
              <a:gdLst>
                <a:gd name="T0" fmla="*/ 21 w 508"/>
                <a:gd name="T1" fmla="*/ 13 h 303"/>
                <a:gd name="T2" fmla="*/ 21 w 508"/>
                <a:gd name="T3" fmla="*/ 14 h 303"/>
                <a:gd name="T4" fmla="*/ 27 w 508"/>
                <a:gd name="T5" fmla="*/ 284 h 303"/>
                <a:gd name="T6" fmla="*/ 260 w 508"/>
                <a:gd name="T7" fmla="*/ 274 h 303"/>
                <a:gd name="T8" fmla="*/ 491 w 508"/>
                <a:gd name="T9" fmla="*/ 271 h 303"/>
                <a:gd name="T10" fmla="*/ 486 w 508"/>
                <a:gd name="T11" fmla="*/ 147 h 303"/>
                <a:gd name="T12" fmla="*/ 475 w 508"/>
                <a:gd name="T13" fmla="*/ 24 h 303"/>
                <a:gd name="T14" fmla="*/ 361 w 508"/>
                <a:gd name="T15" fmla="*/ 30 h 303"/>
                <a:gd name="T16" fmla="*/ 247 w 508"/>
                <a:gd name="T17" fmla="*/ 29 h 303"/>
                <a:gd name="T18" fmla="*/ 135 w 508"/>
                <a:gd name="T19" fmla="*/ 21 h 303"/>
                <a:gd name="T20" fmla="*/ 21 w 508"/>
                <a:gd name="T21" fmla="*/ 13 h 303"/>
                <a:gd name="T22" fmla="*/ 100 w 508"/>
                <a:gd name="T23" fmla="*/ 0 h 303"/>
                <a:gd name="T24" fmla="*/ 196 w 508"/>
                <a:gd name="T25" fmla="*/ 3 h 303"/>
                <a:gd name="T26" fmla="*/ 290 w 508"/>
                <a:gd name="T27" fmla="*/ 10 h 303"/>
                <a:gd name="T28" fmla="*/ 386 w 508"/>
                <a:gd name="T29" fmla="*/ 11 h 303"/>
                <a:gd name="T30" fmla="*/ 481 w 508"/>
                <a:gd name="T31" fmla="*/ 6 h 303"/>
                <a:gd name="T32" fmla="*/ 484 w 508"/>
                <a:gd name="T33" fmla="*/ 6 h 303"/>
                <a:gd name="T34" fmla="*/ 487 w 508"/>
                <a:gd name="T35" fmla="*/ 10 h 303"/>
                <a:gd name="T36" fmla="*/ 489 w 508"/>
                <a:gd name="T37" fmla="*/ 11 h 303"/>
                <a:gd name="T38" fmla="*/ 491 w 508"/>
                <a:gd name="T39" fmla="*/ 14 h 303"/>
                <a:gd name="T40" fmla="*/ 503 w 508"/>
                <a:gd name="T41" fmla="*/ 147 h 303"/>
                <a:gd name="T42" fmla="*/ 508 w 508"/>
                <a:gd name="T43" fmla="*/ 279 h 303"/>
                <a:gd name="T44" fmla="*/ 508 w 508"/>
                <a:gd name="T45" fmla="*/ 282 h 303"/>
                <a:gd name="T46" fmla="*/ 505 w 508"/>
                <a:gd name="T47" fmla="*/ 285 h 303"/>
                <a:gd name="T48" fmla="*/ 503 w 508"/>
                <a:gd name="T49" fmla="*/ 287 h 303"/>
                <a:gd name="T50" fmla="*/ 500 w 508"/>
                <a:gd name="T51" fmla="*/ 287 h 303"/>
                <a:gd name="T52" fmla="*/ 260 w 508"/>
                <a:gd name="T53" fmla="*/ 293 h 303"/>
                <a:gd name="T54" fmla="*/ 19 w 508"/>
                <a:gd name="T55" fmla="*/ 303 h 303"/>
                <a:gd name="T56" fmla="*/ 15 w 508"/>
                <a:gd name="T57" fmla="*/ 303 h 303"/>
                <a:gd name="T58" fmla="*/ 13 w 508"/>
                <a:gd name="T59" fmla="*/ 300 h 303"/>
                <a:gd name="T60" fmla="*/ 10 w 508"/>
                <a:gd name="T61" fmla="*/ 297 h 303"/>
                <a:gd name="T62" fmla="*/ 10 w 508"/>
                <a:gd name="T63" fmla="*/ 293 h 303"/>
                <a:gd name="T64" fmla="*/ 5 w 508"/>
                <a:gd name="T65" fmla="*/ 14 h 303"/>
                <a:gd name="T66" fmla="*/ 7 w 508"/>
                <a:gd name="T67" fmla="*/ 11 h 303"/>
                <a:gd name="T68" fmla="*/ 5 w 508"/>
                <a:gd name="T69" fmla="*/ 11 h 303"/>
                <a:gd name="T70" fmla="*/ 2 w 508"/>
                <a:gd name="T71" fmla="*/ 10 h 303"/>
                <a:gd name="T72" fmla="*/ 0 w 508"/>
                <a:gd name="T73" fmla="*/ 8 h 303"/>
                <a:gd name="T74" fmla="*/ 0 w 508"/>
                <a:gd name="T75" fmla="*/ 6 h 303"/>
                <a:gd name="T76" fmla="*/ 0 w 508"/>
                <a:gd name="T77" fmla="*/ 3 h 303"/>
                <a:gd name="T78" fmla="*/ 2 w 508"/>
                <a:gd name="T79" fmla="*/ 2 h 303"/>
                <a:gd name="T80" fmla="*/ 5 w 508"/>
                <a:gd name="T81" fmla="*/ 0 h 303"/>
                <a:gd name="T82" fmla="*/ 100 w 508"/>
                <a:gd name="T8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08" h="303">
                  <a:moveTo>
                    <a:pt x="21" y="13"/>
                  </a:moveTo>
                  <a:lnTo>
                    <a:pt x="21" y="14"/>
                  </a:lnTo>
                  <a:lnTo>
                    <a:pt x="27" y="284"/>
                  </a:lnTo>
                  <a:lnTo>
                    <a:pt x="260" y="274"/>
                  </a:lnTo>
                  <a:lnTo>
                    <a:pt x="491" y="271"/>
                  </a:lnTo>
                  <a:lnTo>
                    <a:pt x="486" y="147"/>
                  </a:lnTo>
                  <a:lnTo>
                    <a:pt x="475" y="24"/>
                  </a:lnTo>
                  <a:lnTo>
                    <a:pt x="361" y="30"/>
                  </a:lnTo>
                  <a:lnTo>
                    <a:pt x="247" y="29"/>
                  </a:lnTo>
                  <a:lnTo>
                    <a:pt x="135" y="21"/>
                  </a:lnTo>
                  <a:lnTo>
                    <a:pt x="21" y="13"/>
                  </a:lnTo>
                  <a:close/>
                  <a:moveTo>
                    <a:pt x="100" y="0"/>
                  </a:moveTo>
                  <a:lnTo>
                    <a:pt x="196" y="3"/>
                  </a:lnTo>
                  <a:lnTo>
                    <a:pt x="290" y="10"/>
                  </a:lnTo>
                  <a:lnTo>
                    <a:pt x="386" y="11"/>
                  </a:lnTo>
                  <a:lnTo>
                    <a:pt x="481" y="6"/>
                  </a:lnTo>
                  <a:lnTo>
                    <a:pt x="484" y="6"/>
                  </a:lnTo>
                  <a:lnTo>
                    <a:pt x="487" y="10"/>
                  </a:lnTo>
                  <a:lnTo>
                    <a:pt x="489" y="11"/>
                  </a:lnTo>
                  <a:lnTo>
                    <a:pt x="491" y="14"/>
                  </a:lnTo>
                  <a:lnTo>
                    <a:pt x="503" y="147"/>
                  </a:lnTo>
                  <a:lnTo>
                    <a:pt x="508" y="279"/>
                  </a:lnTo>
                  <a:lnTo>
                    <a:pt x="508" y="282"/>
                  </a:lnTo>
                  <a:lnTo>
                    <a:pt x="505" y="285"/>
                  </a:lnTo>
                  <a:lnTo>
                    <a:pt x="503" y="287"/>
                  </a:lnTo>
                  <a:lnTo>
                    <a:pt x="500" y="287"/>
                  </a:lnTo>
                  <a:lnTo>
                    <a:pt x="260" y="293"/>
                  </a:lnTo>
                  <a:lnTo>
                    <a:pt x="19" y="303"/>
                  </a:lnTo>
                  <a:lnTo>
                    <a:pt x="15" y="303"/>
                  </a:lnTo>
                  <a:lnTo>
                    <a:pt x="13" y="300"/>
                  </a:lnTo>
                  <a:lnTo>
                    <a:pt x="10" y="297"/>
                  </a:lnTo>
                  <a:lnTo>
                    <a:pt x="10" y="293"/>
                  </a:lnTo>
                  <a:lnTo>
                    <a:pt x="5" y="14"/>
                  </a:lnTo>
                  <a:lnTo>
                    <a:pt x="7" y="11"/>
                  </a:lnTo>
                  <a:lnTo>
                    <a:pt x="5" y="11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57"/>
            <p:cNvSpPr>
              <a:spLocks/>
            </p:cNvSpPr>
            <p:nvPr/>
          </p:nvSpPr>
          <p:spPr bwMode="auto">
            <a:xfrm>
              <a:off x="5002213" y="1046163"/>
              <a:ext cx="544513" cy="46038"/>
            </a:xfrm>
            <a:custGeom>
              <a:avLst/>
              <a:gdLst>
                <a:gd name="T0" fmla="*/ 57 w 343"/>
                <a:gd name="T1" fmla="*/ 0 h 29"/>
                <a:gd name="T2" fmla="*/ 112 w 343"/>
                <a:gd name="T3" fmla="*/ 1 h 29"/>
                <a:gd name="T4" fmla="*/ 166 w 343"/>
                <a:gd name="T5" fmla="*/ 6 h 29"/>
                <a:gd name="T6" fmla="*/ 253 w 343"/>
                <a:gd name="T7" fmla="*/ 11 h 29"/>
                <a:gd name="T8" fmla="*/ 338 w 343"/>
                <a:gd name="T9" fmla="*/ 16 h 29"/>
                <a:gd name="T10" fmla="*/ 341 w 343"/>
                <a:gd name="T11" fmla="*/ 17 h 29"/>
                <a:gd name="T12" fmla="*/ 343 w 343"/>
                <a:gd name="T13" fmla="*/ 19 h 29"/>
                <a:gd name="T14" fmla="*/ 343 w 343"/>
                <a:gd name="T15" fmla="*/ 21 h 29"/>
                <a:gd name="T16" fmla="*/ 343 w 343"/>
                <a:gd name="T17" fmla="*/ 22 h 29"/>
                <a:gd name="T18" fmla="*/ 340 w 343"/>
                <a:gd name="T19" fmla="*/ 24 h 29"/>
                <a:gd name="T20" fmla="*/ 299 w 343"/>
                <a:gd name="T21" fmla="*/ 29 h 29"/>
                <a:gd name="T22" fmla="*/ 258 w 343"/>
                <a:gd name="T23" fmla="*/ 27 h 29"/>
                <a:gd name="T24" fmla="*/ 216 w 343"/>
                <a:gd name="T25" fmla="*/ 22 h 29"/>
                <a:gd name="T26" fmla="*/ 176 w 343"/>
                <a:gd name="T27" fmla="*/ 19 h 29"/>
                <a:gd name="T28" fmla="*/ 89 w 343"/>
                <a:gd name="T29" fmla="*/ 11 h 29"/>
                <a:gd name="T30" fmla="*/ 5 w 343"/>
                <a:gd name="T31" fmla="*/ 11 h 29"/>
                <a:gd name="T32" fmla="*/ 1 w 343"/>
                <a:gd name="T33" fmla="*/ 9 h 29"/>
                <a:gd name="T34" fmla="*/ 1 w 343"/>
                <a:gd name="T35" fmla="*/ 8 h 29"/>
                <a:gd name="T36" fmla="*/ 0 w 343"/>
                <a:gd name="T37" fmla="*/ 6 h 29"/>
                <a:gd name="T38" fmla="*/ 1 w 343"/>
                <a:gd name="T39" fmla="*/ 5 h 29"/>
                <a:gd name="T40" fmla="*/ 3 w 343"/>
                <a:gd name="T41" fmla="*/ 3 h 29"/>
                <a:gd name="T42" fmla="*/ 57 w 343"/>
                <a:gd name="T4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3" h="29">
                  <a:moveTo>
                    <a:pt x="57" y="0"/>
                  </a:moveTo>
                  <a:lnTo>
                    <a:pt x="112" y="1"/>
                  </a:lnTo>
                  <a:lnTo>
                    <a:pt x="166" y="6"/>
                  </a:lnTo>
                  <a:lnTo>
                    <a:pt x="253" y="11"/>
                  </a:lnTo>
                  <a:lnTo>
                    <a:pt x="338" y="16"/>
                  </a:lnTo>
                  <a:lnTo>
                    <a:pt x="341" y="17"/>
                  </a:lnTo>
                  <a:lnTo>
                    <a:pt x="343" y="19"/>
                  </a:lnTo>
                  <a:lnTo>
                    <a:pt x="343" y="21"/>
                  </a:lnTo>
                  <a:lnTo>
                    <a:pt x="343" y="22"/>
                  </a:lnTo>
                  <a:lnTo>
                    <a:pt x="340" y="24"/>
                  </a:lnTo>
                  <a:lnTo>
                    <a:pt x="299" y="29"/>
                  </a:lnTo>
                  <a:lnTo>
                    <a:pt x="258" y="27"/>
                  </a:lnTo>
                  <a:lnTo>
                    <a:pt x="216" y="22"/>
                  </a:lnTo>
                  <a:lnTo>
                    <a:pt x="176" y="19"/>
                  </a:lnTo>
                  <a:lnTo>
                    <a:pt x="89" y="11"/>
                  </a:lnTo>
                  <a:lnTo>
                    <a:pt x="5" y="11"/>
                  </a:lnTo>
                  <a:lnTo>
                    <a:pt x="1" y="9"/>
                  </a:lnTo>
                  <a:lnTo>
                    <a:pt x="1" y="8"/>
                  </a:lnTo>
                  <a:lnTo>
                    <a:pt x="0" y="6"/>
                  </a:lnTo>
                  <a:lnTo>
                    <a:pt x="1" y="5"/>
                  </a:lnTo>
                  <a:lnTo>
                    <a:pt x="3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58"/>
            <p:cNvSpPr>
              <a:spLocks/>
            </p:cNvSpPr>
            <p:nvPr/>
          </p:nvSpPr>
          <p:spPr bwMode="auto">
            <a:xfrm>
              <a:off x="5014913" y="1150938"/>
              <a:ext cx="503238" cy="38100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9" name="그룹 78"/>
          <p:cNvGrpSpPr/>
          <p:nvPr/>
        </p:nvGrpSpPr>
        <p:grpSpPr>
          <a:xfrm rot="2591738">
            <a:off x="1071499" y="475873"/>
            <a:ext cx="1793354" cy="2642296"/>
            <a:chOff x="1605829" y="2384426"/>
            <a:chExt cx="638897" cy="812800"/>
          </a:xfrm>
        </p:grpSpPr>
        <p:sp>
          <p:nvSpPr>
            <p:cNvPr id="80" name="Freeform 264"/>
            <p:cNvSpPr>
              <a:spLocks/>
            </p:cNvSpPr>
            <p:nvPr/>
          </p:nvSpPr>
          <p:spPr bwMode="auto">
            <a:xfrm>
              <a:off x="1607417" y="2795588"/>
              <a:ext cx="6350" cy="0"/>
            </a:xfrm>
            <a:custGeom>
              <a:avLst/>
              <a:gdLst>
                <a:gd name="T0" fmla="*/ 4 w 4"/>
                <a:gd name="T1" fmla="*/ 1 w 4"/>
                <a:gd name="T2" fmla="*/ 0 w 4"/>
                <a:gd name="T3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5FE7FA"/>
            </a:solidFill>
            <a:ln w="0">
              <a:solidFill>
                <a:srgbClr val="5FE7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6"/>
            <p:cNvSpPr>
              <a:spLocks/>
            </p:cNvSpPr>
            <p:nvPr/>
          </p:nvSpPr>
          <p:spPr bwMode="auto">
            <a:xfrm>
              <a:off x="1620117" y="2798763"/>
              <a:ext cx="19050" cy="3175"/>
            </a:xfrm>
            <a:custGeom>
              <a:avLst/>
              <a:gdLst>
                <a:gd name="T0" fmla="*/ 12 w 12"/>
                <a:gd name="T1" fmla="*/ 0 h 2"/>
                <a:gd name="T2" fmla="*/ 10 w 12"/>
                <a:gd name="T3" fmla="*/ 2 h 2"/>
                <a:gd name="T4" fmla="*/ 8 w 12"/>
                <a:gd name="T5" fmla="*/ 2 h 2"/>
                <a:gd name="T6" fmla="*/ 4 w 12"/>
                <a:gd name="T7" fmla="*/ 2 h 2"/>
                <a:gd name="T8" fmla="*/ 0 w 12"/>
                <a:gd name="T9" fmla="*/ 2 h 2"/>
                <a:gd name="T10" fmla="*/ 4 w 12"/>
                <a:gd name="T11" fmla="*/ 2 h 2"/>
                <a:gd name="T12" fmla="*/ 8 w 12"/>
                <a:gd name="T13" fmla="*/ 2 h 2"/>
                <a:gd name="T14" fmla="*/ 10 w 12"/>
                <a:gd name="T15" fmla="*/ 2 h 2"/>
                <a:gd name="T16" fmla="*/ 12 w 1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">
                  <a:moveTo>
                    <a:pt x="12" y="0"/>
                  </a:moveTo>
                  <a:lnTo>
                    <a:pt x="10" y="2"/>
                  </a:lnTo>
                  <a:lnTo>
                    <a:pt x="8" y="2"/>
                  </a:lnTo>
                  <a:lnTo>
                    <a:pt x="4" y="2"/>
                  </a:lnTo>
                  <a:lnTo>
                    <a:pt x="0" y="2"/>
                  </a:lnTo>
                  <a:lnTo>
                    <a:pt x="4" y="2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5FE7FA"/>
            </a:solidFill>
            <a:ln w="0">
              <a:solidFill>
                <a:srgbClr val="5FE7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750"/>
            <p:cNvSpPr>
              <a:spLocks/>
            </p:cNvSpPr>
            <p:nvPr/>
          </p:nvSpPr>
          <p:spPr bwMode="auto">
            <a:xfrm>
              <a:off x="1628054" y="2432050"/>
              <a:ext cx="11113" cy="34925"/>
            </a:xfrm>
            <a:custGeom>
              <a:avLst/>
              <a:gdLst>
                <a:gd name="T0" fmla="*/ 7 w 7"/>
                <a:gd name="T1" fmla="*/ 0 h 22"/>
                <a:gd name="T2" fmla="*/ 7 w 7"/>
                <a:gd name="T3" fmla="*/ 4 h 22"/>
                <a:gd name="T4" fmla="*/ 7 w 7"/>
                <a:gd name="T5" fmla="*/ 21 h 22"/>
                <a:gd name="T6" fmla="*/ 0 w 7"/>
                <a:gd name="T7" fmla="*/ 22 h 22"/>
                <a:gd name="T8" fmla="*/ 0 w 7"/>
                <a:gd name="T9" fmla="*/ 17 h 22"/>
                <a:gd name="T10" fmla="*/ 0 w 7"/>
                <a:gd name="T11" fmla="*/ 17 h 22"/>
                <a:gd name="T12" fmla="*/ 1 w 7"/>
                <a:gd name="T13" fmla="*/ 18 h 22"/>
                <a:gd name="T14" fmla="*/ 3 w 7"/>
                <a:gd name="T15" fmla="*/ 17 h 22"/>
                <a:gd name="T16" fmla="*/ 4 w 7"/>
                <a:gd name="T17" fmla="*/ 15 h 22"/>
                <a:gd name="T18" fmla="*/ 4 w 7"/>
                <a:gd name="T19" fmla="*/ 13 h 22"/>
                <a:gd name="T20" fmla="*/ 3 w 7"/>
                <a:gd name="T21" fmla="*/ 12 h 22"/>
                <a:gd name="T22" fmla="*/ 1 w 7"/>
                <a:gd name="T23" fmla="*/ 10 h 22"/>
                <a:gd name="T24" fmla="*/ 0 w 7"/>
                <a:gd name="T25" fmla="*/ 10 h 22"/>
                <a:gd name="T26" fmla="*/ 0 w 7"/>
                <a:gd name="T27" fmla="*/ 2 h 22"/>
                <a:gd name="T28" fmla="*/ 3 w 7"/>
                <a:gd name="T29" fmla="*/ 1 h 22"/>
                <a:gd name="T30" fmla="*/ 7 w 7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22">
                  <a:moveTo>
                    <a:pt x="7" y="0"/>
                  </a:moveTo>
                  <a:lnTo>
                    <a:pt x="7" y="4"/>
                  </a:lnTo>
                  <a:lnTo>
                    <a:pt x="7" y="21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" y="18"/>
                  </a:lnTo>
                  <a:lnTo>
                    <a:pt x="3" y="17"/>
                  </a:lnTo>
                  <a:lnTo>
                    <a:pt x="4" y="15"/>
                  </a:lnTo>
                  <a:lnTo>
                    <a:pt x="4" y="13"/>
                  </a:lnTo>
                  <a:lnTo>
                    <a:pt x="3" y="12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0" y="2"/>
                  </a:lnTo>
                  <a:lnTo>
                    <a:pt x="3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751"/>
            <p:cNvSpPr>
              <a:spLocks/>
            </p:cNvSpPr>
            <p:nvPr/>
          </p:nvSpPr>
          <p:spPr bwMode="auto">
            <a:xfrm>
              <a:off x="1628054" y="2525713"/>
              <a:ext cx="11113" cy="41275"/>
            </a:xfrm>
            <a:custGeom>
              <a:avLst/>
              <a:gdLst>
                <a:gd name="T0" fmla="*/ 3 w 7"/>
                <a:gd name="T1" fmla="*/ 0 h 26"/>
                <a:gd name="T2" fmla="*/ 7 w 7"/>
                <a:gd name="T3" fmla="*/ 0 h 26"/>
                <a:gd name="T4" fmla="*/ 7 w 7"/>
                <a:gd name="T5" fmla="*/ 26 h 26"/>
                <a:gd name="T6" fmla="*/ 3 w 7"/>
                <a:gd name="T7" fmla="*/ 26 h 26"/>
                <a:gd name="T8" fmla="*/ 0 w 7"/>
                <a:gd name="T9" fmla="*/ 26 h 26"/>
                <a:gd name="T10" fmla="*/ 0 w 7"/>
                <a:gd name="T11" fmla="*/ 15 h 26"/>
                <a:gd name="T12" fmla="*/ 1 w 7"/>
                <a:gd name="T13" fmla="*/ 15 h 26"/>
                <a:gd name="T14" fmla="*/ 3 w 7"/>
                <a:gd name="T15" fmla="*/ 15 h 26"/>
                <a:gd name="T16" fmla="*/ 4 w 7"/>
                <a:gd name="T17" fmla="*/ 14 h 26"/>
                <a:gd name="T18" fmla="*/ 5 w 7"/>
                <a:gd name="T19" fmla="*/ 13 h 26"/>
                <a:gd name="T20" fmla="*/ 5 w 7"/>
                <a:gd name="T21" fmla="*/ 11 h 26"/>
                <a:gd name="T22" fmla="*/ 4 w 7"/>
                <a:gd name="T23" fmla="*/ 10 h 26"/>
                <a:gd name="T24" fmla="*/ 3 w 7"/>
                <a:gd name="T25" fmla="*/ 9 h 26"/>
                <a:gd name="T26" fmla="*/ 0 w 7"/>
                <a:gd name="T27" fmla="*/ 9 h 26"/>
                <a:gd name="T28" fmla="*/ 0 w 7"/>
                <a:gd name="T29" fmla="*/ 0 h 26"/>
                <a:gd name="T30" fmla="*/ 3 w 7"/>
                <a:gd name="T3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26">
                  <a:moveTo>
                    <a:pt x="3" y="0"/>
                  </a:moveTo>
                  <a:lnTo>
                    <a:pt x="7" y="0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0" y="26"/>
                  </a:lnTo>
                  <a:lnTo>
                    <a:pt x="0" y="15"/>
                  </a:lnTo>
                  <a:lnTo>
                    <a:pt x="1" y="15"/>
                  </a:lnTo>
                  <a:lnTo>
                    <a:pt x="3" y="15"/>
                  </a:lnTo>
                  <a:lnTo>
                    <a:pt x="4" y="14"/>
                  </a:lnTo>
                  <a:lnTo>
                    <a:pt x="5" y="13"/>
                  </a:lnTo>
                  <a:lnTo>
                    <a:pt x="5" y="11"/>
                  </a:lnTo>
                  <a:lnTo>
                    <a:pt x="4" y="10"/>
                  </a:lnTo>
                  <a:lnTo>
                    <a:pt x="3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752"/>
            <p:cNvSpPr>
              <a:spLocks/>
            </p:cNvSpPr>
            <p:nvPr/>
          </p:nvSpPr>
          <p:spPr bwMode="auto">
            <a:xfrm>
              <a:off x="1628054" y="2478088"/>
              <a:ext cx="11113" cy="36513"/>
            </a:xfrm>
            <a:custGeom>
              <a:avLst/>
              <a:gdLst>
                <a:gd name="T0" fmla="*/ 3 w 7"/>
                <a:gd name="T1" fmla="*/ 0 h 23"/>
                <a:gd name="T2" fmla="*/ 7 w 7"/>
                <a:gd name="T3" fmla="*/ 0 h 23"/>
                <a:gd name="T4" fmla="*/ 7 w 7"/>
                <a:gd name="T5" fmla="*/ 23 h 23"/>
                <a:gd name="T6" fmla="*/ 3 w 7"/>
                <a:gd name="T7" fmla="*/ 23 h 23"/>
                <a:gd name="T8" fmla="*/ 0 w 7"/>
                <a:gd name="T9" fmla="*/ 23 h 23"/>
                <a:gd name="T10" fmla="*/ 0 w 7"/>
                <a:gd name="T11" fmla="*/ 21 h 23"/>
                <a:gd name="T12" fmla="*/ 0 w 7"/>
                <a:gd name="T13" fmla="*/ 21 h 23"/>
                <a:gd name="T14" fmla="*/ 1 w 7"/>
                <a:gd name="T15" fmla="*/ 21 h 23"/>
                <a:gd name="T16" fmla="*/ 3 w 7"/>
                <a:gd name="T17" fmla="*/ 19 h 23"/>
                <a:gd name="T18" fmla="*/ 4 w 7"/>
                <a:gd name="T19" fmla="*/ 18 h 23"/>
                <a:gd name="T20" fmla="*/ 4 w 7"/>
                <a:gd name="T21" fmla="*/ 17 h 23"/>
                <a:gd name="T22" fmla="*/ 3 w 7"/>
                <a:gd name="T23" fmla="*/ 14 h 23"/>
                <a:gd name="T24" fmla="*/ 1 w 7"/>
                <a:gd name="T25" fmla="*/ 13 h 23"/>
                <a:gd name="T26" fmla="*/ 0 w 7"/>
                <a:gd name="T27" fmla="*/ 13 h 23"/>
                <a:gd name="T28" fmla="*/ 0 w 7"/>
                <a:gd name="T29" fmla="*/ 0 h 23"/>
                <a:gd name="T30" fmla="*/ 3 w 7"/>
                <a:gd name="T3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23">
                  <a:moveTo>
                    <a:pt x="3" y="0"/>
                  </a:moveTo>
                  <a:lnTo>
                    <a:pt x="7" y="0"/>
                  </a:lnTo>
                  <a:lnTo>
                    <a:pt x="7" y="23"/>
                  </a:lnTo>
                  <a:lnTo>
                    <a:pt x="3" y="23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" y="19"/>
                  </a:lnTo>
                  <a:lnTo>
                    <a:pt x="4" y="18"/>
                  </a:lnTo>
                  <a:lnTo>
                    <a:pt x="4" y="17"/>
                  </a:lnTo>
                  <a:lnTo>
                    <a:pt x="3" y="14"/>
                  </a:lnTo>
                  <a:lnTo>
                    <a:pt x="1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753"/>
            <p:cNvSpPr>
              <a:spLocks/>
            </p:cNvSpPr>
            <p:nvPr/>
          </p:nvSpPr>
          <p:spPr bwMode="auto">
            <a:xfrm>
              <a:off x="1628054" y="2997200"/>
              <a:ext cx="11113" cy="39688"/>
            </a:xfrm>
            <a:custGeom>
              <a:avLst/>
              <a:gdLst>
                <a:gd name="T0" fmla="*/ 0 w 7"/>
                <a:gd name="T1" fmla="*/ 0 h 25"/>
                <a:gd name="T2" fmla="*/ 3 w 7"/>
                <a:gd name="T3" fmla="*/ 1 h 25"/>
                <a:gd name="T4" fmla="*/ 7 w 7"/>
                <a:gd name="T5" fmla="*/ 2 h 25"/>
                <a:gd name="T6" fmla="*/ 7 w 7"/>
                <a:gd name="T7" fmla="*/ 25 h 25"/>
                <a:gd name="T8" fmla="*/ 4 w 7"/>
                <a:gd name="T9" fmla="*/ 25 h 25"/>
                <a:gd name="T10" fmla="*/ 0 w 7"/>
                <a:gd name="T11" fmla="*/ 23 h 25"/>
                <a:gd name="T12" fmla="*/ 0 w 7"/>
                <a:gd name="T13" fmla="*/ 23 h 25"/>
                <a:gd name="T14" fmla="*/ 0 w 7"/>
                <a:gd name="T15" fmla="*/ 16 h 25"/>
                <a:gd name="T16" fmla="*/ 1 w 7"/>
                <a:gd name="T17" fmla="*/ 17 h 25"/>
                <a:gd name="T18" fmla="*/ 4 w 7"/>
                <a:gd name="T19" fmla="*/ 17 h 25"/>
                <a:gd name="T20" fmla="*/ 5 w 7"/>
                <a:gd name="T21" fmla="*/ 16 h 25"/>
                <a:gd name="T22" fmla="*/ 7 w 7"/>
                <a:gd name="T23" fmla="*/ 14 h 25"/>
                <a:gd name="T24" fmla="*/ 7 w 7"/>
                <a:gd name="T25" fmla="*/ 12 h 25"/>
                <a:gd name="T26" fmla="*/ 5 w 7"/>
                <a:gd name="T27" fmla="*/ 10 h 25"/>
                <a:gd name="T28" fmla="*/ 4 w 7"/>
                <a:gd name="T29" fmla="*/ 10 h 25"/>
                <a:gd name="T30" fmla="*/ 1 w 7"/>
                <a:gd name="T31" fmla="*/ 9 h 25"/>
                <a:gd name="T32" fmla="*/ 0 w 7"/>
                <a:gd name="T33" fmla="*/ 9 h 25"/>
                <a:gd name="T34" fmla="*/ 0 w 7"/>
                <a:gd name="T3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" h="25">
                  <a:moveTo>
                    <a:pt x="0" y="0"/>
                  </a:moveTo>
                  <a:lnTo>
                    <a:pt x="3" y="1"/>
                  </a:lnTo>
                  <a:lnTo>
                    <a:pt x="7" y="2"/>
                  </a:lnTo>
                  <a:lnTo>
                    <a:pt x="7" y="25"/>
                  </a:lnTo>
                  <a:lnTo>
                    <a:pt x="4" y="2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16"/>
                  </a:lnTo>
                  <a:lnTo>
                    <a:pt x="1" y="17"/>
                  </a:lnTo>
                  <a:lnTo>
                    <a:pt x="4" y="17"/>
                  </a:lnTo>
                  <a:lnTo>
                    <a:pt x="5" y="16"/>
                  </a:lnTo>
                  <a:lnTo>
                    <a:pt x="7" y="14"/>
                  </a:lnTo>
                  <a:lnTo>
                    <a:pt x="7" y="12"/>
                  </a:lnTo>
                  <a:lnTo>
                    <a:pt x="5" y="10"/>
                  </a:lnTo>
                  <a:lnTo>
                    <a:pt x="4" y="10"/>
                  </a:lnTo>
                  <a:lnTo>
                    <a:pt x="1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754"/>
            <p:cNvSpPr>
              <a:spLocks/>
            </p:cNvSpPr>
            <p:nvPr/>
          </p:nvSpPr>
          <p:spPr bwMode="auto">
            <a:xfrm>
              <a:off x="1630363" y="2384426"/>
              <a:ext cx="614363" cy="812800"/>
            </a:xfrm>
            <a:custGeom>
              <a:avLst/>
              <a:gdLst>
                <a:gd name="T0" fmla="*/ 365 w 387"/>
                <a:gd name="T1" fmla="*/ 1 h 512"/>
                <a:gd name="T2" fmla="*/ 383 w 387"/>
                <a:gd name="T3" fmla="*/ 13 h 512"/>
                <a:gd name="T4" fmla="*/ 387 w 387"/>
                <a:gd name="T5" fmla="*/ 41 h 512"/>
                <a:gd name="T6" fmla="*/ 386 w 387"/>
                <a:gd name="T7" fmla="*/ 486 h 512"/>
                <a:gd name="T8" fmla="*/ 377 w 387"/>
                <a:gd name="T9" fmla="*/ 505 h 512"/>
                <a:gd name="T10" fmla="*/ 358 w 387"/>
                <a:gd name="T11" fmla="*/ 512 h 512"/>
                <a:gd name="T12" fmla="*/ 35 w 387"/>
                <a:gd name="T13" fmla="*/ 512 h 512"/>
                <a:gd name="T14" fmla="*/ 26 w 387"/>
                <a:gd name="T15" fmla="*/ 512 h 512"/>
                <a:gd name="T16" fmla="*/ 17 w 387"/>
                <a:gd name="T17" fmla="*/ 511 h 512"/>
                <a:gd name="T18" fmla="*/ 2 w 387"/>
                <a:gd name="T19" fmla="*/ 492 h 512"/>
                <a:gd name="T20" fmla="*/ 2 w 387"/>
                <a:gd name="T21" fmla="*/ 482 h 512"/>
                <a:gd name="T22" fmla="*/ 5 w 387"/>
                <a:gd name="T23" fmla="*/ 480 h 512"/>
                <a:gd name="T24" fmla="*/ 6 w 387"/>
                <a:gd name="T25" fmla="*/ 478 h 512"/>
                <a:gd name="T26" fmla="*/ 4 w 387"/>
                <a:gd name="T27" fmla="*/ 475 h 512"/>
                <a:gd name="T28" fmla="*/ 1 w 387"/>
                <a:gd name="T29" fmla="*/ 469 h 512"/>
                <a:gd name="T30" fmla="*/ 8 w 387"/>
                <a:gd name="T31" fmla="*/ 469 h 512"/>
                <a:gd name="T32" fmla="*/ 8 w 387"/>
                <a:gd name="T33" fmla="*/ 480 h 512"/>
                <a:gd name="T34" fmla="*/ 10 w 387"/>
                <a:gd name="T35" fmla="*/ 496 h 512"/>
                <a:gd name="T36" fmla="*/ 25 w 387"/>
                <a:gd name="T37" fmla="*/ 504 h 512"/>
                <a:gd name="T38" fmla="*/ 323 w 387"/>
                <a:gd name="T39" fmla="*/ 505 h 512"/>
                <a:gd name="T40" fmla="*/ 341 w 387"/>
                <a:gd name="T41" fmla="*/ 507 h 512"/>
                <a:gd name="T42" fmla="*/ 362 w 387"/>
                <a:gd name="T43" fmla="*/ 504 h 512"/>
                <a:gd name="T44" fmla="*/ 377 w 387"/>
                <a:gd name="T45" fmla="*/ 495 h 512"/>
                <a:gd name="T46" fmla="*/ 379 w 387"/>
                <a:gd name="T47" fmla="*/ 27 h 512"/>
                <a:gd name="T48" fmla="*/ 370 w 387"/>
                <a:gd name="T49" fmla="*/ 10 h 512"/>
                <a:gd name="T50" fmla="*/ 352 w 387"/>
                <a:gd name="T51" fmla="*/ 7 h 512"/>
                <a:gd name="T52" fmla="*/ 332 w 387"/>
                <a:gd name="T53" fmla="*/ 7 h 512"/>
                <a:gd name="T54" fmla="*/ 34 w 387"/>
                <a:gd name="T55" fmla="*/ 7 h 512"/>
                <a:gd name="T56" fmla="*/ 22 w 387"/>
                <a:gd name="T57" fmla="*/ 8 h 512"/>
                <a:gd name="T58" fmla="*/ 14 w 387"/>
                <a:gd name="T59" fmla="*/ 12 h 512"/>
                <a:gd name="T60" fmla="*/ 10 w 387"/>
                <a:gd name="T61" fmla="*/ 18 h 512"/>
                <a:gd name="T62" fmla="*/ 5 w 387"/>
                <a:gd name="T63" fmla="*/ 22 h 512"/>
                <a:gd name="T64" fmla="*/ 5 w 387"/>
                <a:gd name="T65" fmla="*/ 12 h 512"/>
                <a:gd name="T66" fmla="*/ 27 w 387"/>
                <a:gd name="T67" fmla="*/ 0 h 512"/>
                <a:gd name="T68" fmla="*/ 343 w 387"/>
                <a:gd name="T6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7" h="512">
                  <a:moveTo>
                    <a:pt x="355" y="0"/>
                  </a:moveTo>
                  <a:lnTo>
                    <a:pt x="365" y="1"/>
                  </a:lnTo>
                  <a:lnTo>
                    <a:pt x="375" y="5"/>
                  </a:lnTo>
                  <a:lnTo>
                    <a:pt x="383" y="13"/>
                  </a:lnTo>
                  <a:lnTo>
                    <a:pt x="386" y="26"/>
                  </a:lnTo>
                  <a:lnTo>
                    <a:pt x="387" y="41"/>
                  </a:lnTo>
                  <a:lnTo>
                    <a:pt x="386" y="55"/>
                  </a:lnTo>
                  <a:lnTo>
                    <a:pt x="386" y="486"/>
                  </a:lnTo>
                  <a:lnTo>
                    <a:pt x="383" y="497"/>
                  </a:lnTo>
                  <a:lnTo>
                    <a:pt x="377" y="505"/>
                  </a:lnTo>
                  <a:lnTo>
                    <a:pt x="369" y="509"/>
                  </a:lnTo>
                  <a:lnTo>
                    <a:pt x="358" y="512"/>
                  </a:lnTo>
                  <a:lnTo>
                    <a:pt x="347" y="512"/>
                  </a:lnTo>
                  <a:lnTo>
                    <a:pt x="35" y="512"/>
                  </a:lnTo>
                  <a:lnTo>
                    <a:pt x="31" y="512"/>
                  </a:lnTo>
                  <a:lnTo>
                    <a:pt x="26" y="512"/>
                  </a:lnTo>
                  <a:lnTo>
                    <a:pt x="21" y="512"/>
                  </a:lnTo>
                  <a:lnTo>
                    <a:pt x="17" y="511"/>
                  </a:lnTo>
                  <a:lnTo>
                    <a:pt x="6" y="503"/>
                  </a:lnTo>
                  <a:lnTo>
                    <a:pt x="2" y="492"/>
                  </a:lnTo>
                  <a:lnTo>
                    <a:pt x="1" y="482"/>
                  </a:lnTo>
                  <a:lnTo>
                    <a:pt x="2" y="482"/>
                  </a:lnTo>
                  <a:lnTo>
                    <a:pt x="4" y="482"/>
                  </a:lnTo>
                  <a:lnTo>
                    <a:pt x="5" y="480"/>
                  </a:lnTo>
                  <a:lnTo>
                    <a:pt x="6" y="479"/>
                  </a:lnTo>
                  <a:lnTo>
                    <a:pt x="6" y="478"/>
                  </a:lnTo>
                  <a:lnTo>
                    <a:pt x="6" y="476"/>
                  </a:lnTo>
                  <a:lnTo>
                    <a:pt x="4" y="475"/>
                  </a:lnTo>
                  <a:lnTo>
                    <a:pt x="0" y="474"/>
                  </a:lnTo>
                  <a:lnTo>
                    <a:pt x="1" y="469"/>
                  </a:lnTo>
                  <a:lnTo>
                    <a:pt x="4" y="467"/>
                  </a:lnTo>
                  <a:lnTo>
                    <a:pt x="8" y="469"/>
                  </a:lnTo>
                  <a:lnTo>
                    <a:pt x="8" y="476"/>
                  </a:lnTo>
                  <a:lnTo>
                    <a:pt x="8" y="480"/>
                  </a:lnTo>
                  <a:lnTo>
                    <a:pt x="8" y="486"/>
                  </a:lnTo>
                  <a:lnTo>
                    <a:pt x="10" y="496"/>
                  </a:lnTo>
                  <a:lnTo>
                    <a:pt x="17" y="501"/>
                  </a:lnTo>
                  <a:lnTo>
                    <a:pt x="25" y="504"/>
                  </a:lnTo>
                  <a:lnTo>
                    <a:pt x="35" y="505"/>
                  </a:lnTo>
                  <a:lnTo>
                    <a:pt x="323" y="505"/>
                  </a:lnTo>
                  <a:lnTo>
                    <a:pt x="332" y="505"/>
                  </a:lnTo>
                  <a:lnTo>
                    <a:pt x="341" y="507"/>
                  </a:lnTo>
                  <a:lnTo>
                    <a:pt x="352" y="505"/>
                  </a:lnTo>
                  <a:lnTo>
                    <a:pt x="362" y="504"/>
                  </a:lnTo>
                  <a:lnTo>
                    <a:pt x="370" y="501"/>
                  </a:lnTo>
                  <a:lnTo>
                    <a:pt x="377" y="495"/>
                  </a:lnTo>
                  <a:lnTo>
                    <a:pt x="379" y="486"/>
                  </a:lnTo>
                  <a:lnTo>
                    <a:pt x="379" y="27"/>
                  </a:lnTo>
                  <a:lnTo>
                    <a:pt x="377" y="17"/>
                  </a:lnTo>
                  <a:lnTo>
                    <a:pt x="370" y="10"/>
                  </a:lnTo>
                  <a:lnTo>
                    <a:pt x="362" y="8"/>
                  </a:lnTo>
                  <a:lnTo>
                    <a:pt x="352" y="7"/>
                  </a:lnTo>
                  <a:lnTo>
                    <a:pt x="341" y="7"/>
                  </a:lnTo>
                  <a:lnTo>
                    <a:pt x="332" y="7"/>
                  </a:lnTo>
                  <a:lnTo>
                    <a:pt x="40" y="7"/>
                  </a:lnTo>
                  <a:lnTo>
                    <a:pt x="34" y="7"/>
                  </a:lnTo>
                  <a:lnTo>
                    <a:pt x="27" y="7"/>
                  </a:lnTo>
                  <a:lnTo>
                    <a:pt x="22" y="8"/>
                  </a:lnTo>
                  <a:lnTo>
                    <a:pt x="18" y="9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10" y="18"/>
                  </a:lnTo>
                  <a:lnTo>
                    <a:pt x="9" y="22"/>
                  </a:lnTo>
                  <a:lnTo>
                    <a:pt x="5" y="22"/>
                  </a:lnTo>
                  <a:lnTo>
                    <a:pt x="1" y="24"/>
                  </a:lnTo>
                  <a:lnTo>
                    <a:pt x="5" y="12"/>
                  </a:lnTo>
                  <a:lnTo>
                    <a:pt x="15" y="3"/>
                  </a:lnTo>
                  <a:lnTo>
                    <a:pt x="27" y="0"/>
                  </a:lnTo>
                  <a:lnTo>
                    <a:pt x="332" y="0"/>
                  </a:lnTo>
                  <a:lnTo>
                    <a:pt x="343" y="0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755"/>
            <p:cNvSpPr>
              <a:spLocks/>
            </p:cNvSpPr>
            <p:nvPr/>
          </p:nvSpPr>
          <p:spPr bwMode="auto">
            <a:xfrm>
              <a:off x="1628054" y="2576513"/>
              <a:ext cx="11113" cy="30163"/>
            </a:xfrm>
            <a:custGeom>
              <a:avLst/>
              <a:gdLst>
                <a:gd name="T0" fmla="*/ 3 w 7"/>
                <a:gd name="T1" fmla="*/ 0 h 19"/>
                <a:gd name="T2" fmla="*/ 7 w 7"/>
                <a:gd name="T3" fmla="*/ 2 h 19"/>
                <a:gd name="T4" fmla="*/ 7 w 7"/>
                <a:gd name="T5" fmla="*/ 19 h 19"/>
                <a:gd name="T6" fmla="*/ 3 w 7"/>
                <a:gd name="T7" fmla="*/ 19 h 19"/>
                <a:gd name="T8" fmla="*/ 0 w 7"/>
                <a:gd name="T9" fmla="*/ 19 h 19"/>
                <a:gd name="T10" fmla="*/ 0 w 7"/>
                <a:gd name="T11" fmla="*/ 17 h 19"/>
                <a:gd name="T12" fmla="*/ 1 w 7"/>
                <a:gd name="T13" fmla="*/ 17 h 19"/>
                <a:gd name="T14" fmla="*/ 3 w 7"/>
                <a:gd name="T15" fmla="*/ 17 h 19"/>
                <a:gd name="T16" fmla="*/ 4 w 7"/>
                <a:gd name="T17" fmla="*/ 16 h 19"/>
                <a:gd name="T18" fmla="*/ 5 w 7"/>
                <a:gd name="T19" fmla="*/ 15 h 19"/>
                <a:gd name="T20" fmla="*/ 5 w 7"/>
                <a:gd name="T21" fmla="*/ 13 h 19"/>
                <a:gd name="T22" fmla="*/ 4 w 7"/>
                <a:gd name="T23" fmla="*/ 12 h 19"/>
                <a:gd name="T24" fmla="*/ 3 w 7"/>
                <a:gd name="T25" fmla="*/ 11 h 19"/>
                <a:gd name="T26" fmla="*/ 0 w 7"/>
                <a:gd name="T27" fmla="*/ 11 h 19"/>
                <a:gd name="T28" fmla="*/ 0 w 7"/>
                <a:gd name="T29" fmla="*/ 0 h 19"/>
                <a:gd name="T30" fmla="*/ 3 w 7"/>
                <a:gd name="T3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19">
                  <a:moveTo>
                    <a:pt x="3" y="0"/>
                  </a:moveTo>
                  <a:lnTo>
                    <a:pt x="7" y="2"/>
                  </a:lnTo>
                  <a:lnTo>
                    <a:pt x="7" y="19"/>
                  </a:lnTo>
                  <a:lnTo>
                    <a:pt x="3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7"/>
                  </a:lnTo>
                  <a:lnTo>
                    <a:pt x="3" y="17"/>
                  </a:lnTo>
                  <a:lnTo>
                    <a:pt x="4" y="16"/>
                  </a:lnTo>
                  <a:lnTo>
                    <a:pt x="5" y="15"/>
                  </a:lnTo>
                  <a:lnTo>
                    <a:pt x="5" y="13"/>
                  </a:lnTo>
                  <a:lnTo>
                    <a:pt x="4" y="12"/>
                  </a:lnTo>
                  <a:lnTo>
                    <a:pt x="3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756"/>
            <p:cNvSpPr>
              <a:spLocks/>
            </p:cNvSpPr>
            <p:nvPr/>
          </p:nvSpPr>
          <p:spPr bwMode="auto">
            <a:xfrm>
              <a:off x="1628054" y="2768600"/>
              <a:ext cx="11113" cy="30163"/>
            </a:xfrm>
            <a:custGeom>
              <a:avLst/>
              <a:gdLst>
                <a:gd name="T0" fmla="*/ 0 w 7"/>
                <a:gd name="T1" fmla="*/ 0 h 19"/>
                <a:gd name="T2" fmla="*/ 3 w 7"/>
                <a:gd name="T3" fmla="*/ 0 h 19"/>
                <a:gd name="T4" fmla="*/ 7 w 7"/>
                <a:gd name="T5" fmla="*/ 1 h 19"/>
                <a:gd name="T6" fmla="*/ 7 w 7"/>
                <a:gd name="T7" fmla="*/ 19 h 19"/>
                <a:gd name="T8" fmla="*/ 3 w 7"/>
                <a:gd name="T9" fmla="*/ 18 h 19"/>
                <a:gd name="T10" fmla="*/ 0 w 7"/>
                <a:gd name="T11" fmla="*/ 18 h 19"/>
                <a:gd name="T12" fmla="*/ 0 w 7"/>
                <a:gd name="T13" fmla="*/ 13 h 19"/>
                <a:gd name="T14" fmla="*/ 1 w 7"/>
                <a:gd name="T15" fmla="*/ 13 h 19"/>
                <a:gd name="T16" fmla="*/ 3 w 7"/>
                <a:gd name="T17" fmla="*/ 13 h 19"/>
                <a:gd name="T18" fmla="*/ 5 w 7"/>
                <a:gd name="T19" fmla="*/ 12 h 19"/>
                <a:gd name="T20" fmla="*/ 5 w 7"/>
                <a:gd name="T21" fmla="*/ 10 h 19"/>
                <a:gd name="T22" fmla="*/ 5 w 7"/>
                <a:gd name="T23" fmla="*/ 9 h 19"/>
                <a:gd name="T24" fmla="*/ 5 w 7"/>
                <a:gd name="T25" fmla="*/ 8 h 19"/>
                <a:gd name="T26" fmla="*/ 3 w 7"/>
                <a:gd name="T27" fmla="*/ 6 h 19"/>
                <a:gd name="T28" fmla="*/ 0 w 7"/>
                <a:gd name="T29" fmla="*/ 5 h 19"/>
                <a:gd name="T30" fmla="*/ 0 w 7"/>
                <a:gd name="T3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19">
                  <a:moveTo>
                    <a:pt x="0" y="0"/>
                  </a:moveTo>
                  <a:lnTo>
                    <a:pt x="3" y="0"/>
                  </a:lnTo>
                  <a:lnTo>
                    <a:pt x="7" y="1"/>
                  </a:lnTo>
                  <a:lnTo>
                    <a:pt x="7" y="19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13"/>
                  </a:lnTo>
                  <a:lnTo>
                    <a:pt x="1" y="13"/>
                  </a:lnTo>
                  <a:lnTo>
                    <a:pt x="3" y="13"/>
                  </a:lnTo>
                  <a:lnTo>
                    <a:pt x="5" y="12"/>
                  </a:lnTo>
                  <a:lnTo>
                    <a:pt x="5" y="10"/>
                  </a:lnTo>
                  <a:lnTo>
                    <a:pt x="5" y="9"/>
                  </a:lnTo>
                  <a:lnTo>
                    <a:pt x="5" y="8"/>
                  </a:lnTo>
                  <a:lnTo>
                    <a:pt x="3" y="6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757"/>
            <p:cNvSpPr>
              <a:spLocks/>
            </p:cNvSpPr>
            <p:nvPr/>
          </p:nvSpPr>
          <p:spPr bwMode="auto">
            <a:xfrm>
              <a:off x="1628054" y="3087688"/>
              <a:ext cx="11113" cy="31750"/>
            </a:xfrm>
            <a:custGeom>
              <a:avLst/>
              <a:gdLst>
                <a:gd name="T0" fmla="*/ 1 w 7"/>
                <a:gd name="T1" fmla="*/ 0 h 20"/>
                <a:gd name="T2" fmla="*/ 4 w 7"/>
                <a:gd name="T3" fmla="*/ 2 h 20"/>
                <a:gd name="T4" fmla="*/ 7 w 7"/>
                <a:gd name="T5" fmla="*/ 2 h 20"/>
                <a:gd name="T6" fmla="*/ 7 w 7"/>
                <a:gd name="T7" fmla="*/ 20 h 20"/>
                <a:gd name="T8" fmla="*/ 3 w 7"/>
                <a:gd name="T9" fmla="*/ 19 h 20"/>
                <a:gd name="T10" fmla="*/ 0 w 7"/>
                <a:gd name="T11" fmla="*/ 19 h 20"/>
                <a:gd name="T12" fmla="*/ 0 w 7"/>
                <a:gd name="T13" fmla="*/ 12 h 20"/>
                <a:gd name="T14" fmla="*/ 0 w 7"/>
                <a:gd name="T15" fmla="*/ 14 h 20"/>
                <a:gd name="T16" fmla="*/ 3 w 7"/>
                <a:gd name="T17" fmla="*/ 14 h 20"/>
                <a:gd name="T18" fmla="*/ 4 w 7"/>
                <a:gd name="T19" fmla="*/ 12 h 20"/>
                <a:gd name="T20" fmla="*/ 4 w 7"/>
                <a:gd name="T21" fmla="*/ 11 h 20"/>
                <a:gd name="T22" fmla="*/ 5 w 7"/>
                <a:gd name="T23" fmla="*/ 10 h 20"/>
                <a:gd name="T24" fmla="*/ 4 w 7"/>
                <a:gd name="T25" fmla="*/ 7 h 20"/>
                <a:gd name="T26" fmla="*/ 3 w 7"/>
                <a:gd name="T27" fmla="*/ 7 h 20"/>
                <a:gd name="T28" fmla="*/ 0 w 7"/>
                <a:gd name="T29" fmla="*/ 6 h 20"/>
                <a:gd name="T30" fmla="*/ 0 w 7"/>
                <a:gd name="T31" fmla="*/ 0 h 20"/>
                <a:gd name="T32" fmla="*/ 1 w 7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0">
                  <a:moveTo>
                    <a:pt x="1" y="0"/>
                  </a:moveTo>
                  <a:lnTo>
                    <a:pt x="4" y="2"/>
                  </a:lnTo>
                  <a:lnTo>
                    <a:pt x="7" y="2"/>
                  </a:lnTo>
                  <a:lnTo>
                    <a:pt x="7" y="20"/>
                  </a:lnTo>
                  <a:lnTo>
                    <a:pt x="3" y="19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4" y="12"/>
                  </a:lnTo>
                  <a:lnTo>
                    <a:pt x="4" y="11"/>
                  </a:lnTo>
                  <a:lnTo>
                    <a:pt x="5" y="10"/>
                  </a:lnTo>
                  <a:lnTo>
                    <a:pt x="4" y="7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758"/>
            <p:cNvSpPr>
              <a:spLocks/>
            </p:cNvSpPr>
            <p:nvPr/>
          </p:nvSpPr>
          <p:spPr bwMode="auto">
            <a:xfrm>
              <a:off x="1628054" y="2809875"/>
              <a:ext cx="11113" cy="25400"/>
            </a:xfrm>
            <a:custGeom>
              <a:avLst/>
              <a:gdLst>
                <a:gd name="T0" fmla="*/ 0 w 7"/>
                <a:gd name="T1" fmla="*/ 0 h 16"/>
                <a:gd name="T2" fmla="*/ 4 w 7"/>
                <a:gd name="T3" fmla="*/ 0 h 16"/>
                <a:gd name="T4" fmla="*/ 7 w 7"/>
                <a:gd name="T5" fmla="*/ 1 h 16"/>
                <a:gd name="T6" fmla="*/ 7 w 7"/>
                <a:gd name="T7" fmla="*/ 16 h 16"/>
                <a:gd name="T8" fmla="*/ 3 w 7"/>
                <a:gd name="T9" fmla="*/ 14 h 16"/>
                <a:gd name="T10" fmla="*/ 0 w 7"/>
                <a:gd name="T11" fmla="*/ 13 h 16"/>
                <a:gd name="T12" fmla="*/ 0 w 7"/>
                <a:gd name="T13" fmla="*/ 12 h 16"/>
                <a:gd name="T14" fmla="*/ 3 w 7"/>
                <a:gd name="T15" fmla="*/ 12 h 16"/>
                <a:gd name="T16" fmla="*/ 4 w 7"/>
                <a:gd name="T17" fmla="*/ 12 h 16"/>
                <a:gd name="T18" fmla="*/ 5 w 7"/>
                <a:gd name="T19" fmla="*/ 10 h 16"/>
                <a:gd name="T20" fmla="*/ 5 w 7"/>
                <a:gd name="T21" fmla="*/ 9 h 16"/>
                <a:gd name="T22" fmla="*/ 5 w 7"/>
                <a:gd name="T23" fmla="*/ 7 h 16"/>
                <a:gd name="T24" fmla="*/ 4 w 7"/>
                <a:gd name="T25" fmla="*/ 5 h 16"/>
                <a:gd name="T26" fmla="*/ 3 w 7"/>
                <a:gd name="T27" fmla="*/ 5 h 16"/>
                <a:gd name="T28" fmla="*/ 1 w 7"/>
                <a:gd name="T29" fmla="*/ 5 h 16"/>
                <a:gd name="T30" fmla="*/ 0 w 7"/>
                <a:gd name="T31" fmla="*/ 4 h 16"/>
                <a:gd name="T32" fmla="*/ 0 w 7"/>
                <a:gd name="T33" fmla="*/ 0 h 16"/>
                <a:gd name="T34" fmla="*/ 0 w 7"/>
                <a:gd name="T3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" h="16">
                  <a:moveTo>
                    <a:pt x="0" y="0"/>
                  </a:moveTo>
                  <a:lnTo>
                    <a:pt x="4" y="0"/>
                  </a:lnTo>
                  <a:lnTo>
                    <a:pt x="7" y="1"/>
                  </a:lnTo>
                  <a:lnTo>
                    <a:pt x="7" y="16"/>
                  </a:lnTo>
                  <a:lnTo>
                    <a:pt x="3" y="14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4" y="12"/>
                  </a:lnTo>
                  <a:lnTo>
                    <a:pt x="5" y="10"/>
                  </a:lnTo>
                  <a:lnTo>
                    <a:pt x="5" y="9"/>
                  </a:lnTo>
                  <a:lnTo>
                    <a:pt x="5" y="7"/>
                  </a:lnTo>
                  <a:lnTo>
                    <a:pt x="4" y="5"/>
                  </a:lnTo>
                  <a:lnTo>
                    <a:pt x="3" y="5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759"/>
            <p:cNvSpPr>
              <a:spLocks/>
            </p:cNvSpPr>
            <p:nvPr/>
          </p:nvSpPr>
          <p:spPr bwMode="auto">
            <a:xfrm>
              <a:off x="1628054" y="2881313"/>
              <a:ext cx="11113" cy="26988"/>
            </a:xfrm>
            <a:custGeom>
              <a:avLst/>
              <a:gdLst>
                <a:gd name="T0" fmla="*/ 0 w 7"/>
                <a:gd name="T1" fmla="*/ 0 h 17"/>
                <a:gd name="T2" fmla="*/ 3 w 7"/>
                <a:gd name="T3" fmla="*/ 0 h 17"/>
                <a:gd name="T4" fmla="*/ 7 w 7"/>
                <a:gd name="T5" fmla="*/ 1 h 17"/>
                <a:gd name="T6" fmla="*/ 7 w 7"/>
                <a:gd name="T7" fmla="*/ 17 h 17"/>
                <a:gd name="T8" fmla="*/ 0 w 7"/>
                <a:gd name="T9" fmla="*/ 17 h 17"/>
                <a:gd name="T10" fmla="*/ 0 w 7"/>
                <a:gd name="T11" fmla="*/ 11 h 17"/>
                <a:gd name="T12" fmla="*/ 0 w 7"/>
                <a:gd name="T13" fmla="*/ 13 h 17"/>
                <a:gd name="T14" fmla="*/ 3 w 7"/>
                <a:gd name="T15" fmla="*/ 13 h 17"/>
                <a:gd name="T16" fmla="*/ 4 w 7"/>
                <a:gd name="T17" fmla="*/ 11 h 17"/>
                <a:gd name="T18" fmla="*/ 5 w 7"/>
                <a:gd name="T19" fmla="*/ 10 h 17"/>
                <a:gd name="T20" fmla="*/ 5 w 7"/>
                <a:gd name="T21" fmla="*/ 7 h 17"/>
                <a:gd name="T22" fmla="*/ 4 w 7"/>
                <a:gd name="T23" fmla="*/ 6 h 17"/>
                <a:gd name="T24" fmla="*/ 3 w 7"/>
                <a:gd name="T25" fmla="*/ 5 h 17"/>
                <a:gd name="T26" fmla="*/ 1 w 7"/>
                <a:gd name="T27" fmla="*/ 5 h 17"/>
                <a:gd name="T28" fmla="*/ 0 w 7"/>
                <a:gd name="T29" fmla="*/ 5 h 17"/>
                <a:gd name="T30" fmla="*/ 0 w 7"/>
                <a:gd name="T3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17">
                  <a:moveTo>
                    <a:pt x="0" y="0"/>
                  </a:moveTo>
                  <a:lnTo>
                    <a:pt x="3" y="0"/>
                  </a:lnTo>
                  <a:lnTo>
                    <a:pt x="7" y="1"/>
                  </a:lnTo>
                  <a:lnTo>
                    <a:pt x="7" y="17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3" y="13"/>
                  </a:lnTo>
                  <a:lnTo>
                    <a:pt x="4" y="11"/>
                  </a:lnTo>
                  <a:lnTo>
                    <a:pt x="5" y="10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760"/>
            <p:cNvSpPr>
              <a:spLocks/>
            </p:cNvSpPr>
            <p:nvPr/>
          </p:nvSpPr>
          <p:spPr bwMode="auto">
            <a:xfrm>
              <a:off x="1628054" y="3046413"/>
              <a:ext cx="11113" cy="33338"/>
            </a:xfrm>
            <a:custGeom>
              <a:avLst/>
              <a:gdLst>
                <a:gd name="T0" fmla="*/ 0 w 7"/>
                <a:gd name="T1" fmla="*/ 0 h 21"/>
                <a:gd name="T2" fmla="*/ 3 w 7"/>
                <a:gd name="T3" fmla="*/ 0 h 21"/>
                <a:gd name="T4" fmla="*/ 7 w 7"/>
                <a:gd name="T5" fmla="*/ 2 h 21"/>
                <a:gd name="T6" fmla="*/ 7 w 7"/>
                <a:gd name="T7" fmla="*/ 21 h 21"/>
                <a:gd name="T8" fmla="*/ 3 w 7"/>
                <a:gd name="T9" fmla="*/ 20 h 21"/>
                <a:gd name="T10" fmla="*/ 0 w 7"/>
                <a:gd name="T11" fmla="*/ 20 h 21"/>
                <a:gd name="T12" fmla="*/ 0 w 7"/>
                <a:gd name="T13" fmla="*/ 12 h 21"/>
                <a:gd name="T14" fmla="*/ 1 w 7"/>
                <a:gd name="T15" fmla="*/ 13 h 21"/>
                <a:gd name="T16" fmla="*/ 3 w 7"/>
                <a:gd name="T17" fmla="*/ 13 h 21"/>
                <a:gd name="T18" fmla="*/ 4 w 7"/>
                <a:gd name="T19" fmla="*/ 12 h 21"/>
                <a:gd name="T20" fmla="*/ 5 w 7"/>
                <a:gd name="T21" fmla="*/ 11 h 21"/>
                <a:gd name="T22" fmla="*/ 5 w 7"/>
                <a:gd name="T23" fmla="*/ 8 h 21"/>
                <a:gd name="T24" fmla="*/ 5 w 7"/>
                <a:gd name="T25" fmla="*/ 7 h 21"/>
                <a:gd name="T26" fmla="*/ 3 w 7"/>
                <a:gd name="T27" fmla="*/ 5 h 21"/>
                <a:gd name="T28" fmla="*/ 0 w 7"/>
                <a:gd name="T29" fmla="*/ 4 h 21"/>
                <a:gd name="T30" fmla="*/ 0 w 7"/>
                <a:gd name="T3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21">
                  <a:moveTo>
                    <a:pt x="0" y="0"/>
                  </a:moveTo>
                  <a:lnTo>
                    <a:pt x="3" y="0"/>
                  </a:lnTo>
                  <a:lnTo>
                    <a:pt x="7" y="2"/>
                  </a:lnTo>
                  <a:lnTo>
                    <a:pt x="7" y="21"/>
                  </a:lnTo>
                  <a:lnTo>
                    <a:pt x="3" y="20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1" y="13"/>
                  </a:lnTo>
                  <a:lnTo>
                    <a:pt x="3" y="13"/>
                  </a:lnTo>
                  <a:lnTo>
                    <a:pt x="4" y="12"/>
                  </a:lnTo>
                  <a:lnTo>
                    <a:pt x="5" y="11"/>
                  </a:lnTo>
                  <a:lnTo>
                    <a:pt x="5" y="8"/>
                  </a:lnTo>
                  <a:lnTo>
                    <a:pt x="5" y="7"/>
                  </a:lnTo>
                  <a:lnTo>
                    <a:pt x="3" y="5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761"/>
            <p:cNvSpPr>
              <a:spLocks/>
            </p:cNvSpPr>
            <p:nvPr/>
          </p:nvSpPr>
          <p:spPr bwMode="auto">
            <a:xfrm>
              <a:off x="1628054" y="2843213"/>
              <a:ext cx="11113" cy="26988"/>
            </a:xfrm>
            <a:custGeom>
              <a:avLst/>
              <a:gdLst>
                <a:gd name="T0" fmla="*/ 0 w 7"/>
                <a:gd name="T1" fmla="*/ 0 h 17"/>
                <a:gd name="T2" fmla="*/ 3 w 7"/>
                <a:gd name="T3" fmla="*/ 0 h 17"/>
                <a:gd name="T4" fmla="*/ 4 w 7"/>
                <a:gd name="T5" fmla="*/ 1 h 17"/>
                <a:gd name="T6" fmla="*/ 7 w 7"/>
                <a:gd name="T7" fmla="*/ 1 h 17"/>
                <a:gd name="T8" fmla="*/ 7 w 7"/>
                <a:gd name="T9" fmla="*/ 17 h 17"/>
                <a:gd name="T10" fmla="*/ 0 w 7"/>
                <a:gd name="T11" fmla="*/ 16 h 17"/>
                <a:gd name="T12" fmla="*/ 0 w 7"/>
                <a:gd name="T13" fmla="*/ 13 h 17"/>
                <a:gd name="T14" fmla="*/ 0 w 7"/>
                <a:gd name="T15" fmla="*/ 13 h 17"/>
                <a:gd name="T16" fmla="*/ 3 w 7"/>
                <a:gd name="T17" fmla="*/ 13 h 17"/>
                <a:gd name="T18" fmla="*/ 4 w 7"/>
                <a:gd name="T19" fmla="*/ 12 h 17"/>
                <a:gd name="T20" fmla="*/ 5 w 7"/>
                <a:gd name="T21" fmla="*/ 10 h 17"/>
                <a:gd name="T22" fmla="*/ 5 w 7"/>
                <a:gd name="T23" fmla="*/ 9 h 17"/>
                <a:gd name="T24" fmla="*/ 4 w 7"/>
                <a:gd name="T25" fmla="*/ 7 h 17"/>
                <a:gd name="T26" fmla="*/ 3 w 7"/>
                <a:gd name="T27" fmla="*/ 7 h 17"/>
                <a:gd name="T28" fmla="*/ 1 w 7"/>
                <a:gd name="T29" fmla="*/ 5 h 17"/>
                <a:gd name="T30" fmla="*/ 0 w 7"/>
                <a:gd name="T31" fmla="*/ 5 h 17"/>
                <a:gd name="T32" fmla="*/ 0 w 7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17">
                  <a:moveTo>
                    <a:pt x="0" y="0"/>
                  </a:moveTo>
                  <a:lnTo>
                    <a:pt x="3" y="0"/>
                  </a:lnTo>
                  <a:lnTo>
                    <a:pt x="4" y="1"/>
                  </a:lnTo>
                  <a:lnTo>
                    <a:pt x="7" y="1"/>
                  </a:lnTo>
                  <a:lnTo>
                    <a:pt x="7" y="17"/>
                  </a:lnTo>
                  <a:lnTo>
                    <a:pt x="0" y="16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3" y="13"/>
                  </a:lnTo>
                  <a:lnTo>
                    <a:pt x="4" y="12"/>
                  </a:lnTo>
                  <a:lnTo>
                    <a:pt x="5" y="10"/>
                  </a:lnTo>
                  <a:lnTo>
                    <a:pt x="5" y="9"/>
                  </a:lnTo>
                  <a:lnTo>
                    <a:pt x="4" y="7"/>
                  </a:lnTo>
                  <a:lnTo>
                    <a:pt x="3" y="7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762"/>
            <p:cNvSpPr>
              <a:spLocks/>
            </p:cNvSpPr>
            <p:nvPr/>
          </p:nvSpPr>
          <p:spPr bwMode="auto">
            <a:xfrm>
              <a:off x="1628054" y="2690813"/>
              <a:ext cx="11113" cy="31750"/>
            </a:xfrm>
            <a:custGeom>
              <a:avLst/>
              <a:gdLst>
                <a:gd name="T0" fmla="*/ 0 w 7"/>
                <a:gd name="T1" fmla="*/ 0 h 20"/>
                <a:gd name="T2" fmla="*/ 3 w 7"/>
                <a:gd name="T3" fmla="*/ 2 h 20"/>
                <a:gd name="T4" fmla="*/ 7 w 7"/>
                <a:gd name="T5" fmla="*/ 3 h 20"/>
                <a:gd name="T6" fmla="*/ 7 w 7"/>
                <a:gd name="T7" fmla="*/ 20 h 20"/>
                <a:gd name="T8" fmla="*/ 3 w 7"/>
                <a:gd name="T9" fmla="*/ 19 h 20"/>
                <a:gd name="T10" fmla="*/ 0 w 7"/>
                <a:gd name="T11" fmla="*/ 19 h 20"/>
                <a:gd name="T12" fmla="*/ 0 w 7"/>
                <a:gd name="T13" fmla="*/ 12 h 20"/>
                <a:gd name="T14" fmla="*/ 1 w 7"/>
                <a:gd name="T15" fmla="*/ 13 h 20"/>
                <a:gd name="T16" fmla="*/ 3 w 7"/>
                <a:gd name="T17" fmla="*/ 12 h 20"/>
                <a:gd name="T18" fmla="*/ 4 w 7"/>
                <a:gd name="T19" fmla="*/ 11 h 20"/>
                <a:gd name="T20" fmla="*/ 5 w 7"/>
                <a:gd name="T21" fmla="*/ 10 h 20"/>
                <a:gd name="T22" fmla="*/ 4 w 7"/>
                <a:gd name="T23" fmla="*/ 8 h 20"/>
                <a:gd name="T24" fmla="*/ 3 w 7"/>
                <a:gd name="T25" fmla="*/ 7 h 20"/>
                <a:gd name="T26" fmla="*/ 1 w 7"/>
                <a:gd name="T27" fmla="*/ 6 h 20"/>
                <a:gd name="T28" fmla="*/ 0 w 7"/>
                <a:gd name="T29" fmla="*/ 6 h 20"/>
                <a:gd name="T30" fmla="*/ 0 w 7"/>
                <a:gd name="T3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20">
                  <a:moveTo>
                    <a:pt x="0" y="0"/>
                  </a:moveTo>
                  <a:lnTo>
                    <a:pt x="3" y="2"/>
                  </a:lnTo>
                  <a:lnTo>
                    <a:pt x="7" y="3"/>
                  </a:lnTo>
                  <a:lnTo>
                    <a:pt x="7" y="20"/>
                  </a:lnTo>
                  <a:lnTo>
                    <a:pt x="3" y="19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" y="13"/>
                  </a:lnTo>
                  <a:lnTo>
                    <a:pt x="3" y="12"/>
                  </a:lnTo>
                  <a:lnTo>
                    <a:pt x="4" y="11"/>
                  </a:lnTo>
                  <a:lnTo>
                    <a:pt x="5" y="10"/>
                  </a:lnTo>
                  <a:lnTo>
                    <a:pt x="4" y="8"/>
                  </a:lnTo>
                  <a:lnTo>
                    <a:pt x="3" y="7"/>
                  </a:lnTo>
                  <a:lnTo>
                    <a:pt x="1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763"/>
            <p:cNvSpPr>
              <a:spLocks/>
            </p:cNvSpPr>
            <p:nvPr/>
          </p:nvSpPr>
          <p:spPr bwMode="auto">
            <a:xfrm>
              <a:off x="1628054" y="2652713"/>
              <a:ext cx="11113" cy="30163"/>
            </a:xfrm>
            <a:custGeom>
              <a:avLst/>
              <a:gdLst>
                <a:gd name="T0" fmla="*/ 0 w 7"/>
                <a:gd name="T1" fmla="*/ 0 h 19"/>
                <a:gd name="T2" fmla="*/ 3 w 7"/>
                <a:gd name="T3" fmla="*/ 0 h 19"/>
                <a:gd name="T4" fmla="*/ 7 w 7"/>
                <a:gd name="T5" fmla="*/ 1 h 19"/>
                <a:gd name="T6" fmla="*/ 7 w 7"/>
                <a:gd name="T7" fmla="*/ 19 h 19"/>
                <a:gd name="T8" fmla="*/ 3 w 7"/>
                <a:gd name="T9" fmla="*/ 18 h 19"/>
                <a:gd name="T10" fmla="*/ 0 w 7"/>
                <a:gd name="T11" fmla="*/ 18 h 19"/>
                <a:gd name="T12" fmla="*/ 0 w 7"/>
                <a:gd name="T13" fmla="*/ 15 h 19"/>
                <a:gd name="T14" fmla="*/ 3 w 7"/>
                <a:gd name="T15" fmla="*/ 15 h 19"/>
                <a:gd name="T16" fmla="*/ 4 w 7"/>
                <a:gd name="T17" fmla="*/ 14 h 19"/>
                <a:gd name="T18" fmla="*/ 5 w 7"/>
                <a:gd name="T19" fmla="*/ 13 h 19"/>
                <a:gd name="T20" fmla="*/ 5 w 7"/>
                <a:gd name="T21" fmla="*/ 11 h 19"/>
                <a:gd name="T22" fmla="*/ 5 w 7"/>
                <a:gd name="T23" fmla="*/ 10 h 19"/>
                <a:gd name="T24" fmla="*/ 4 w 7"/>
                <a:gd name="T25" fmla="*/ 9 h 19"/>
                <a:gd name="T26" fmla="*/ 3 w 7"/>
                <a:gd name="T27" fmla="*/ 9 h 19"/>
                <a:gd name="T28" fmla="*/ 0 w 7"/>
                <a:gd name="T29" fmla="*/ 7 h 19"/>
                <a:gd name="T30" fmla="*/ 0 w 7"/>
                <a:gd name="T3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19">
                  <a:moveTo>
                    <a:pt x="0" y="0"/>
                  </a:moveTo>
                  <a:lnTo>
                    <a:pt x="3" y="0"/>
                  </a:lnTo>
                  <a:lnTo>
                    <a:pt x="7" y="1"/>
                  </a:lnTo>
                  <a:lnTo>
                    <a:pt x="7" y="19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3" y="15"/>
                  </a:lnTo>
                  <a:lnTo>
                    <a:pt x="4" y="14"/>
                  </a:lnTo>
                  <a:lnTo>
                    <a:pt x="5" y="13"/>
                  </a:lnTo>
                  <a:lnTo>
                    <a:pt x="5" y="11"/>
                  </a:lnTo>
                  <a:lnTo>
                    <a:pt x="5" y="10"/>
                  </a:lnTo>
                  <a:lnTo>
                    <a:pt x="4" y="9"/>
                  </a:lnTo>
                  <a:lnTo>
                    <a:pt x="3" y="9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764"/>
            <p:cNvSpPr>
              <a:spLocks/>
            </p:cNvSpPr>
            <p:nvPr/>
          </p:nvSpPr>
          <p:spPr bwMode="auto">
            <a:xfrm>
              <a:off x="1628054" y="2917825"/>
              <a:ext cx="11113" cy="28575"/>
            </a:xfrm>
            <a:custGeom>
              <a:avLst/>
              <a:gdLst>
                <a:gd name="T0" fmla="*/ 0 w 7"/>
                <a:gd name="T1" fmla="*/ 0 h 18"/>
                <a:gd name="T2" fmla="*/ 3 w 7"/>
                <a:gd name="T3" fmla="*/ 0 h 18"/>
                <a:gd name="T4" fmla="*/ 7 w 7"/>
                <a:gd name="T5" fmla="*/ 1 h 18"/>
                <a:gd name="T6" fmla="*/ 7 w 7"/>
                <a:gd name="T7" fmla="*/ 18 h 18"/>
                <a:gd name="T8" fmla="*/ 3 w 7"/>
                <a:gd name="T9" fmla="*/ 18 h 18"/>
                <a:gd name="T10" fmla="*/ 0 w 7"/>
                <a:gd name="T11" fmla="*/ 18 h 18"/>
                <a:gd name="T12" fmla="*/ 0 w 7"/>
                <a:gd name="T13" fmla="*/ 12 h 18"/>
                <a:gd name="T14" fmla="*/ 3 w 7"/>
                <a:gd name="T15" fmla="*/ 13 h 18"/>
                <a:gd name="T16" fmla="*/ 4 w 7"/>
                <a:gd name="T17" fmla="*/ 12 h 18"/>
                <a:gd name="T18" fmla="*/ 5 w 7"/>
                <a:gd name="T19" fmla="*/ 11 h 18"/>
                <a:gd name="T20" fmla="*/ 5 w 7"/>
                <a:gd name="T21" fmla="*/ 9 h 18"/>
                <a:gd name="T22" fmla="*/ 5 w 7"/>
                <a:gd name="T23" fmla="*/ 8 h 18"/>
                <a:gd name="T24" fmla="*/ 4 w 7"/>
                <a:gd name="T25" fmla="*/ 7 h 18"/>
                <a:gd name="T26" fmla="*/ 3 w 7"/>
                <a:gd name="T27" fmla="*/ 5 h 18"/>
                <a:gd name="T28" fmla="*/ 1 w 7"/>
                <a:gd name="T29" fmla="*/ 5 h 18"/>
                <a:gd name="T30" fmla="*/ 0 w 7"/>
                <a:gd name="T31" fmla="*/ 5 h 18"/>
                <a:gd name="T32" fmla="*/ 0 w 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18">
                  <a:moveTo>
                    <a:pt x="0" y="0"/>
                  </a:moveTo>
                  <a:lnTo>
                    <a:pt x="3" y="0"/>
                  </a:lnTo>
                  <a:lnTo>
                    <a:pt x="7" y="1"/>
                  </a:lnTo>
                  <a:lnTo>
                    <a:pt x="7" y="18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3" y="13"/>
                  </a:lnTo>
                  <a:lnTo>
                    <a:pt x="4" y="12"/>
                  </a:lnTo>
                  <a:lnTo>
                    <a:pt x="5" y="11"/>
                  </a:lnTo>
                  <a:lnTo>
                    <a:pt x="5" y="9"/>
                  </a:lnTo>
                  <a:lnTo>
                    <a:pt x="5" y="8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765"/>
            <p:cNvSpPr>
              <a:spLocks/>
            </p:cNvSpPr>
            <p:nvPr/>
          </p:nvSpPr>
          <p:spPr bwMode="auto">
            <a:xfrm>
              <a:off x="1628054" y="2616200"/>
              <a:ext cx="11113" cy="25400"/>
            </a:xfrm>
            <a:custGeom>
              <a:avLst/>
              <a:gdLst>
                <a:gd name="T0" fmla="*/ 3 w 7"/>
                <a:gd name="T1" fmla="*/ 0 h 16"/>
                <a:gd name="T2" fmla="*/ 7 w 7"/>
                <a:gd name="T3" fmla="*/ 2 h 16"/>
                <a:gd name="T4" fmla="*/ 7 w 7"/>
                <a:gd name="T5" fmla="*/ 16 h 16"/>
                <a:gd name="T6" fmla="*/ 0 w 7"/>
                <a:gd name="T7" fmla="*/ 16 h 16"/>
                <a:gd name="T8" fmla="*/ 0 w 7"/>
                <a:gd name="T9" fmla="*/ 13 h 16"/>
                <a:gd name="T10" fmla="*/ 0 w 7"/>
                <a:gd name="T11" fmla="*/ 13 h 16"/>
                <a:gd name="T12" fmla="*/ 1 w 7"/>
                <a:gd name="T13" fmla="*/ 13 h 16"/>
                <a:gd name="T14" fmla="*/ 3 w 7"/>
                <a:gd name="T15" fmla="*/ 13 h 16"/>
                <a:gd name="T16" fmla="*/ 4 w 7"/>
                <a:gd name="T17" fmla="*/ 12 h 16"/>
                <a:gd name="T18" fmla="*/ 4 w 7"/>
                <a:gd name="T19" fmla="*/ 9 h 16"/>
                <a:gd name="T20" fmla="*/ 3 w 7"/>
                <a:gd name="T21" fmla="*/ 8 h 16"/>
                <a:gd name="T22" fmla="*/ 1 w 7"/>
                <a:gd name="T23" fmla="*/ 7 h 16"/>
                <a:gd name="T24" fmla="*/ 0 w 7"/>
                <a:gd name="T25" fmla="*/ 6 h 16"/>
                <a:gd name="T26" fmla="*/ 0 w 7"/>
                <a:gd name="T27" fmla="*/ 0 h 16"/>
                <a:gd name="T28" fmla="*/ 0 w 7"/>
                <a:gd name="T29" fmla="*/ 0 h 16"/>
                <a:gd name="T30" fmla="*/ 3 w 7"/>
                <a:gd name="T3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16">
                  <a:moveTo>
                    <a:pt x="3" y="0"/>
                  </a:moveTo>
                  <a:lnTo>
                    <a:pt x="7" y="2"/>
                  </a:lnTo>
                  <a:lnTo>
                    <a:pt x="7" y="16"/>
                  </a:lnTo>
                  <a:lnTo>
                    <a:pt x="0" y="16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13"/>
                  </a:lnTo>
                  <a:lnTo>
                    <a:pt x="3" y="13"/>
                  </a:lnTo>
                  <a:lnTo>
                    <a:pt x="4" y="12"/>
                  </a:lnTo>
                  <a:lnTo>
                    <a:pt x="4" y="9"/>
                  </a:lnTo>
                  <a:lnTo>
                    <a:pt x="3" y="8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766"/>
            <p:cNvSpPr>
              <a:spLocks/>
            </p:cNvSpPr>
            <p:nvPr/>
          </p:nvSpPr>
          <p:spPr bwMode="auto">
            <a:xfrm>
              <a:off x="1628054" y="2957513"/>
              <a:ext cx="11113" cy="31750"/>
            </a:xfrm>
            <a:custGeom>
              <a:avLst/>
              <a:gdLst>
                <a:gd name="T0" fmla="*/ 3 w 7"/>
                <a:gd name="T1" fmla="*/ 0 h 20"/>
                <a:gd name="T2" fmla="*/ 7 w 7"/>
                <a:gd name="T3" fmla="*/ 1 h 20"/>
                <a:gd name="T4" fmla="*/ 7 w 7"/>
                <a:gd name="T5" fmla="*/ 20 h 20"/>
                <a:gd name="T6" fmla="*/ 3 w 7"/>
                <a:gd name="T7" fmla="*/ 18 h 20"/>
                <a:gd name="T8" fmla="*/ 0 w 7"/>
                <a:gd name="T9" fmla="*/ 18 h 20"/>
                <a:gd name="T10" fmla="*/ 0 w 7"/>
                <a:gd name="T11" fmla="*/ 14 h 20"/>
                <a:gd name="T12" fmla="*/ 0 w 7"/>
                <a:gd name="T13" fmla="*/ 14 h 20"/>
                <a:gd name="T14" fmla="*/ 3 w 7"/>
                <a:gd name="T15" fmla="*/ 14 h 20"/>
                <a:gd name="T16" fmla="*/ 4 w 7"/>
                <a:gd name="T17" fmla="*/ 13 h 20"/>
                <a:gd name="T18" fmla="*/ 5 w 7"/>
                <a:gd name="T19" fmla="*/ 12 h 20"/>
                <a:gd name="T20" fmla="*/ 5 w 7"/>
                <a:gd name="T21" fmla="*/ 10 h 20"/>
                <a:gd name="T22" fmla="*/ 4 w 7"/>
                <a:gd name="T23" fmla="*/ 8 h 20"/>
                <a:gd name="T24" fmla="*/ 3 w 7"/>
                <a:gd name="T25" fmla="*/ 8 h 20"/>
                <a:gd name="T26" fmla="*/ 0 w 7"/>
                <a:gd name="T27" fmla="*/ 7 h 20"/>
                <a:gd name="T28" fmla="*/ 0 w 7"/>
                <a:gd name="T29" fmla="*/ 1 h 20"/>
                <a:gd name="T30" fmla="*/ 3 w 7"/>
                <a:gd name="T3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20">
                  <a:moveTo>
                    <a:pt x="3" y="0"/>
                  </a:moveTo>
                  <a:lnTo>
                    <a:pt x="7" y="1"/>
                  </a:lnTo>
                  <a:lnTo>
                    <a:pt x="7" y="20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4" y="13"/>
                  </a:lnTo>
                  <a:lnTo>
                    <a:pt x="5" y="12"/>
                  </a:lnTo>
                  <a:lnTo>
                    <a:pt x="5" y="10"/>
                  </a:lnTo>
                  <a:lnTo>
                    <a:pt x="4" y="8"/>
                  </a:lnTo>
                  <a:lnTo>
                    <a:pt x="3" y="8"/>
                  </a:lnTo>
                  <a:lnTo>
                    <a:pt x="0" y="7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767"/>
            <p:cNvSpPr>
              <a:spLocks/>
            </p:cNvSpPr>
            <p:nvPr/>
          </p:nvSpPr>
          <p:spPr bwMode="auto">
            <a:xfrm>
              <a:off x="1628054" y="2733675"/>
              <a:ext cx="11113" cy="26988"/>
            </a:xfrm>
            <a:custGeom>
              <a:avLst/>
              <a:gdLst>
                <a:gd name="T0" fmla="*/ 0 w 7"/>
                <a:gd name="T1" fmla="*/ 0 h 17"/>
                <a:gd name="T2" fmla="*/ 3 w 7"/>
                <a:gd name="T3" fmla="*/ 0 h 17"/>
                <a:gd name="T4" fmla="*/ 7 w 7"/>
                <a:gd name="T5" fmla="*/ 1 h 17"/>
                <a:gd name="T6" fmla="*/ 7 w 7"/>
                <a:gd name="T7" fmla="*/ 17 h 17"/>
                <a:gd name="T8" fmla="*/ 0 w 7"/>
                <a:gd name="T9" fmla="*/ 15 h 17"/>
                <a:gd name="T10" fmla="*/ 0 w 7"/>
                <a:gd name="T11" fmla="*/ 11 h 17"/>
                <a:gd name="T12" fmla="*/ 3 w 7"/>
                <a:gd name="T13" fmla="*/ 11 h 17"/>
                <a:gd name="T14" fmla="*/ 4 w 7"/>
                <a:gd name="T15" fmla="*/ 10 h 17"/>
                <a:gd name="T16" fmla="*/ 5 w 7"/>
                <a:gd name="T17" fmla="*/ 9 h 17"/>
                <a:gd name="T18" fmla="*/ 5 w 7"/>
                <a:gd name="T19" fmla="*/ 7 h 17"/>
                <a:gd name="T20" fmla="*/ 5 w 7"/>
                <a:gd name="T21" fmla="*/ 6 h 17"/>
                <a:gd name="T22" fmla="*/ 4 w 7"/>
                <a:gd name="T23" fmla="*/ 5 h 17"/>
                <a:gd name="T24" fmla="*/ 3 w 7"/>
                <a:gd name="T25" fmla="*/ 4 h 17"/>
                <a:gd name="T26" fmla="*/ 0 w 7"/>
                <a:gd name="T27" fmla="*/ 4 h 17"/>
                <a:gd name="T28" fmla="*/ 0 w 7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7">
                  <a:moveTo>
                    <a:pt x="0" y="0"/>
                  </a:moveTo>
                  <a:lnTo>
                    <a:pt x="3" y="0"/>
                  </a:lnTo>
                  <a:lnTo>
                    <a:pt x="7" y="1"/>
                  </a:lnTo>
                  <a:lnTo>
                    <a:pt x="7" y="17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3" y="11"/>
                  </a:lnTo>
                  <a:lnTo>
                    <a:pt x="4" y="10"/>
                  </a:lnTo>
                  <a:lnTo>
                    <a:pt x="5" y="9"/>
                  </a:lnTo>
                  <a:lnTo>
                    <a:pt x="5" y="7"/>
                  </a:lnTo>
                  <a:lnTo>
                    <a:pt x="5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768"/>
            <p:cNvSpPr>
              <a:spLocks/>
            </p:cNvSpPr>
            <p:nvPr/>
          </p:nvSpPr>
          <p:spPr bwMode="auto">
            <a:xfrm>
              <a:off x="1609004" y="2420938"/>
              <a:ext cx="47625" cy="39688"/>
            </a:xfrm>
            <a:custGeom>
              <a:avLst/>
              <a:gdLst>
                <a:gd name="T0" fmla="*/ 20 w 30"/>
                <a:gd name="T1" fmla="*/ 0 h 25"/>
                <a:gd name="T2" fmla="*/ 24 w 30"/>
                <a:gd name="T3" fmla="*/ 2 h 25"/>
                <a:gd name="T4" fmla="*/ 28 w 30"/>
                <a:gd name="T5" fmla="*/ 3 h 25"/>
                <a:gd name="T6" fmla="*/ 30 w 30"/>
                <a:gd name="T7" fmla="*/ 4 h 25"/>
                <a:gd name="T8" fmla="*/ 30 w 30"/>
                <a:gd name="T9" fmla="*/ 5 h 25"/>
                <a:gd name="T10" fmla="*/ 29 w 30"/>
                <a:gd name="T11" fmla="*/ 7 h 25"/>
                <a:gd name="T12" fmla="*/ 29 w 30"/>
                <a:gd name="T13" fmla="*/ 8 h 25"/>
                <a:gd name="T14" fmla="*/ 26 w 30"/>
                <a:gd name="T15" fmla="*/ 9 h 25"/>
                <a:gd name="T16" fmla="*/ 25 w 30"/>
                <a:gd name="T17" fmla="*/ 9 h 25"/>
                <a:gd name="T18" fmla="*/ 21 w 30"/>
                <a:gd name="T19" fmla="*/ 8 h 25"/>
                <a:gd name="T20" fmla="*/ 19 w 30"/>
                <a:gd name="T21" fmla="*/ 7 h 25"/>
                <a:gd name="T22" fmla="*/ 15 w 30"/>
                <a:gd name="T23" fmla="*/ 8 h 25"/>
                <a:gd name="T24" fmla="*/ 12 w 30"/>
                <a:gd name="T25" fmla="*/ 9 h 25"/>
                <a:gd name="T26" fmla="*/ 9 w 30"/>
                <a:gd name="T27" fmla="*/ 11 h 25"/>
                <a:gd name="T28" fmla="*/ 8 w 30"/>
                <a:gd name="T29" fmla="*/ 12 h 25"/>
                <a:gd name="T30" fmla="*/ 8 w 30"/>
                <a:gd name="T31" fmla="*/ 13 h 25"/>
                <a:gd name="T32" fmla="*/ 8 w 30"/>
                <a:gd name="T33" fmla="*/ 15 h 25"/>
                <a:gd name="T34" fmla="*/ 9 w 30"/>
                <a:gd name="T35" fmla="*/ 16 h 25"/>
                <a:gd name="T36" fmla="*/ 12 w 30"/>
                <a:gd name="T37" fmla="*/ 17 h 25"/>
                <a:gd name="T38" fmla="*/ 13 w 30"/>
                <a:gd name="T39" fmla="*/ 17 h 25"/>
                <a:gd name="T40" fmla="*/ 15 w 30"/>
                <a:gd name="T41" fmla="*/ 19 h 25"/>
                <a:gd name="T42" fmla="*/ 16 w 30"/>
                <a:gd name="T43" fmla="*/ 20 h 25"/>
                <a:gd name="T44" fmla="*/ 16 w 30"/>
                <a:gd name="T45" fmla="*/ 22 h 25"/>
                <a:gd name="T46" fmla="*/ 15 w 30"/>
                <a:gd name="T47" fmla="*/ 24 h 25"/>
                <a:gd name="T48" fmla="*/ 13 w 30"/>
                <a:gd name="T49" fmla="*/ 25 h 25"/>
                <a:gd name="T50" fmla="*/ 12 w 30"/>
                <a:gd name="T51" fmla="*/ 24 h 25"/>
                <a:gd name="T52" fmla="*/ 12 w 30"/>
                <a:gd name="T53" fmla="*/ 24 h 25"/>
                <a:gd name="T54" fmla="*/ 8 w 30"/>
                <a:gd name="T55" fmla="*/ 22 h 25"/>
                <a:gd name="T56" fmla="*/ 6 w 30"/>
                <a:gd name="T57" fmla="*/ 21 h 25"/>
                <a:gd name="T58" fmla="*/ 3 w 30"/>
                <a:gd name="T59" fmla="*/ 19 h 25"/>
                <a:gd name="T60" fmla="*/ 2 w 30"/>
                <a:gd name="T61" fmla="*/ 16 h 25"/>
                <a:gd name="T62" fmla="*/ 0 w 30"/>
                <a:gd name="T63" fmla="*/ 12 h 25"/>
                <a:gd name="T64" fmla="*/ 2 w 30"/>
                <a:gd name="T65" fmla="*/ 9 h 25"/>
                <a:gd name="T66" fmla="*/ 4 w 30"/>
                <a:gd name="T67" fmla="*/ 5 h 25"/>
                <a:gd name="T68" fmla="*/ 7 w 30"/>
                <a:gd name="T69" fmla="*/ 3 h 25"/>
                <a:gd name="T70" fmla="*/ 12 w 30"/>
                <a:gd name="T71" fmla="*/ 2 h 25"/>
                <a:gd name="T72" fmla="*/ 16 w 30"/>
                <a:gd name="T73" fmla="*/ 0 h 25"/>
                <a:gd name="T74" fmla="*/ 20 w 30"/>
                <a:gd name="T7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" h="25">
                  <a:moveTo>
                    <a:pt x="20" y="0"/>
                  </a:moveTo>
                  <a:lnTo>
                    <a:pt x="24" y="2"/>
                  </a:lnTo>
                  <a:lnTo>
                    <a:pt x="28" y="3"/>
                  </a:lnTo>
                  <a:lnTo>
                    <a:pt x="30" y="4"/>
                  </a:lnTo>
                  <a:lnTo>
                    <a:pt x="30" y="5"/>
                  </a:lnTo>
                  <a:lnTo>
                    <a:pt x="29" y="7"/>
                  </a:lnTo>
                  <a:lnTo>
                    <a:pt x="29" y="8"/>
                  </a:lnTo>
                  <a:lnTo>
                    <a:pt x="26" y="9"/>
                  </a:lnTo>
                  <a:lnTo>
                    <a:pt x="25" y="9"/>
                  </a:lnTo>
                  <a:lnTo>
                    <a:pt x="21" y="8"/>
                  </a:lnTo>
                  <a:lnTo>
                    <a:pt x="19" y="7"/>
                  </a:lnTo>
                  <a:lnTo>
                    <a:pt x="15" y="8"/>
                  </a:lnTo>
                  <a:lnTo>
                    <a:pt x="12" y="9"/>
                  </a:lnTo>
                  <a:lnTo>
                    <a:pt x="9" y="11"/>
                  </a:lnTo>
                  <a:lnTo>
                    <a:pt x="8" y="12"/>
                  </a:lnTo>
                  <a:lnTo>
                    <a:pt x="8" y="13"/>
                  </a:lnTo>
                  <a:lnTo>
                    <a:pt x="8" y="15"/>
                  </a:lnTo>
                  <a:lnTo>
                    <a:pt x="9" y="16"/>
                  </a:lnTo>
                  <a:lnTo>
                    <a:pt x="12" y="17"/>
                  </a:lnTo>
                  <a:lnTo>
                    <a:pt x="13" y="17"/>
                  </a:lnTo>
                  <a:lnTo>
                    <a:pt x="15" y="19"/>
                  </a:lnTo>
                  <a:lnTo>
                    <a:pt x="16" y="20"/>
                  </a:lnTo>
                  <a:lnTo>
                    <a:pt x="16" y="22"/>
                  </a:lnTo>
                  <a:lnTo>
                    <a:pt x="15" y="24"/>
                  </a:lnTo>
                  <a:lnTo>
                    <a:pt x="13" y="25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8" y="22"/>
                  </a:lnTo>
                  <a:lnTo>
                    <a:pt x="6" y="21"/>
                  </a:lnTo>
                  <a:lnTo>
                    <a:pt x="3" y="19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9"/>
                  </a:lnTo>
                  <a:lnTo>
                    <a:pt x="4" y="5"/>
                  </a:lnTo>
                  <a:lnTo>
                    <a:pt x="7" y="3"/>
                  </a:lnTo>
                  <a:lnTo>
                    <a:pt x="12" y="2"/>
                  </a:lnTo>
                  <a:lnTo>
                    <a:pt x="1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769"/>
            <p:cNvSpPr>
              <a:spLocks/>
            </p:cNvSpPr>
            <p:nvPr/>
          </p:nvSpPr>
          <p:spPr bwMode="auto">
            <a:xfrm>
              <a:off x="1607417" y="2465388"/>
              <a:ext cx="47625" cy="46038"/>
            </a:xfrm>
            <a:custGeom>
              <a:avLst/>
              <a:gdLst>
                <a:gd name="T0" fmla="*/ 20 w 30"/>
                <a:gd name="T1" fmla="*/ 0 h 29"/>
                <a:gd name="T2" fmla="*/ 27 w 30"/>
                <a:gd name="T3" fmla="*/ 1 h 29"/>
                <a:gd name="T4" fmla="*/ 29 w 30"/>
                <a:gd name="T5" fmla="*/ 2 h 29"/>
                <a:gd name="T6" fmla="*/ 30 w 30"/>
                <a:gd name="T7" fmla="*/ 4 h 29"/>
                <a:gd name="T8" fmla="*/ 30 w 30"/>
                <a:gd name="T9" fmla="*/ 5 h 29"/>
                <a:gd name="T10" fmla="*/ 29 w 30"/>
                <a:gd name="T11" fmla="*/ 8 h 29"/>
                <a:gd name="T12" fmla="*/ 27 w 30"/>
                <a:gd name="T13" fmla="*/ 8 h 29"/>
                <a:gd name="T14" fmla="*/ 26 w 30"/>
                <a:gd name="T15" fmla="*/ 8 h 29"/>
                <a:gd name="T16" fmla="*/ 20 w 30"/>
                <a:gd name="T17" fmla="*/ 8 h 29"/>
                <a:gd name="T18" fmla="*/ 16 w 30"/>
                <a:gd name="T19" fmla="*/ 8 h 29"/>
                <a:gd name="T20" fmla="*/ 13 w 30"/>
                <a:gd name="T21" fmla="*/ 8 h 29"/>
                <a:gd name="T22" fmla="*/ 10 w 30"/>
                <a:gd name="T23" fmla="*/ 8 h 29"/>
                <a:gd name="T24" fmla="*/ 8 w 30"/>
                <a:gd name="T25" fmla="*/ 10 h 29"/>
                <a:gd name="T26" fmla="*/ 7 w 30"/>
                <a:gd name="T27" fmla="*/ 11 h 29"/>
                <a:gd name="T28" fmla="*/ 7 w 30"/>
                <a:gd name="T29" fmla="*/ 14 h 29"/>
                <a:gd name="T30" fmla="*/ 8 w 30"/>
                <a:gd name="T31" fmla="*/ 17 h 29"/>
                <a:gd name="T32" fmla="*/ 10 w 30"/>
                <a:gd name="T33" fmla="*/ 18 h 29"/>
                <a:gd name="T34" fmla="*/ 13 w 30"/>
                <a:gd name="T35" fmla="*/ 21 h 29"/>
                <a:gd name="T36" fmla="*/ 14 w 30"/>
                <a:gd name="T37" fmla="*/ 21 h 29"/>
                <a:gd name="T38" fmla="*/ 16 w 30"/>
                <a:gd name="T39" fmla="*/ 22 h 29"/>
                <a:gd name="T40" fmla="*/ 17 w 30"/>
                <a:gd name="T41" fmla="*/ 25 h 29"/>
                <a:gd name="T42" fmla="*/ 17 w 30"/>
                <a:gd name="T43" fmla="*/ 26 h 29"/>
                <a:gd name="T44" fmla="*/ 16 w 30"/>
                <a:gd name="T45" fmla="*/ 27 h 29"/>
                <a:gd name="T46" fmla="*/ 14 w 30"/>
                <a:gd name="T47" fmla="*/ 29 h 29"/>
                <a:gd name="T48" fmla="*/ 13 w 30"/>
                <a:gd name="T49" fmla="*/ 29 h 29"/>
                <a:gd name="T50" fmla="*/ 13 w 30"/>
                <a:gd name="T51" fmla="*/ 29 h 29"/>
                <a:gd name="T52" fmla="*/ 8 w 30"/>
                <a:gd name="T53" fmla="*/ 26 h 29"/>
                <a:gd name="T54" fmla="*/ 4 w 30"/>
                <a:gd name="T55" fmla="*/ 22 h 29"/>
                <a:gd name="T56" fmla="*/ 1 w 30"/>
                <a:gd name="T57" fmla="*/ 18 h 29"/>
                <a:gd name="T58" fmla="*/ 0 w 30"/>
                <a:gd name="T59" fmla="*/ 15 h 29"/>
                <a:gd name="T60" fmla="*/ 0 w 30"/>
                <a:gd name="T61" fmla="*/ 11 h 29"/>
                <a:gd name="T62" fmla="*/ 1 w 30"/>
                <a:gd name="T63" fmla="*/ 8 h 29"/>
                <a:gd name="T64" fmla="*/ 3 w 30"/>
                <a:gd name="T65" fmla="*/ 5 h 29"/>
                <a:gd name="T66" fmla="*/ 5 w 30"/>
                <a:gd name="T67" fmla="*/ 2 h 29"/>
                <a:gd name="T68" fmla="*/ 9 w 30"/>
                <a:gd name="T69" fmla="*/ 1 h 29"/>
                <a:gd name="T70" fmla="*/ 13 w 30"/>
                <a:gd name="T71" fmla="*/ 1 h 29"/>
                <a:gd name="T72" fmla="*/ 20 w 30"/>
                <a:gd name="T7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0" h="29">
                  <a:moveTo>
                    <a:pt x="20" y="0"/>
                  </a:moveTo>
                  <a:lnTo>
                    <a:pt x="27" y="1"/>
                  </a:lnTo>
                  <a:lnTo>
                    <a:pt x="29" y="2"/>
                  </a:lnTo>
                  <a:lnTo>
                    <a:pt x="30" y="4"/>
                  </a:lnTo>
                  <a:lnTo>
                    <a:pt x="30" y="5"/>
                  </a:lnTo>
                  <a:lnTo>
                    <a:pt x="29" y="8"/>
                  </a:lnTo>
                  <a:lnTo>
                    <a:pt x="27" y="8"/>
                  </a:lnTo>
                  <a:lnTo>
                    <a:pt x="26" y="8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3" y="8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8" y="17"/>
                  </a:lnTo>
                  <a:lnTo>
                    <a:pt x="10" y="18"/>
                  </a:lnTo>
                  <a:lnTo>
                    <a:pt x="13" y="21"/>
                  </a:lnTo>
                  <a:lnTo>
                    <a:pt x="14" y="21"/>
                  </a:lnTo>
                  <a:lnTo>
                    <a:pt x="16" y="22"/>
                  </a:lnTo>
                  <a:lnTo>
                    <a:pt x="17" y="25"/>
                  </a:lnTo>
                  <a:lnTo>
                    <a:pt x="17" y="26"/>
                  </a:lnTo>
                  <a:lnTo>
                    <a:pt x="16" y="27"/>
                  </a:lnTo>
                  <a:lnTo>
                    <a:pt x="14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8" y="26"/>
                  </a:lnTo>
                  <a:lnTo>
                    <a:pt x="4" y="22"/>
                  </a:lnTo>
                  <a:lnTo>
                    <a:pt x="1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1" y="8"/>
                  </a:lnTo>
                  <a:lnTo>
                    <a:pt x="3" y="5"/>
                  </a:lnTo>
                  <a:lnTo>
                    <a:pt x="5" y="2"/>
                  </a:lnTo>
                  <a:lnTo>
                    <a:pt x="9" y="1"/>
                  </a:lnTo>
                  <a:lnTo>
                    <a:pt x="13" y="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770"/>
            <p:cNvSpPr>
              <a:spLocks/>
            </p:cNvSpPr>
            <p:nvPr/>
          </p:nvSpPr>
          <p:spPr bwMode="auto">
            <a:xfrm>
              <a:off x="1607417" y="2514600"/>
              <a:ext cx="47625" cy="34925"/>
            </a:xfrm>
            <a:custGeom>
              <a:avLst/>
              <a:gdLst>
                <a:gd name="T0" fmla="*/ 13 w 30"/>
                <a:gd name="T1" fmla="*/ 0 h 22"/>
                <a:gd name="T2" fmla="*/ 16 w 30"/>
                <a:gd name="T3" fmla="*/ 0 h 22"/>
                <a:gd name="T4" fmla="*/ 20 w 30"/>
                <a:gd name="T5" fmla="*/ 0 h 22"/>
                <a:gd name="T6" fmla="*/ 24 w 30"/>
                <a:gd name="T7" fmla="*/ 1 h 22"/>
                <a:gd name="T8" fmla="*/ 29 w 30"/>
                <a:gd name="T9" fmla="*/ 4 h 22"/>
                <a:gd name="T10" fmla="*/ 30 w 30"/>
                <a:gd name="T11" fmla="*/ 5 h 22"/>
                <a:gd name="T12" fmla="*/ 30 w 30"/>
                <a:gd name="T13" fmla="*/ 7 h 22"/>
                <a:gd name="T14" fmla="*/ 29 w 30"/>
                <a:gd name="T15" fmla="*/ 8 h 22"/>
                <a:gd name="T16" fmla="*/ 29 w 30"/>
                <a:gd name="T17" fmla="*/ 9 h 22"/>
                <a:gd name="T18" fmla="*/ 26 w 30"/>
                <a:gd name="T19" fmla="*/ 11 h 22"/>
                <a:gd name="T20" fmla="*/ 25 w 30"/>
                <a:gd name="T21" fmla="*/ 9 h 22"/>
                <a:gd name="T22" fmla="*/ 20 w 30"/>
                <a:gd name="T23" fmla="*/ 7 h 22"/>
                <a:gd name="T24" fmla="*/ 16 w 30"/>
                <a:gd name="T25" fmla="*/ 7 h 22"/>
                <a:gd name="T26" fmla="*/ 13 w 30"/>
                <a:gd name="T27" fmla="*/ 7 h 22"/>
                <a:gd name="T28" fmla="*/ 10 w 30"/>
                <a:gd name="T29" fmla="*/ 7 h 22"/>
                <a:gd name="T30" fmla="*/ 8 w 30"/>
                <a:gd name="T31" fmla="*/ 9 h 22"/>
                <a:gd name="T32" fmla="*/ 7 w 30"/>
                <a:gd name="T33" fmla="*/ 11 h 22"/>
                <a:gd name="T34" fmla="*/ 7 w 30"/>
                <a:gd name="T35" fmla="*/ 12 h 22"/>
                <a:gd name="T36" fmla="*/ 8 w 30"/>
                <a:gd name="T37" fmla="*/ 13 h 22"/>
                <a:gd name="T38" fmla="*/ 13 w 30"/>
                <a:gd name="T39" fmla="*/ 16 h 22"/>
                <a:gd name="T40" fmla="*/ 16 w 30"/>
                <a:gd name="T41" fmla="*/ 16 h 22"/>
                <a:gd name="T42" fmla="*/ 17 w 30"/>
                <a:gd name="T43" fmla="*/ 17 h 22"/>
                <a:gd name="T44" fmla="*/ 18 w 30"/>
                <a:gd name="T45" fmla="*/ 18 h 22"/>
                <a:gd name="T46" fmla="*/ 18 w 30"/>
                <a:gd name="T47" fmla="*/ 20 h 22"/>
                <a:gd name="T48" fmla="*/ 17 w 30"/>
                <a:gd name="T49" fmla="*/ 21 h 22"/>
                <a:gd name="T50" fmla="*/ 16 w 30"/>
                <a:gd name="T51" fmla="*/ 22 h 22"/>
                <a:gd name="T52" fmla="*/ 14 w 30"/>
                <a:gd name="T53" fmla="*/ 22 h 22"/>
                <a:gd name="T54" fmla="*/ 13 w 30"/>
                <a:gd name="T55" fmla="*/ 22 h 22"/>
                <a:gd name="T56" fmla="*/ 9 w 30"/>
                <a:gd name="T57" fmla="*/ 21 h 22"/>
                <a:gd name="T58" fmla="*/ 7 w 30"/>
                <a:gd name="T59" fmla="*/ 20 h 22"/>
                <a:gd name="T60" fmla="*/ 3 w 30"/>
                <a:gd name="T61" fmla="*/ 18 h 22"/>
                <a:gd name="T62" fmla="*/ 1 w 30"/>
                <a:gd name="T63" fmla="*/ 16 h 22"/>
                <a:gd name="T64" fmla="*/ 0 w 30"/>
                <a:gd name="T65" fmla="*/ 13 h 22"/>
                <a:gd name="T66" fmla="*/ 0 w 30"/>
                <a:gd name="T67" fmla="*/ 9 h 22"/>
                <a:gd name="T68" fmla="*/ 1 w 30"/>
                <a:gd name="T69" fmla="*/ 7 h 22"/>
                <a:gd name="T70" fmla="*/ 3 w 30"/>
                <a:gd name="T71" fmla="*/ 3 h 22"/>
                <a:gd name="T72" fmla="*/ 7 w 30"/>
                <a:gd name="T73" fmla="*/ 1 h 22"/>
                <a:gd name="T74" fmla="*/ 9 w 30"/>
                <a:gd name="T75" fmla="*/ 0 h 22"/>
                <a:gd name="T76" fmla="*/ 13 w 30"/>
                <a:gd name="T7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2">
                  <a:moveTo>
                    <a:pt x="13" y="0"/>
                  </a:moveTo>
                  <a:lnTo>
                    <a:pt x="16" y="0"/>
                  </a:lnTo>
                  <a:lnTo>
                    <a:pt x="20" y="0"/>
                  </a:lnTo>
                  <a:lnTo>
                    <a:pt x="24" y="1"/>
                  </a:lnTo>
                  <a:lnTo>
                    <a:pt x="29" y="4"/>
                  </a:lnTo>
                  <a:lnTo>
                    <a:pt x="30" y="5"/>
                  </a:lnTo>
                  <a:lnTo>
                    <a:pt x="30" y="7"/>
                  </a:lnTo>
                  <a:lnTo>
                    <a:pt x="29" y="8"/>
                  </a:lnTo>
                  <a:lnTo>
                    <a:pt x="29" y="9"/>
                  </a:lnTo>
                  <a:lnTo>
                    <a:pt x="26" y="11"/>
                  </a:lnTo>
                  <a:lnTo>
                    <a:pt x="25" y="9"/>
                  </a:lnTo>
                  <a:lnTo>
                    <a:pt x="20" y="7"/>
                  </a:lnTo>
                  <a:lnTo>
                    <a:pt x="16" y="7"/>
                  </a:lnTo>
                  <a:lnTo>
                    <a:pt x="13" y="7"/>
                  </a:lnTo>
                  <a:lnTo>
                    <a:pt x="10" y="7"/>
                  </a:lnTo>
                  <a:lnTo>
                    <a:pt x="8" y="9"/>
                  </a:lnTo>
                  <a:lnTo>
                    <a:pt x="7" y="11"/>
                  </a:lnTo>
                  <a:lnTo>
                    <a:pt x="7" y="12"/>
                  </a:lnTo>
                  <a:lnTo>
                    <a:pt x="8" y="13"/>
                  </a:lnTo>
                  <a:lnTo>
                    <a:pt x="13" y="16"/>
                  </a:lnTo>
                  <a:lnTo>
                    <a:pt x="16" y="16"/>
                  </a:lnTo>
                  <a:lnTo>
                    <a:pt x="17" y="17"/>
                  </a:lnTo>
                  <a:lnTo>
                    <a:pt x="18" y="18"/>
                  </a:lnTo>
                  <a:lnTo>
                    <a:pt x="18" y="20"/>
                  </a:lnTo>
                  <a:lnTo>
                    <a:pt x="17" y="21"/>
                  </a:lnTo>
                  <a:lnTo>
                    <a:pt x="16" y="22"/>
                  </a:lnTo>
                  <a:lnTo>
                    <a:pt x="14" y="22"/>
                  </a:lnTo>
                  <a:lnTo>
                    <a:pt x="13" y="22"/>
                  </a:lnTo>
                  <a:lnTo>
                    <a:pt x="9" y="21"/>
                  </a:lnTo>
                  <a:lnTo>
                    <a:pt x="7" y="20"/>
                  </a:lnTo>
                  <a:lnTo>
                    <a:pt x="3" y="18"/>
                  </a:lnTo>
                  <a:lnTo>
                    <a:pt x="1" y="16"/>
                  </a:lnTo>
                  <a:lnTo>
                    <a:pt x="0" y="13"/>
                  </a:lnTo>
                  <a:lnTo>
                    <a:pt x="0" y="9"/>
                  </a:lnTo>
                  <a:lnTo>
                    <a:pt x="1" y="7"/>
                  </a:lnTo>
                  <a:lnTo>
                    <a:pt x="3" y="3"/>
                  </a:lnTo>
                  <a:lnTo>
                    <a:pt x="7" y="1"/>
                  </a:lnTo>
                  <a:lnTo>
                    <a:pt x="9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771"/>
            <p:cNvSpPr>
              <a:spLocks/>
            </p:cNvSpPr>
            <p:nvPr/>
          </p:nvSpPr>
          <p:spPr bwMode="auto">
            <a:xfrm>
              <a:off x="1607417" y="2566988"/>
              <a:ext cx="46038" cy="36513"/>
            </a:xfrm>
            <a:custGeom>
              <a:avLst/>
              <a:gdLst>
                <a:gd name="T0" fmla="*/ 16 w 29"/>
                <a:gd name="T1" fmla="*/ 0 h 23"/>
                <a:gd name="T2" fmla="*/ 20 w 29"/>
                <a:gd name="T3" fmla="*/ 0 h 23"/>
                <a:gd name="T4" fmla="*/ 24 w 29"/>
                <a:gd name="T5" fmla="*/ 1 h 23"/>
                <a:gd name="T6" fmla="*/ 27 w 29"/>
                <a:gd name="T7" fmla="*/ 4 h 23"/>
                <a:gd name="T8" fmla="*/ 29 w 29"/>
                <a:gd name="T9" fmla="*/ 5 h 23"/>
                <a:gd name="T10" fmla="*/ 29 w 29"/>
                <a:gd name="T11" fmla="*/ 8 h 23"/>
                <a:gd name="T12" fmla="*/ 27 w 29"/>
                <a:gd name="T13" fmla="*/ 9 h 23"/>
                <a:gd name="T14" fmla="*/ 26 w 29"/>
                <a:gd name="T15" fmla="*/ 10 h 23"/>
                <a:gd name="T16" fmla="*/ 24 w 29"/>
                <a:gd name="T17" fmla="*/ 9 h 23"/>
                <a:gd name="T18" fmla="*/ 20 w 29"/>
                <a:gd name="T19" fmla="*/ 8 h 23"/>
                <a:gd name="T20" fmla="*/ 16 w 29"/>
                <a:gd name="T21" fmla="*/ 6 h 23"/>
                <a:gd name="T22" fmla="*/ 13 w 29"/>
                <a:gd name="T23" fmla="*/ 6 h 23"/>
                <a:gd name="T24" fmla="*/ 10 w 29"/>
                <a:gd name="T25" fmla="*/ 8 h 23"/>
                <a:gd name="T26" fmla="*/ 8 w 29"/>
                <a:gd name="T27" fmla="*/ 9 h 23"/>
                <a:gd name="T28" fmla="*/ 7 w 29"/>
                <a:gd name="T29" fmla="*/ 10 h 23"/>
                <a:gd name="T30" fmla="*/ 7 w 29"/>
                <a:gd name="T31" fmla="*/ 12 h 23"/>
                <a:gd name="T32" fmla="*/ 7 w 29"/>
                <a:gd name="T33" fmla="*/ 13 h 23"/>
                <a:gd name="T34" fmla="*/ 7 w 29"/>
                <a:gd name="T35" fmla="*/ 13 h 23"/>
                <a:gd name="T36" fmla="*/ 8 w 29"/>
                <a:gd name="T37" fmla="*/ 14 h 23"/>
                <a:gd name="T38" fmla="*/ 10 w 29"/>
                <a:gd name="T39" fmla="*/ 16 h 23"/>
                <a:gd name="T40" fmla="*/ 13 w 29"/>
                <a:gd name="T41" fmla="*/ 17 h 23"/>
                <a:gd name="T42" fmla="*/ 16 w 29"/>
                <a:gd name="T43" fmla="*/ 17 h 23"/>
                <a:gd name="T44" fmla="*/ 17 w 29"/>
                <a:gd name="T45" fmla="*/ 18 h 23"/>
                <a:gd name="T46" fmla="*/ 18 w 29"/>
                <a:gd name="T47" fmla="*/ 19 h 23"/>
                <a:gd name="T48" fmla="*/ 18 w 29"/>
                <a:gd name="T49" fmla="*/ 21 h 23"/>
                <a:gd name="T50" fmla="*/ 17 w 29"/>
                <a:gd name="T51" fmla="*/ 22 h 23"/>
                <a:gd name="T52" fmla="*/ 16 w 29"/>
                <a:gd name="T53" fmla="*/ 23 h 23"/>
                <a:gd name="T54" fmla="*/ 14 w 29"/>
                <a:gd name="T55" fmla="*/ 23 h 23"/>
                <a:gd name="T56" fmla="*/ 13 w 29"/>
                <a:gd name="T57" fmla="*/ 23 h 23"/>
                <a:gd name="T58" fmla="*/ 9 w 29"/>
                <a:gd name="T59" fmla="*/ 22 h 23"/>
                <a:gd name="T60" fmla="*/ 5 w 29"/>
                <a:gd name="T61" fmla="*/ 21 h 23"/>
                <a:gd name="T62" fmla="*/ 3 w 29"/>
                <a:gd name="T63" fmla="*/ 19 h 23"/>
                <a:gd name="T64" fmla="*/ 1 w 29"/>
                <a:gd name="T65" fmla="*/ 17 h 23"/>
                <a:gd name="T66" fmla="*/ 0 w 29"/>
                <a:gd name="T67" fmla="*/ 13 h 23"/>
                <a:gd name="T68" fmla="*/ 0 w 29"/>
                <a:gd name="T69" fmla="*/ 9 h 23"/>
                <a:gd name="T70" fmla="*/ 3 w 29"/>
                <a:gd name="T71" fmla="*/ 5 h 23"/>
                <a:gd name="T72" fmla="*/ 5 w 29"/>
                <a:gd name="T73" fmla="*/ 2 h 23"/>
                <a:gd name="T74" fmla="*/ 9 w 29"/>
                <a:gd name="T75" fmla="*/ 1 h 23"/>
                <a:gd name="T76" fmla="*/ 13 w 29"/>
                <a:gd name="T77" fmla="*/ 0 h 23"/>
                <a:gd name="T78" fmla="*/ 16 w 29"/>
                <a:gd name="T7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" h="23">
                  <a:moveTo>
                    <a:pt x="16" y="0"/>
                  </a:moveTo>
                  <a:lnTo>
                    <a:pt x="20" y="0"/>
                  </a:lnTo>
                  <a:lnTo>
                    <a:pt x="24" y="1"/>
                  </a:lnTo>
                  <a:lnTo>
                    <a:pt x="27" y="4"/>
                  </a:lnTo>
                  <a:lnTo>
                    <a:pt x="29" y="5"/>
                  </a:lnTo>
                  <a:lnTo>
                    <a:pt x="29" y="8"/>
                  </a:lnTo>
                  <a:lnTo>
                    <a:pt x="27" y="9"/>
                  </a:lnTo>
                  <a:lnTo>
                    <a:pt x="26" y="10"/>
                  </a:lnTo>
                  <a:lnTo>
                    <a:pt x="24" y="9"/>
                  </a:lnTo>
                  <a:lnTo>
                    <a:pt x="20" y="8"/>
                  </a:lnTo>
                  <a:lnTo>
                    <a:pt x="16" y="6"/>
                  </a:lnTo>
                  <a:lnTo>
                    <a:pt x="13" y="6"/>
                  </a:lnTo>
                  <a:lnTo>
                    <a:pt x="10" y="8"/>
                  </a:lnTo>
                  <a:lnTo>
                    <a:pt x="8" y="9"/>
                  </a:lnTo>
                  <a:lnTo>
                    <a:pt x="7" y="10"/>
                  </a:lnTo>
                  <a:lnTo>
                    <a:pt x="7" y="12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8" y="14"/>
                  </a:lnTo>
                  <a:lnTo>
                    <a:pt x="10" y="16"/>
                  </a:lnTo>
                  <a:lnTo>
                    <a:pt x="13" y="17"/>
                  </a:lnTo>
                  <a:lnTo>
                    <a:pt x="16" y="17"/>
                  </a:lnTo>
                  <a:lnTo>
                    <a:pt x="17" y="18"/>
                  </a:lnTo>
                  <a:lnTo>
                    <a:pt x="18" y="19"/>
                  </a:lnTo>
                  <a:lnTo>
                    <a:pt x="18" y="21"/>
                  </a:lnTo>
                  <a:lnTo>
                    <a:pt x="17" y="22"/>
                  </a:lnTo>
                  <a:lnTo>
                    <a:pt x="16" y="23"/>
                  </a:lnTo>
                  <a:lnTo>
                    <a:pt x="14" y="23"/>
                  </a:lnTo>
                  <a:lnTo>
                    <a:pt x="13" y="23"/>
                  </a:lnTo>
                  <a:lnTo>
                    <a:pt x="9" y="22"/>
                  </a:lnTo>
                  <a:lnTo>
                    <a:pt x="5" y="21"/>
                  </a:lnTo>
                  <a:lnTo>
                    <a:pt x="3" y="19"/>
                  </a:lnTo>
                  <a:lnTo>
                    <a:pt x="1" y="17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5" y="2"/>
                  </a:lnTo>
                  <a:lnTo>
                    <a:pt x="9" y="1"/>
                  </a:lnTo>
                  <a:lnTo>
                    <a:pt x="13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772"/>
            <p:cNvSpPr>
              <a:spLocks/>
            </p:cNvSpPr>
            <p:nvPr/>
          </p:nvSpPr>
          <p:spPr bwMode="auto">
            <a:xfrm>
              <a:off x="1607417" y="2641600"/>
              <a:ext cx="46038" cy="34925"/>
            </a:xfrm>
            <a:custGeom>
              <a:avLst/>
              <a:gdLst>
                <a:gd name="T0" fmla="*/ 13 w 29"/>
                <a:gd name="T1" fmla="*/ 0 h 22"/>
                <a:gd name="T2" fmla="*/ 20 w 29"/>
                <a:gd name="T3" fmla="*/ 0 h 22"/>
                <a:gd name="T4" fmla="*/ 24 w 29"/>
                <a:gd name="T5" fmla="*/ 1 h 22"/>
                <a:gd name="T6" fmla="*/ 27 w 29"/>
                <a:gd name="T7" fmla="*/ 3 h 22"/>
                <a:gd name="T8" fmla="*/ 29 w 29"/>
                <a:gd name="T9" fmla="*/ 4 h 22"/>
                <a:gd name="T10" fmla="*/ 29 w 29"/>
                <a:gd name="T11" fmla="*/ 7 h 22"/>
                <a:gd name="T12" fmla="*/ 29 w 29"/>
                <a:gd name="T13" fmla="*/ 8 h 22"/>
                <a:gd name="T14" fmla="*/ 27 w 29"/>
                <a:gd name="T15" fmla="*/ 9 h 22"/>
                <a:gd name="T16" fmla="*/ 25 w 29"/>
                <a:gd name="T17" fmla="*/ 9 h 22"/>
                <a:gd name="T18" fmla="*/ 24 w 29"/>
                <a:gd name="T19" fmla="*/ 9 h 22"/>
                <a:gd name="T20" fmla="*/ 20 w 29"/>
                <a:gd name="T21" fmla="*/ 8 h 22"/>
                <a:gd name="T22" fmla="*/ 16 w 29"/>
                <a:gd name="T23" fmla="*/ 7 h 22"/>
                <a:gd name="T24" fmla="*/ 13 w 29"/>
                <a:gd name="T25" fmla="*/ 7 h 22"/>
                <a:gd name="T26" fmla="*/ 10 w 29"/>
                <a:gd name="T27" fmla="*/ 7 h 22"/>
                <a:gd name="T28" fmla="*/ 9 w 29"/>
                <a:gd name="T29" fmla="*/ 8 h 22"/>
                <a:gd name="T30" fmla="*/ 7 w 29"/>
                <a:gd name="T31" fmla="*/ 9 h 22"/>
                <a:gd name="T32" fmla="*/ 7 w 29"/>
                <a:gd name="T33" fmla="*/ 10 h 22"/>
                <a:gd name="T34" fmla="*/ 8 w 29"/>
                <a:gd name="T35" fmla="*/ 13 h 22"/>
                <a:gd name="T36" fmla="*/ 10 w 29"/>
                <a:gd name="T37" fmla="*/ 14 h 22"/>
                <a:gd name="T38" fmla="*/ 13 w 29"/>
                <a:gd name="T39" fmla="*/ 14 h 22"/>
                <a:gd name="T40" fmla="*/ 16 w 29"/>
                <a:gd name="T41" fmla="*/ 16 h 22"/>
                <a:gd name="T42" fmla="*/ 17 w 29"/>
                <a:gd name="T43" fmla="*/ 16 h 22"/>
                <a:gd name="T44" fmla="*/ 18 w 29"/>
                <a:gd name="T45" fmla="*/ 17 h 22"/>
                <a:gd name="T46" fmla="*/ 18 w 29"/>
                <a:gd name="T47" fmla="*/ 18 h 22"/>
                <a:gd name="T48" fmla="*/ 18 w 29"/>
                <a:gd name="T49" fmla="*/ 20 h 22"/>
                <a:gd name="T50" fmla="*/ 17 w 29"/>
                <a:gd name="T51" fmla="*/ 21 h 22"/>
                <a:gd name="T52" fmla="*/ 16 w 29"/>
                <a:gd name="T53" fmla="*/ 22 h 22"/>
                <a:gd name="T54" fmla="*/ 13 w 29"/>
                <a:gd name="T55" fmla="*/ 22 h 22"/>
                <a:gd name="T56" fmla="*/ 8 w 29"/>
                <a:gd name="T57" fmla="*/ 21 h 22"/>
                <a:gd name="T58" fmla="*/ 5 w 29"/>
                <a:gd name="T59" fmla="*/ 18 h 22"/>
                <a:gd name="T60" fmla="*/ 1 w 29"/>
                <a:gd name="T61" fmla="*/ 16 h 22"/>
                <a:gd name="T62" fmla="*/ 0 w 29"/>
                <a:gd name="T63" fmla="*/ 12 h 22"/>
                <a:gd name="T64" fmla="*/ 0 w 29"/>
                <a:gd name="T65" fmla="*/ 8 h 22"/>
                <a:gd name="T66" fmla="*/ 3 w 29"/>
                <a:gd name="T67" fmla="*/ 4 h 22"/>
                <a:gd name="T68" fmla="*/ 5 w 29"/>
                <a:gd name="T69" fmla="*/ 1 h 22"/>
                <a:gd name="T70" fmla="*/ 9 w 29"/>
                <a:gd name="T71" fmla="*/ 0 h 22"/>
                <a:gd name="T72" fmla="*/ 13 w 29"/>
                <a:gd name="T7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" h="22">
                  <a:moveTo>
                    <a:pt x="13" y="0"/>
                  </a:moveTo>
                  <a:lnTo>
                    <a:pt x="20" y="0"/>
                  </a:lnTo>
                  <a:lnTo>
                    <a:pt x="24" y="1"/>
                  </a:lnTo>
                  <a:lnTo>
                    <a:pt x="27" y="3"/>
                  </a:lnTo>
                  <a:lnTo>
                    <a:pt x="29" y="4"/>
                  </a:lnTo>
                  <a:lnTo>
                    <a:pt x="29" y="7"/>
                  </a:lnTo>
                  <a:lnTo>
                    <a:pt x="29" y="8"/>
                  </a:lnTo>
                  <a:lnTo>
                    <a:pt x="27" y="9"/>
                  </a:lnTo>
                  <a:lnTo>
                    <a:pt x="25" y="9"/>
                  </a:lnTo>
                  <a:lnTo>
                    <a:pt x="24" y="9"/>
                  </a:lnTo>
                  <a:lnTo>
                    <a:pt x="20" y="8"/>
                  </a:lnTo>
                  <a:lnTo>
                    <a:pt x="16" y="7"/>
                  </a:lnTo>
                  <a:lnTo>
                    <a:pt x="13" y="7"/>
                  </a:lnTo>
                  <a:lnTo>
                    <a:pt x="10" y="7"/>
                  </a:lnTo>
                  <a:lnTo>
                    <a:pt x="9" y="8"/>
                  </a:lnTo>
                  <a:lnTo>
                    <a:pt x="7" y="9"/>
                  </a:lnTo>
                  <a:lnTo>
                    <a:pt x="7" y="10"/>
                  </a:lnTo>
                  <a:lnTo>
                    <a:pt x="8" y="13"/>
                  </a:lnTo>
                  <a:lnTo>
                    <a:pt x="10" y="14"/>
                  </a:lnTo>
                  <a:lnTo>
                    <a:pt x="13" y="14"/>
                  </a:lnTo>
                  <a:lnTo>
                    <a:pt x="16" y="16"/>
                  </a:lnTo>
                  <a:lnTo>
                    <a:pt x="17" y="16"/>
                  </a:lnTo>
                  <a:lnTo>
                    <a:pt x="18" y="17"/>
                  </a:lnTo>
                  <a:lnTo>
                    <a:pt x="18" y="18"/>
                  </a:lnTo>
                  <a:lnTo>
                    <a:pt x="18" y="20"/>
                  </a:lnTo>
                  <a:lnTo>
                    <a:pt x="17" y="21"/>
                  </a:lnTo>
                  <a:lnTo>
                    <a:pt x="16" y="22"/>
                  </a:lnTo>
                  <a:lnTo>
                    <a:pt x="13" y="22"/>
                  </a:lnTo>
                  <a:lnTo>
                    <a:pt x="8" y="21"/>
                  </a:lnTo>
                  <a:lnTo>
                    <a:pt x="5" y="18"/>
                  </a:lnTo>
                  <a:lnTo>
                    <a:pt x="1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3" y="4"/>
                  </a:lnTo>
                  <a:lnTo>
                    <a:pt x="5" y="1"/>
                  </a:lnTo>
                  <a:lnTo>
                    <a:pt x="9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773"/>
            <p:cNvSpPr>
              <a:spLocks/>
            </p:cNvSpPr>
            <p:nvPr/>
          </p:nvSpPr>
          <p:spPr bwMode="auto">
            <a:xfrm>
              <a:off x="1612179" y="2606675"/>
              <a:ext cx="38100" cy="30163"/>
            </a:xfrm>
            <a:custGeom>
              <a:avLst/>
              <a:gdLst>
                <a:gd name="T0" fmla="*/ 13 w 24"/>
                <a:gd name="T1" fmla="*/ 0 h 19"/>
                <a:gd name="T2" fmla="*/ 17 w 24"/>
                <a:gd name="T3" fmla="*/ 0 h 19"/>
                <a:gd name="T4" fmla="*/ 21 w 24"/>
                <a:gd name="T5" fmla="*/ 1 h 19"/>
                <a:gd name="T6" fmla="*/ 23 w 24"/>
                <a:gd name="T7" fmla="*/ 4 h 19"/>
                <a:gd name="T8" fmla="*/ 24 w 24"/>
                <a:gd name="T9" fmla="*/ 5 h 19"/>
                <a:gd name="T10" fmla="*/ 24 w 24"/>
                <a:gd name="T11" fmla="*/ 8 h 19"/>
                <a:gd name="T12" fmla="*/ 23 w 24"/>
                <a:gd name="T13" fmla="*/ 9 h 19"/>
                <a:gd name="T14" fmla="*/ 22 w 24"/>
                <a:gd name="T15" fmla="*/ 10 h 19"/>
                <a:gd name="T16" fmla="*/ 19 w 24"/>
                <a:gd name="T17" fmla="*/ 9 h 19"/>
                <a:gd name="T18" fmla="*/ 17 w 24"/>
                <a:gd name="T19" fmla="*/ 8 h 19"/>
                <a:gd name="T20" fmla="*/ 13 w 24"/>
                <a:gd name="T21" fmla="*/ 6 h 19"/>
                <a:gd name="T22" fmla="*/ 10 w 24"/>
                <a:gd name="T23" fmla="*/ 6 h 19"/>
                <a:gd name="T24" fmla="*/ 10 w 24"/>
                <a:gd name="T25" fmla="*/ 6 h 19"/>
                <a:gd name="T26" fmla="*/ 7 w 24"/>
                <a:gd name="T27" fmla="*/ 8 h 19"/>
                <a:gd name="T28" fmla="*/ 7 w 24"/>
                <a:gd name="T29" fmla="*/ 9 h 19"/>
                <a:gd name="T30" fmla="*/ 7 w 24"/>
                <a:gd name="T31" fmla="*/ 10 h 19"/>
                <a:gd name="T32" fmla="*/ 10 w 24"/>
                <a:gd name="T33" fmla="*/ 12 h 19"/>
                <a:gd name="T34" fmla="*/ 11 w 24"/>
                <a:gd name="T35" fmla="*/ 13 h 19"/>
                <a:gd name="T36" fmla="*/ 13 w 24"/>
                <a:gd name="T37" fmla="*/ 14 h 19"/>
                <a:gd name="T38" fmla="*/ 14 w 24"/>
                <a:gd name="T39" fmla="*/ 15 h 19"/>
                <a:gd name="T40" fmla="*/ 14 w 24"/>
                <a:gd name="T41" fmla="*/ 18 h 19"/>
                <a:gd name="T42" fmla="*/ 13 w 24"/>
                <a:gd name="T43" fmla="*/ 19 h 19"/>
                <a:gd name="T44" fmla="*/ 11 w 24"/>
                <a:gd name="T45" fmla="*/ 19 h 19"/>
                <a:gd name="T46" fmla="*/ 10 w 24"/>
                <a:gd name="T47" fmla="*/ 19 h 19"/>
                <a:gd name="T48" fmla="*/ 10 w 24"/>
                <a:gd name="T49" fmla="*/ 19 h 19"/>
                <a:gd name="T50" fmla="*/ 6 w 24"/>
                <a:gd name="T51" fmla="*/ 18 h 19"/>
                <a:gd name="T52" fmla="*/ 2 w 24"/>
                <a:gd name="T53" fmla="*/ 15 h 19"/>
                <a:gd name="T54" fmla="*/ 1 w 24"/>
                <a:gd name="T55" fmla="*/ 12 h 19"/>
                <a:gd name="T56" fmla="*/ 0 w 24"/>
                <a:gd name="T57" fmla="*/ 9 h 19"/>
                <a:gd name="T58" fmla="*/ 1 w 24"/>
                <a:gd name="T59" fmla="*/ 5 h 19"/>
                <a:gd name="T60" fmla="*/ 4 w 24"/>
                <a:gd name="T61" fmla="*/ 2 h 19"/>
                <a:gd name="T62" fmla="*/ 6 w 24"/>
                <a:gd name="T63" fmla="*/ 0 h 19"/>
                <a:gd name="T64" fmla="*/ 10 w 24"/>
                <a:gd name="T65" fmla="*/ 0 h 19"/>
                <a:gd name="T66" fmla="*/ 13 w 24"/>
                <a:gd name="T6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" h="19">
                  <a:moveTo>
                    <a:pt x="13" y="0"/>
                  </a:moveTo>
                  <a:lnTo>
                    <a:pt x="17" y="0"/>
                  </a:lnTo>
                  <a:lnTo>
                    <a:pt x="21" y="1"/>
                  </a:lnTo>
                  <a:lnTo>
                    <a:pt x="23" y="4"/>
                  </a:lnTo>
                  <a:lnTo>
                    <a:pt x="24" y="5"/>
                  </a:lnTo>
                  <a:lnTo>
                    <a:pt x="24" y="8"/>
                  </a:lnTo>
                  <a:lnTo>
                    <a:pt x="23" y="9"/>
                  </a:lnTo>
                  <a:lnTo>
                    <a:pt x="22" y="10"/>
                  </a:lnTo>
                  <a:lnTo>
                    <a:pt x="19" y="9"/>
                  </a:lnTo>
                  <a:lnTo>
                    <a:pt x="17" y="8"/>
                  </a:lnTo>
                  <a:lnTo>
                    <a:pt x="13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7" y="8"/>
                  </a:lnTo>
                  <a:lnTo>
                    <a:pt x="7" y="9"/>
                  </a:lnTo>
                  <a:lnTo>
                    <a:pt x="7" y="10"/>
                  </a:lnTo>
                  <a:lnTo>
                    <a:pt x="10" y="12"/>
                  </a:lnTo>
                  <a:lnTo>
                    <a:pt x="11" y="13"/>
                  </a:lnTo>
                  <a:lnTo>
                    <a:pt x="13" y="14"/>
                  </a:lnTo>
                  <a:lnTo>
                    <a:pt x="14" y="15"/>
                  </a:lnTo>
                  <a:lnTo>
                    <a:pt x="14" y="18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6" y="18"/>
                  </a:lnTo>
                  <a:lnTo>
                    <a:pt x="2" y="15"/>
                  </a:lnTo>
                  <a:lnTo>
                    <a:pt x="1" y="12"/>
                  </a:lnTo>
                  <a:lnTo>
                    <a:pt x="0" y="9"/>
                  </a:lnTo>
                  <a:lnTo>
                    <a:pt x="1" y="5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774"/>
            <p:cNvSpPr>
              <a:spLocks/>
            </p:cNvSpPr>
            <p:nvPr/>
          </p:nvSpPr>
          <p:spPr bwMode="auto">
            <a:xfrm>
              <a:off x="1605829" y="2679700"/>
              <a:ext cx="44450" cy="31750"/>
            </a:xfrm>
            <a:custGeom>
              <a:avLst/>
              <a:gdLst>
                <a:gd name="T0" fmla="*/ 10 w 28"/>
                <a:gd name="T1" fmla="*/ 0 h 20"/>
                <a:gd name="T2" fmla="*/ 14 w 28"/>
                <a:gd name="T3" fmla="*/ 1 h 20"/>
                <a:gd name="T4" fmla="*/ 17 w 28"/>
                <a:gd name="T5" fmla="*/ 1 h 20"/>
                <a:gd name="T6" fmla="*/ 21 w 28"/>
                <a:gd name="T7" fmla="*/ 2 h 20"/>
                <a:gd name="T8" fmla="*/ 25 w 28"/>
                <a:gd name="T9" fmla="*/ 5 h 20"/>
                <a:gd name="T10" fmla="*/ 27 w 28"/>
                <a:gd name="T11" fmla="*/ 7 h 20"/>
                <a:gd name="T12" fmla="*/ 28 w 28"/>
                <a:gd name="T13" fmla="*/ 9 h 20"/>
                <a:gd name="T14" fmla="*/ 28 w 28"/>
                <a:gd name="T15" fmla="*/ 11 h 20"/>
                <a:gd name="T16" fmla="*/ 26 w 28"/>
                <a:gd name="T17" fmla="*/ 13 h 20"/>
                <a:gd name="T18" fmla="*/ 25 w 28"/>
                <a:gd name="T19" fmla="*/ 13 h 20"/>
                <a:gd name="T20" fmla="*/ 22 w 28"/>
                <a:gd name="T21" fmla="*/ 11 h 20"/>
                <a:gd name="T22" fmla="*/ 21 w 28"/>
                <a:gd name="T23" fmla="*/ 10 h 20"/>
                <a:gd name="T24" fmla="*/ 17 w 28"/>
                <a:gd name="T25" fmla="*/ 9 h 20"/>
                <a:gd name="T26" fmla="*/ 14 w 28"/>
                <a:gd name="T27" fmla="*/ 7 h 20"/>
                <a:gd name="T28" fmla="*/ 10 w 28"/>
                <a:gd name="T29" fmla="*/ 7 h 20"/>
                <a:gd name="T30" fmla="*/ 8 w 28"/>
                <a:gd name="T31" fmla="*/ 9 h 20"/>
                <a:gd name="T32" fmla="*/ 6 w 28"/>
                <a:gd name="T33" fmla="*/ 9 h 20"/>
                <a:gd name="T34" fmla="*/ 8 w 28"/>
                <a:gd name="T35" fmla="*/ 9 h 20"/>
                <a:gd name="T36" fmla="*/ 9 w 28"/>
                <a:gd name="T37" fmla="*/ 11 h 20"/>
                <a:gd name="T38" fmla="*/ 14 w 28"/>
                <a:gd name="T39" fmla="*/ 13 h 20"/>
                <a:gd name="T40" fmla="*/ 15 w 28"/>
                <a:gd name="T41" fmla="*/ 13 h 20"/>
                <a:gd name="T42" fmla="*/ 17 w 28"/>
                <a:gd name="T43" fmla="*/ 14 h 20"/>
                <a:gd name="T44" fmla="*/ 18 w 28"/>
                <a:gd name="T45" fmla="*/ 15 h 20"/>
                <a:gd name="T46" fmla="*/ 19 w 28"/>
                <a:gd name="T47" fmla="*/ 17 h 20"/>
                <a:gd name="T48" fmla="*/ 18 w 28"/>
                <a:gd name="T49" fmla="*/ 18 h 20"/>
                <a:gd name="T50" fmla="*/ 17 w 28"/>
                <a:gd name="T51" fmla="*/ 19 h 20"/>
                <a:gd name="T52" fmla="*/ 15 w 28"/>
                <a:gd name="T53" fmla="*/ 20 h 20"/>
                <a:gd name="T54" fmla="*/ 14 w 28"/>
                <a:gd name="T55" fmla="*/ 19 h 20"/>
                <a:gd name="T56" fmla="*/ 10 w 28"/>
                <a:gd name="T57" fmla="*/ 19 h 20"/>
                <a:gd name="T58" fmla="*/ 8 w 28"/>
                <a:gd name="T59" fmla="*/ 18 h 20"/>
                <a:gd name="T60" fmla="*/ 4 w 28"/>
                <a:gd name="T61" fmla="*/ 15 h 20"/>
                <a:gd name="T62" fmla="*/ 1 w 28"/>
                <a:gd name="T63" fmla="*/ 13 h 20"/>
                <a:gd name="T64" fmla="*/ 0 w 28"/>
                <a:gd name="T65" fmla="*/ 10 h 20"/>
                <a:gd name="T66" fmla="*/ 0 w 28"/>
                <a:gd name="T67" fmla="*/ 7 h 20"/>
                <a:gd name="T68" fmla="*/ 1 w 28"/>
                <a:gd name="T69" fmla="*/ 5 h 20"/>
                <a:gd name="T70" fmla="*/ 4 w 28"/>
                <a:gd name="T71" fmla="*/ 2 h 20"/>
                <a:gd name="T72" fmla="*/ 6 w 28"/>
                <a:gd name="T73" fmla="*/ 1 h 20"/>
                <a:gd name="T74" fmla="*/ 10 w 28"/>
                <a:gd name="T7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" h="20">
                  <a:moveTo>
                    <a:pt x="10" y="0"/>
                  </a:moveTo>
                  <a:lnTo>
                    <a:pt x="14" y="1"/>
                  </a:lnTo>
                  <a:lnTo>
                    <a:pt x="17" y="1"/>
                  </a:lnTo>
                  <a:lnTo>
                    <a:pt x="21" y="2"/>
                  </a:lnTo>
                  <a:lnTo>
                    <a:pt x="25" y="5"/>
                  </a:lnTo>
                  <a:lnTo>
                    <a:pt x="27" y="7"/>
                  </a:lnTo>
                  <a:lnTo>
                    <a:pt x="28" y="9"/>
                  </a:lnTo>
                  <a:lnTo>
                    <a:pt x="28" y="11"/>
                  </a:lnTo>
                  <a:lnTo>
                    <a:pt x="26" y="13"/>
                  </a:lnTo>
                  <a:lnTo>
                    <a:pt x="25" y="13"/>
                  </a:lnTo>
                  <a:lnTo>
                    <a:pt x="22" y="11"/>
                  </a:lnTo>
                  <a:lnTo>
                    <a:pt x="21" y="10"/>
                  </a:lnTo>
                  <a:lnTo>
                    <a:pt x="17" y="9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8" y="9"/>
                  </a:lnTo>
                  <a:lnTo>
                    <a:pt x="6" y="9"/>
                  </a:lnTo>
                  <a:lnTo>
                    <a:pt x="8" y="9"/>
                  </a:lnTo>
                  <a:lnTo>
                    <a:pt x="9" y="11"/>
                  </a:lnTo>
                  <a:lnTo>
                    <a:pt x="14" y="13"/>
                  </a:lnTo>
                  <a:lnTo>
                    <a:pt x="15" y="13"/>
                  </a:lnTo>
                  <a:lnTo>
                    <a:pt x="17" y="14"/>
                  </a:lnTo>
                  <a:lnTo>
                    <a:pt x="18" y="15"/>
                  </a:lnTo>
                  <a:lnTo>
                    <a:pt x="19" y="17"/>
                  </a:lnTo>
                  <a:lnTo>
                    <a:pt x="18" y="18"/>
                  </a:lnTo>
                  <a:lnTo>
                    <a:pt x="17" y="19"/>
                  </a:lnTo>
                  <a:lnTo>
                    <a:pt x="15" y="20"/>
                  </a:lnTo>
                  <a:lnTo>
                    <a:pt x="14" y="19"/>
                  </a:lnTo>
                  <a:lnTo>
                    <a:pt x="10" y="19"/>
                  </a:lnTo>
                  <a:lnTo>
                    <a:pt x="8" y="18"/>
                  </a:lnTo>
                  <a:lnTo>
                    <a:pt x="4" y="15"/>
                  </a:lnTo>
                  <a:lnTo>
                    <a:pt x="1" y="13"/>
                  </a:lnTo>
                  <a:lnTo>
                    <a:pt x="0" y="10"/>
                  </a:lnTo>
                  <a:lnTo>
                    <a:pt x="0" y="7"/>
                  </a:lnTo>
                  <a:lnTo>
                    <a:pt x="1" y="5"/>
                  </a:lnTo>
                  <a:lnTo>
                    <a:pt x="4" y="2"/>
                  </a:lnTo>
                  <a:lnTo>
                    <a:pt x="6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775"/>
            <p:cNvSpPr>
              <a:spLocks/>
            </p:cNvSpPr>
            <p:nvPr/>
          </p:nvSpPr>
          <p:spPr bwMode="auto">
            <a:xfrm>
              <a:off x="1607417" y="2720975"/>
              <a:ext cx="42863" cy="30163"/>
            </a:xfrm>
            <a:custGeom>
              <a:avLst/>
              <a:gdLst>
                <a:gd name="T0" fmla="*/ 13 w 27"/>
                <a:gd name="T1" fmla="*/ 0 h 19"/>
                <a:gd name="T2" fmla="*/ 16 w 27"/>
                <a:gd name="T3" fmla="*/ 0 h 19"/>
                <a:gd name="T4" fmla="*/ 20 w 27"/>
                <a:gd name="T5" fmla="*/ 1 h 19"/>
                <a:gd name="T6" fmla="*/ 25 w 27"/>
                <a:gd name="T7" fmla="*/ 2 h 19"/>
                <a:gd name="T8" fmla="*/ 26 w 27"/>
                <a:gd name="T9" fmla="*/ 4 h 19"/>
                <a:gd name="T10" fmla="*/ 27 w 27"/>
                <a:gd name="T11" fmla="*/ 5 h 19"/>
                <a:gd name="T12" fmla="*/ 27 w 27"/>
                <a:gd name="T13" fmla="*/ 8 h 19"/>
                <a:gd name="T14" fmla="*/ 26 w 27"/>
                <a:gd name="T15" fmla="*/ 9 h 19"/>
                <a:gd name="T16" fmla="*/ 25 w 27"/>
                <a:gd name="T17" fmla="*/ 9 h 19"/>
                <a:gd name="T18" fmla="*/ 22 w 27"/>
                <a:gd name="T19" fmla="*/ 9 h 19"/>
                <a:gd name="T20" fmla="*/ 20 w 27"/>
                <a:gd name="T21" fmla="*/ 9 h 19"/>
                <a:gd name="T22" fmla="*/ 16 w 27"/>
                <a:gd name="T23" fmla="*/ 8 h 19"/>
                <a:gd name="T24" fmla="*/ 13 w 27"/>
                <a:gd name="T25" fmla="*/ 8 h 19"/>
                <a:gd name="T26" fmla="*/ 12 w 27"/>
                <a:gd name="T27" fmla="*/ 8 h 19"/>
                <a:gd name="T28" fmla="*/ 10 w 27"/>
                <a:gd name="T29" fmla="*/ 8 h 19"/>
                <a:gd name="T30" fmla="*/ 8 w 27"/>
                <a:gd name="T31" fmla="*/ 8 h 19"/>
                <a:gd name="T32" fmla="*/ 8 w 27"/>
                <a:gd name="T33" fmla="*/ 9 h 19"/>
                <a:gd name="T34" fmla="*/ 8 w 27"/>
                <a:gd name="T35" fmla="*/ 9 h 19"/>
                <a:gd name="T36" fmla="*/ 9 w 27"/>
                <a:gd name="T37" fmla="*/ 10 h 19"/>
                <a:gd name="T38" fmla="*/ 13 w 27"/>
                <a:gd name="T39" fmla="*/ 12 h 19"/>
                <a:gd name="T40" fmla="*/ 16 w 27"/>
                <a:gd name="T41" fmla="*/ 12 h 19"/>
                <a:gd name="T42" fmla="*/ 17 w 27"/>
                <a:gd name="T43" fmla="*/ 13 h 19"/>
                <a:gd name="T44" fmla="*/ 18 w 27"/>
                <a:gd name="T45" fmla="*/ 14 h 19"/>
                <a:gd name="T46" fmla="*/ 18 w 27"/>
                <a:gd name="T47" fmla="*/ 15 h 19"/>
                <a:gd name="T48" fmla="*/ 18 w 27"/>
                <a:gd name="T49" fmla="*/ 17 h 19"/>
                <a:gd name="T50" fmla="*/ 17 w 27"/>
                <a:gd name="T51" fmla="*/ 18 h 19"/>
                <a:gd name="T52" fmla="*/ 16 w 27"/>
                <a:gd name="T53" fmla="*/ 19 h 19"/>
                <a:gd name="T54" fmla="*/ 13 w 27"/>
                <a:gd name="T55" fmla="*/ 19 h 19"/>
                <a:gd name="T56" fmla="*/ 9 w 27"/>
                <a:gd name="T57" fmla="*/ 18 h 19"/>
                <a:gd name="T58" fmla="*/ 5 w 27"/>
                <a:gd name="T59" fmla="*/ 17 h 19"/>
                <a:gd name="T60" fmla="*/ 3 w 27"/>
                <a:gd name="T61" fmla="*/ 14 h 19"/>
                <a:gd name="T62" fmla="*/ 1 w 27"/>
                <a:gd name="T63" fmla="*/ 12 h 19"/>
                <a:gd name="T64" fmla="*/ 0 w 27"/>
                <a:gd name="T65" fmla="*/ 8 h 19"/>
                <a:gd name="T66" fmla="*/ 1 w 27"/>
                <a:gd name="T67" fmla="*/ 5 h 19"/>
                <a:gd name="T68" fmla="*/ 3 w 27"/>
                <a:gd name="T69" fmla="*/ 2 h 19"/>
                <a:gd name="T70" fmla="*/ 5 w 27"/>
                <a:gd name="T71" fmla="*/ 1 h 19"/>
                <a:gd name="T72" fmla="*/ 8 w 27"/>
                <a:gd name="T73" fmla="*/ 1 h 19"/>
                <a:gd name="T74" fmla="*/ 13 w 27"/>
                <a:gd name="T7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" h="19">
                  <a:moveTo>
                    <a:pt x="13" y="0"/>
                  </a:moveTo>
                  <a:lnTo>
                    <a:pt x="16" y="0"/>
                  </a:lnTo>
                  <a:lnTo>
                    <a:pt x="20" y="1"/>
                  </a:lnTo>
                  <a:lnTo>
                    <a:pt x="25" y="2"/>
                  </a:lnTo>
                  <a:lnTo>
                    <a:pt x="26" y="4"/>
                  </a:lnTo>
                  <a:lnTo>
                    <a:pt x="27" y="5"/>
                  </a:lnTo>
                  <a:lnTo>
                    <a:pt x="27" y="8"/>
                  </a:lnTo>
                  <a:lnTo>
                    <a:pt x="26" y="9"/>
                  </a:lnTo>
                  <a:lnTo>
                    <a:pt x="25" y="9"/>
                  </a:lnTo>
                  <a:lnTo>
                    <a:pt x="22" y="9"/>
                  </a:lnTo>
                  <a:lnTo>
                    <a:pt x="20" y="9"/>
                  </a:lnTo>
                  <a:lnTo>
                    <a:pt x="16" y="8"/>
                  </a:lnTo>
                  <a:lnTo>
                    <a:pt x="13" y="8"/>
                  </a:lnTo>
                  <a:lnTo>
                    <a:pt x="12" y="8"/>
                  </a:lnTo>
                  <a:lnTo>
                    <a:pt x="10" y="8"/>
                  </a:lnTo>
                  <a:lnTo>
                    <a:pt x="8" y="8"/>
                  </a:lnTo>
                  <a:lnTo>
                    <a:pt x="8" y="9"/>
                  </a:lnTo>
                  <a:lnTo>
                    <a:pt x="8" y="9"/>
                  </a:lnTo>
                  <a:lnTo>
                    <a:pt x="9" y="10"/>
                  </a:lnTo>
                  <a:lnTo>
                    <a:pt x="13" y="12"/>
                  </a:lnTo>
                  <a:lnTo>
                    <a:pt x="16" y="12"/>
                  </a:lnTo>
                  <a:lnTo>
                    <a:pt x="17" y="13"/>
                  </a:lnTo>
                  <a:lnTo>
                    <a:pt x="18" y="14"/>
                  </a:lnTo>
                  <a:lnTo>
                    <a:pt x="18" y="15"/>
                  </a:lnTo>
                  <a:lnTo>
                    <a:pt x="18" y="17"/>
                  </a:lnTo>
                  <a:lnTo>
                    <a:pt x="17" y="18"/>
                  </a:lnTo>
                  <a:lnTo>
                    <a:pt x="16" y="19"/>
                  </a:lnTo>
                  <a:lnTo>
                    <a:pt x="13" y="19"/>
                  </a:lnTo>
                  <a:lnTo>
                    <a:pt x="9" y="18"/>
                  </a:lnTo>
                  <a:lnTo>
                    <a:pt x="5" y="17"/>
                  </a:lnTo>
                  <a:lnTo>
                    <a:pt x="3" y="14"/>
                  </a:lnTo>
                  <a:lnTo>
                    <a:pt x="1" y="12"/>
                  </a:lnTo>
                  <a:lnTo>
                    <a:pt x="0" y="8"/>
                  </a:lnTo>
                  <a:lnTo>
                    <a:pt x="1" y="5"/>
                  </a:lnTo>
                  <a:lnTo>
                    <a:pt x="3" y="2"/>
                  </a:lnTo>
                  <a:lnTo>
                    <a:pt x="5" y="1"/>
                  </a:lnTo>
                  <a:lnTo>
                    <a:pt x="8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776"/>
            <p:cNvSpPr>
              <a:spLocks/>
            </p:cNvSpPr>
            <p:nvPr/>
          </p:nvSpPr>
          <p:spPr bwMode="auto">
            <a:xfrm>
              <a:off x="1607417" y="2757488"/>
              <a:ext cx="46038" cy="31750"/>
            </a:xfrm>
            <a:custGeom>
              <a:avLst/>
              <a:gdLst>
                <a:gd name="T0" fmla="*/ 13 w 29"/>
                <a:gd name="T1" fmla="*/ 0 h 20"/>
                <a:gd name="T2" fmla="*/ 20 w 29"/>
                <a:gd name="T3" fmla="*/ 2 h 20"/>
                <a:gd name="T4" fmla="*/ 26 w 29"/>
                <a:gd name="T5" fmla="*/ 3 h 20"/>
                <a:gd name="T6" fmla="*/ 27 w 29"/>
                <a:gd name="T7" fmla="*/ 4 h 20"/>
                <a:gd name="T8" fmla="*/ 29 w 29"/>
                <a:gd name="T9" fmla="*/ 6 h 20"/>
                <a:gd name="T10" fmla="*/ 29 w 29"/>
                <a:gd name="T11" fmla="*/ 8 h 20"/>
                <a:gd name="T12" fmla="*/ 27 w 29"/>
                <a:gd name="T13" fmla="*/ 9 h 20"/>
                <a:gd name="T14" fmla="*/ 26 w 29"/>
                <a:gd name="T15" fmla="*/ 9 h 20"/>
                <a:gd name="T16" fmla="*/ 25 w 29"/>
                <a:gd name="T17" fmla="*/ 9 h 20"/>
                <a:gd name="T18" fmla="*/ 22 w 29"/>
                <a:gd name="T19" fmla="*/ 9 h 20"/>
                <a:gd name="T20" fmla="*/ 20 w 29"/>
                <a:gd name="T21" fmla="*/ 8 h 20"/>
                <a:gd name="T22" fmla="*/ 16 w 29"/>
                <a:gd name="T23" fmla="*/ 7 h 20"/>
                <a:gd name="T24" fmla="*/ 13 w 29"/>
                <a:gd name="T25" fmla="*/ 7 h 20"/>
                <a:gd name="T26" fmla="*/ 10 w 29"/>
                <a:gd name="T27" fmla="*/ 8 h 20"/>
                <a:gd name="T28" fmla="*/ 8 w 29"/>
                <a:gd name="T29" fmla="*/ 9 h 20"/>
                <a:gd name="T30" fmla="*/ 8 w 29"/>
                <a:gd name="T31" fmla="*/ 9 h 20"/>
                <a:gd name="T32" fmla="*/ 8 w 29"/>
                <a:gd name="T33" fmla="*/ 9 h 20"/>
                <a:gd name="T34" fmla="*/ 9 w 29"/>
                <a:gd name="T35" fmla="*/ 11 h 20"/>
                <a:gd name="T36" fmla="*/ 13 w 29"/>
                <a:gd name="T37" fmla="*/ 12 h 20"/>
                <a:gd name="T38" fmla="*/ 16 w 29"/>
                <a:gd name="T39" fmla="*/ 13 h 20"/>
                <a:gd name="T40" fmla="*/ 18 w 29"/>
                <a:gd name="T41" fmla="*/ 15 h 20"/>
                <a:gd name="T42" fmla="*/ 18 w 29"/>
                <a:gd name="T43" fmla="*/ 16 h 20"/>
                <a:gd name="T44" fmla="*/ 18 w 29"/>
                <a:gd name="T45" fmla="*/ 17 h 20"/>
                <a:gd name="T46" fmla="*/ 18 w 29"/>
                <a:gd name="T47" fmla="*/ 19 h 20"/>
                <a:gd name="T48" fmla="*/ 16 w 29"/>
                <a:gd name="T49" fmla="*/ 20 h 20"/>
                <a:gd name="T50" fmla="*/ 14 w 29"/>
                <a:gd name="T51" fmla="*/ 20 h 20"/>
                <a:gd name="T52" fmla="*/ 13 w 29"/>
                <a:gd name="T53" fmla="*/ 20 h 20"/>
                <a:gd name="T54" fmla="*/ 9 w 29"/>
                <a:gd name="T55" fmla="*/ 19 h 20"/>
                <a:gd name="T56" fmla="*/ 7 w 29"/>
                <a:gd name="T57" fmla="*/ 17 h 20"/>
                <a:gd name="T58" fmla="*/ 4 w 29"/>
                <a:gd name="T59" fmla="*/ 16 h 20"/>
                <a:gd name="T60" fmla="*/ 1 w 29"/>
                <a:gd name="T61" fmla="*/ 13 h 20"/>
                <a:gd name="T62" fmla="*/ 0 w 29"/>
                <a:gd name="T63" fmla="*/ 11 h 20"/>
                <a:gd name="T64" fmla="*/ 0 w 29"/>
                <a:gd name="T65" fmla="*/ 8 h 20"/>
                <a:gd name="T66" fmla="*/ 1 w 29"/>
                <a:gd name="T67" fmla="*/ 6 h 20"/>
                <a:gd name="T68" fmla="*/ 5 w 29"/>
                <a:gd name="T69" fmla="*/ 3 h 20"/>
                <a:gd name="T70" fmla="*/ 8 w 29"/>
                <a:gd name="T71" fmla="*/ 2 h 20"/>
                <a:gd name="T72" fmla="*/ 13 w 29"/>
                <a:gd name="T7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" h="20">
                  <a:moveTo>
                    <a:pt x="13" y="0"/>
                  </a:moveTo>
                  <a:lnTo>
                    <a:pt x="20" y="2"/>
                  </a:lnTo>
                  <a:lnTo>
                    <a:pt x="26" y="3"/>
                  </a:lnTo>
                  <a:lnTo>
                    <a:pt x="27" y="4"/>
                  </a:lnTo>
                  <a:lnTo>
                    <a:pt x="29" y="6"/>
                  </a:lnTo>
                  <a:lnTo>
                    <a:pt x="29" y="8"/>
                  </a:lnTo>
                  <a:lnTo>
                    <a:pt x="27" y="9"/>
                  </a:lnTo>
                  <a:lnTo>
                    <a:pt x="26" y="9"/>
                  </a:lnTo>
                  <a:lnTo>
                    <a:pt x="25" y="9"/>
                  </a:lnTo>
                  <a:lnTo>
                    <a:pt x="22" y="9"/>
                  </a:lnTo>
                  <a:lnTo>
                    <a:pt x="20" y="8"/>
                  </a:lnTo>
                  <a:lnTo>
                    <a:pt x="16" y="7"/>
                  </a:lnTo>
                  <a:lnTo>
                    <a:pt x="13" y="7"/>
                  </a:lnTo>
                  <a:lnTo>
                    <a:pt x="10" y="8"/>
                  </a:lnTo>
                  <a:lnTo>
                    <a:pt x="8" y="9"/>
                  </a:lnTo>
                  <a:lnTo>
                    <a:pt x="8" y="9"/>
                  </a:lnTo>
                  <a:lnTo>
                    <a:pt x="8" y="9"/>
                  </a:lnTo>
                  <a:lnTo>
                    <a:pt x="9" y="11"/>
                  </a:lnTo>
                  <a:lnTo>
                    <a:pt x="13" y="12"/>
                  </a:lnTo>
                  <a:lnTo>
                    <a:pt x="16" y="13"/>
                  </a:lnTo>
                  <a:lnTo>
                    <a:pt x="18" y="15"/>
                  </a:lnTo>
                  <a:lnTo>
                    <a:pt x="18" y="16"/>
                  </a:lnTo>
                  <a:lnTo>
                    <a:pt x="18" y="17"/>
                  </a:lnTo>
                  <a:lnTo>
                    <a:pt x="18" y="19"/>
                  </a:lnTo>
                  <a:lnTo>
                    <a:pt x="16" y="20"/>
                  </a:lnTo>
                  <a:lnTo>
                    <a:pt x="14" y="20"/>
                  </a:lnTo>
                  <a:lnTo>
                    <a:pt x="13" y="20"/>
                  </a:lnTo>
                  <a:lnTo>
                    <a:pt x="9" y="19"/>
                  </a:lnTo>
                  <a:lnTo>
                    <a:pt x="7" y="17"/>
                  </a:lnTo>
                  <a:lnTo>
                    <a:pt x="4" y="16"/>
                  </a:lnTo>
                  <a:lnTo>
                    <a:pt x="1" y="13"/>
                  </a:lnTo>
                  <a:lnTo>
                    <a:pt x="0" y="11"/>
                  </a:lnTo>
                  <a:lnTo>
                    <a:pt x="0" y="8"/>
                  </a:lnTo>
                  <a:lnTo>
                    <a:pt x="1" y="6"/>
                  </a:lnTo>
                  <a:lnTo>
                    <a:pt x="5" y="3"/>
                  </a:lnTo>
                  <a:lnTo>
                    <a:pt x="8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777"/>
            <p:cNvSpPr>
              <a:spLocks/>
            </p:cNvSpPr>
            <p:nvPr/>
          </p:nvSpPr>
          <p:spPr bwMode="auto">
            <a:xfrm>
              <a:off x="1609004" y="2797175"/>
              <a:ext cx="41275" cy="31750"/>
            </a:xfrm>
            <a:custGeom>
              <a:avLst/>
              <a:gdLst>
                <a:gd name="T0" fmla="*/ 12 w 26"/>
                <a:gd name="T1" fmla="*/ 0 h 20"/>
                <a:gd name="T2" fmla="*/ 15 w 26"/>
                <a:gd name="T3" fmla="*/ 0 h 20"/>
                <a:gd name="T4" fmla="*/ 19 w 26"/>
                <a:gd name="T5" fmla="*/ 1 h 20"/>
                <a:gd name="T6" fmla="*/ 24 w 26"/>
                <a:gd name="T7" fmla="*/ 4 h 20"/>
                <a:gd name="T8" fmla="*/ 26 w 26"/>
                <a:gd name="T9" fmla="*/ 5 h 20"/>
                <a:gd name="T10" fmla="*/ 26 w 26"/>
                <a:gd name="T11" fmla="*/ 7 h 20"/>
                <a:gd name="T12" fmla="*/ 26 w 26"/>
                <a:gd name="T13" fmla="*/ 8 h 20"/>
                <a:gd name="T14" fmla="*/ 26 w 26"/>
                <a:gd name="T15" fmla="*/ 9 h 20"/>
                <a:gd name="T16" fmla="*/ 25 w 26"/>
                <a:gd name="T17" fmla="*/ 11 h 20"/>
                <a:gd name="T18" fmla="*/ 23 w 26"/>
                <a:gd name="T19" fmla="*/ 11 h 20"/>
                <a:gd name="T20" fmla="*/ 19 w 26"/>
                <a:gd name="T21" fmla="*/ 9 h 20"/>
                <a:gd name="T22" fmla="*/ 16 w 26"/>
                <a:gd name="T23" fmla="*/ 8 h 20"/>
                <a:gd name="T24" fmla="*/ 12 w 26"/>
                <a:gd name="T25" fmla="*/ 8 h 20"/>
                <a:gd name="T26" fmla="*/ 12 w 26"/>
                <a:gd name="T27" fmla="*/ 8 h 20"/>
                <a:gd name="T28" fmla="*/ 9 w 26"/>
                <a:gd name="T29" fmla="*/ 8 h 20"/>
                <a:gd name="T30" fmla="*/ 8 w 26"/>
                <a:gd name="T31" fmla="*/ 8 h 20"/>
                <a:gd name="T32" fmla="*/ 7 w 26"/>
                <a:gd name="T33" fmla="*/ 9 h 20"/>
                <a:gd name="T34" fmla="*/ 8 w 26"/>
                <a:gd name="T35" fmla="*/ 9 h 20"/>
                <a:gd name="T36" fmla="*/ 9 w 26"/>
                <a:gd name="T37" fmla="*/ 11 h 20"/>
                <a:gd name="T38" fmla="*/ 12 w 26"/>
                <a:gd name="T39" fmla="*/ 12 h 20"/>
                <a:gd name="T40" fmla="*/ 13 w 26"/>
                <a:gd name="T41" fmla="*/ 13 h 20"/>
                <a:gd name="T42" fmla="*/ 15 w 26"/>
                <a:gd name="T43" fmla="*/ 13 h 20"/>
                <a:gd name="T44" fmla="*/ 16 w 26"/>
                <a:gd name="T45" fmla="*/ 13 h 20"/>
                <a:gd name="T46" fmla="*/ 17 w 26"/>
                <a:gd name="T47" fmla="*/ 15 h 20"/>
                <a:gd name="T48" fmla="*/ 17 w 26"/>
                <a:gd name="T49" fmla="*/ 17 h 20"/>
                <a:gd name="T50" fmla="*/ 17 w 26"/>
                <a:gd name="T51" fmla="*/ 18 h 20"/>
                <a:gd name="T52" fmla="*/ 16 w 26"/>
                <a:gd name="T53" fmla="*/ 20 h 20"/>
                <a:gd name="T54" fmla="*/ 15 w 26"/>
                <a:gd name="T55" fmla="*/ 20 h 20"/>
                <a:gd name="T56" fmla="*/ 12 w 26"/>
                <a:gd name="T57" fmla="*/ 20 h 20"/>
                <a:gd name="T58" fmla="*/ 8 w 26"/>
                <a:gd name="T59" fmla="*/ 18 h 20"/>
                <a:gd name="T60" fmla="*/ 4 w 26"/>
                <a:gd name="T61" fmla="*/ 16 h 20"/>
                <a:gd name="T62" fmla="*/ 2 w 26"/>
                <a:gd name="T63" fmla="*/ 13 h 20"/>
                <a:gd name="T64" fmla="*/ 0 w 26"/>
                <a:gd name="T65" fmla="*/ 11 h 20"/>
                <a:gd name="T66" fmla="*/ 0 w 26"/>
                <a:gd name="T67" fmla="*/ 7 h 20"/>
                <a:gd name="T68" fmla="*/ 2 w 26"/>
                <a:gd name="T69" fmla="*/ 4 h 20"/>
                <a:gd name="T70" fmla="*/ 3 w 26"/>
                <a:gd name="T71" fmla="*/ 3 h 20"/>
                <a:gd name="T72" fmla="*/ 6 w 26"/>
                <a:gd name="T73" fmla="*/ 1 h 20"/>
                <a:gd name="T74" fmla="*/ 8 w 26"/>
                <a:gd name="T75" fmla="*/ 0 h 20"/>
                <a:gd name="T76" fmla="*/ 12 w 26"/>
                <a:gd name="T7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0">
                  <a:moveTo>
                    <a:pt x="12" y="0"/>
                  </a:moveTo>
                  <a:lnTo>
                    <a:pt x="15" y="0"/>
                  </a:lnTo>
                  <a:lnTo>
                    <a:pt x="19" y="1"/>
                  </a:lnTo>
                  <a:lnTo>
                    <a:pt x="24" y="4"/>
                  </a:lnTo>
                  <a:lnTo>
                    <a:pt x="26" y="5"/>
                  </a:lnTo>
                  <a:lnTo>
                    <a:pt x="26" y="7"/>
                  </a:lnTo>
                  <a:lnTo>
                    <a:pt x="26" y="8"/>
                  </a:lnTo>
                  <a:lnTo>
                    <a:pt x="26" y="9"/>
                  </a:lnTo>
                  <a:lnTo>
                    <a:pt x="25" y="11"/>
                  </a:lnTo>
                  <a:lnTo>
                    <a:pt x="23" y="11"/>
                  </a:lnTo>
                  <a:lnTo>
                    <a:pt x="19" y="9"/>
                  </a:lnTo>
                  <a:lnTo>
                    <a:pt x="16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9"/>
                  </a:lnTo>
                  <a:lnTo>
                    <a:pt x="8" y="9"/>
                  </a:lnTo>
                  <a:lnTo>
                    <a:pt x="9" y="11"/>
                  </a:lnTo>
                  <a:lnTo>
                    <a:pt x="12" y="12"/>
                  </a:lnTo>
                  <a:lnTo>
                    <a:pt x="13" y="13"/>
                  </a:lnTo>
                  <a:lnTo>
                    <a:pt x="15" y="13"/>
                  </a:lnTo>
                  <a:lnTo>
                    <a:pt x="16" y="13"/>
                  </a:lnTo>
                  <a:lnTo>
                    <a:pt x="17" y="15"/>
                  </a:lnTo>
                  <a:lnTo>
                    <a:pt x="17" y="17"/>
                  </a:lnTo>
                  <a:lnTo>
                    <a:pt x="17" y="18"/>
                  </a:lnTo>
                  <a:lnTo>
                    <a:pt x="16" y="20"/>
                  </a:lnTo>
                  <a:lnTo>
                    <a:pt x="15" y="20"/>
                  </a:lnTo>
                  <a:lnTo>
                    <a:pt x="12" y="20"/>
                  </a:lnTo>
                  <a:lnTo>
                    <a:pt x="8" y="18"/>
                  </a:lnTo>
                  <a:lnTo>
                    <a:pt x="4" y="16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2" y="4"/>
                  </a:lnTo>
                  <a:lnTo>
                    <a:pt x="3" y="3"/>
                  </a:lnTo>
                  <a:lnTo>
                    <a:pt x="6" y="1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778"/>
            <p:cNvSpPr>
              <a:spLocks/>
            </p:cNvSpPr>
            <p:nvPr/>
          </p:nvSpPr>
          <p:spPr bwMode="auto">
            <a:xfrm>
              <a:off x="1609004" y="2830513"/>
              <a:ext cx="44450" cy="33338"/>
            </a:xfrm>
            <a:custGeom>
              <a:avLst/>
              <a:gdLst>
                <a:gd name="T0" fmla="*/ 12 w 28"/>
                <a:gd name="T1" fmla="*/ 0 h 21"/>
                <a:gd name="T2" fmla="*/ 15 w 28"/>
                <a:gd name="T3" fmla="*/ 1 h 21"/>
                <a:gd name="T4" fmla="*/ 19 w 28"/>
                <a:gd name="T5" fmla="*/ 3 h 21"/>
                <a:gd name="T6" fmla="*/ 23 w 28"/>
                <a:gd name="T7" fmla="*/ 4 h 21"/>
                <a:gd name="T8" fmla="*/ 26 w 28"/>
                <a:gd name="T9" fmla="*/ 5 h 21"/>
                <a:gd name="T10" fmla="*/ 28 w 28"/>
                <a:gd name="T11" fmla="*/ 7 h 21"/>
                <a:gd name="T12" fmla="*/ 28 w 28"/>
                <a:gd name="T13" fmla="*/ 8 h 21"/>
                <a:gd name="T14" fmla="*/ 28 w 28"/>
                <a:gd name="T15" fmla="*/ 11 h 21"/>
                <a:gd name="T16" fmla="*/ 28 w 28"/>
                <a:gd name="T17" fmla="*/ 12 h 21"/>
                <a:gd name="T18" fmla="*/ 26 w 28"/>
                <a:gd name="T19" fmla="*/ 12 h 21"/>
                <a:gd name="T20" fmla="*/ 24 w 28"/>
                <a:gd name="T21" fmla="*/ 12 h 21"/>
                <a:gd name="T22" fmla="*/ 19 w 28"/>
                <a:gd name="T23" fmla="*/ 9 h 21"/>
                <a:gd name="T24" fmla="*/ 16 w 28"/>
                <a:gd name="T25" fmla="*/ 9 h 21"/>
                <a:gd name="T26" fmla="*/ 15 w 28"/>
                <a:gd name="T27" fmla="*/ 8 h 21"/>
                <a:gd name="T28" fmla="*/ 12 w 28"/>
                <a:gd name="T29" fmla="*/ 8 h 21"/>
                <a:gd name="T30" fmla="*/ 9 w 28"/>
                <a:gd name="T31" fmla="*/ 7 h 21"/>
                <a:gd name="T32" fmla="*/ 8 w 28"/>
                <a:gd name="T33" fmla="*/ 8 h 21"/>
                <a:gd name="T34" fmla="*/ 8 w 28"/>
                <a:gd name="T35" fmla="*/ 9 h 21"/>
                <a:gd name="T36" fmla="*/ 8 w 28"/>
                <a:gd name="T37" fmla="*/ 11 h 21"/>
                <a:gd name="T38" fmla="*/ 9 w 28"/>
                <a:gd name="T39" fmla="*/ 12 h 21"/>
                <a:gd name="T40" fmla="*/ 12 w 28"/>
                <a:gd name="T41" fmla="*/ 13 h 21"/>
                <a:gd name="T42" fmla="*/ 13 w 28"/>
                <a:gd name="T43" fmla="*/ 13 h 21"/>
                <a:gd name="T44" fmla="*/ 15 w 28"/>
                <a:gd name="T45" fmla="*/ 15 h 21"/>
                <a:gd name="T46" fmla="*/ 16 w 28"/>
                <a:gd name="T47" fmla="*/ 15 h 21"/>
                <a:gd name="T48" fmla="*/ 17 w 28"/>
                <a:gd name="T49" fmla="*/ 17 h 21"/>
                <a:gd name="T50" fmla="*/ 17 w 28"/>
                <a:gd name="T51" fmla="*/ 18 h 21"/>
                <a:gd name="T52" fmla="*/ 16 w 28"/>
                <a:gd name="T53" fmla="*/ 20 h 21"/>
                <a:gd name="T54" fmla="*/ 15 w 28"/>
                <a:gd name="T55" fmla="*/ 21 h 21"/>
                <a:gd name="T56" fmla="*/ 12 w 28"/>
                <a:gd name="T57" fmla="*/ 21 h 21"/>
                <a:gd name="T58" fmla="*/ 12 w 28"/>
                <a:gd name="T59" fmla="*/ 21 h 21"/>
                <a:gd name="T60" fmla="*/ 8 w 28"/>
                <a:gd name="T61" fmla="*/ 18 h 21"/>
                <a:gd name="T62" fmla="*/ 6 w 28"/>
                <a:gd name="T63" fmla="*/ 17 h 21"/>
                <a:gd name="T64" fmla="*/ 3 w 28"/>
                <a:gd name="T65" fmla="*/ 15 h 21"/>
                <a:gd name="T66" fmla="*/ 0 w 28"/>
                <a:gd name="T67" fmla="*/ 11 h 21"/>
                <a:gd name="T68" fmla="*/ 0 w 28"/>
                <a:gd name="T69" fmla="*/ 8 h 21"/>
                <a:gd name="T70" fmla="*/ 2 w 28"/>
                <a:gd name="T71" fmla="*/ 4 h 21"/>
                <a:gd name="T72" fmla="*/ 4 w 28"/>
                <a:gd name="T73" fmla="*/ 1 h 21"/>
                <a:gd name="T74" fmla="*/ 8 w 28"/>
                <a:gd name="T75" fmla="*/ 0 h 21"/>
                <a:gd name="T76" fmla="*/ 12 w 28"/>
                <a:gd name="T7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" h="21">
                  <a:moveTo>
                    <a:pt x="12" y="0"/>
                  </a:moveTo>
                  <a:lnTo>
                    <a:pt x="15" y="1"/>
                  </a:lnTo>
                  <a:lnTo>
                    <a:pt x="19" y="3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7"/>
                  </a:lnTo>
                  <a:lnTo>
                    <a:pt x="28" y="8"/>
                  </a:lnTo>
                  <a:lnTo>
                    <a:pt x="28" y="11"/>
                  </a:lnTo>
                  <a:lnTo>
                    <a:pt x="28" y="12"/>
                  </a:lnTo>
                  <a:lnTo>
                    <a:pt x="26" y="12"/>
                  </a:lnTo>
                  <a:lnTo>
                    <a:pt x="24" y="12"/>
                  </a:lnTo>
                  <a:lnTo>
                    <a:pt x="19" y="9"/>
                  </a:lnTo>
                  <a:lnTo>
                    <a:pt x="16" y="9"/>
                  </a:lnTo>
                  <a:lnTo>
                    <a:pt x="15" y="8"/>
                  </a:lnTo>
                  <a:lnTo>
                    <a:pt x="12" y="8"/>
                  </a:lnTo>
                  <a:lnTo>
                    <a:pt x="9" y="7"/>
                  </a:lnTo>
                  <a:lnTo>
                    <a:pt x="8" y="8"/>
                  </a:lnTo>
                  <a:lnTo>
                    <a:pt x="8" y="9"/>
                  </a:lnTo>
                  <a:lnTo>
                    <a:pt x="8" y="11"/>
                  </a:lnTo>
                  <a:lnTo>
                    <a:pt x="9" y="12"/>
                  </a:lnTo>
                  <a:lnTo>
                    <a:pt x="12" y="13"/>
                  </a:lnTo>
                  <a:lnTo>
                    <a:pt x="13" y="13"/>
                  </a:lnTo>
                  <a:lnTo>
                    <a:pt x="15" y="15"/>
                  </a:lnTo>
                  <a:lnTo>
                    <a:pt x="16" y="15"/>
                  </a:lnTo>
                  <a:lnTo>
                    <a:pt x="17" y="17"/>
                  </a:lnTo>
                  <a:lnTo>
                    <a:pt x="17" y="18"/>
                  </a:lnTo>
                  <a:lnTo>
                    <a:pt x="16" y="20"/>
                  </a:lnTo>
                  <a:lnTo>
                    <a:pt x="15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8" y="18"/>
                  </a:lnTo>
                  <a:lnTo>
                    <a:pt x="6" y="17"/>
                  </a:lnTo>
                  <a:lnTo>
                    <a:pt x="3" y="15"/>
                  </a:lnTo>
                  <a:lnTo>
                    <a:pt x="0" y="11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1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779"/>
            <p:cNvSpPr>
              <a:spLocks/>
            </p:cNvSpPr>
            <p:nvPr/>
          </p:nvSpPr>
          <p:spPr bwMode="auto">
            <a:xfrm>
              <a:off x="1607417" y="2868613"/>
              <a:ext cx="46038" cy="33338"/>
            </a:xfrm>
            <a:custGeom>
              <a:avLst/>
              <a:gdLst>
                <a:gd name="T0" fmla="*/ 13 w 29"/>
                <a:gd name="T1" fmla="*/ 0 h 21"/>
                <a:gd name="T2" fmla="*/ 20 w 29"/>
                <a:gd name="T3" fmla="*/ 1 h 21"/>
                <a:gd name="T4" fmla="*/ 24 w 29"/>
                <a:gd name="T5" fmla="*/ 4 h 21"/>
                <a:gd name="T6" fmla="*/ 27 w 29"/>
                <a:gd name="T7" fmla="*/ 5 h 21"/>
                <a:gd name="T8" fmla="*/ 29 w 29"/>
                <a:gd name="T9" fmla="*/ 8 h 21"/>
                <a:gd name="T10" fmla="*/ 29 w 29"/>
                <a:gd name="T11" fmla="*/ 9 h 21"/>
                <a:gd name="T12" fmla="*/ 27 w 29"/>
                <a:gd name="T13" fmla="*/ 11 h 21"/>
                <a:gd name="T14" fmla="*/ 26 w 29"/>
                <a:gd name="T15" fmla="*/ 11 h 21"/>
                <a:gd name="T16" fmla="*/ 24 w 29"/>
                <a:gd name="T17" fmla="*/ 11 h 21"/>
                <a:gd name="T18" fmla="*/ 20 w 29"/>
                <a:gd name="T19" fmla="*/ 9 h 21"/>
                <a:gd name="T20" fmla="*/ 16 w 29"/>
                <a:gd name="T21" fmla="*/ 8 h 21"/>
                <a:gd name="T22" fmla="*/ 13 w 29"/>
                <a:gd name="T23" fmla="*/ 8 h 21"/>
                <a:gd name="T24" fmla="*/ 10 w 29"/>
                <a:gd name="T25" fmla="*/ 8 h 21"/>
                <a:gd name="T26" fmla="*/ 8 w 29"/>
                <a:gd name="T27" fmla="*/ 8 h 21"/>
                <a:gd name="T28" fmla="*/ 7 w 29"/>
                <a:gd name="T29" fmla="*/ 8 h 21"/>
                <a:gd name="T30" fmla="*/ 8 w 29"/>
                <a:gd name="T31" fmla="*/ 9 h 21"/>
                <a:gd name="T32" fmla="*/ 8 w 29"/>
                <a:gd name="T33" fmla="*/ 10 h 21"/>
                <a:gd name="T34" fmla="*/ 10 w 29"/>
                <a:gd name="T35" fmla="*/ 11 h 21"/>
                <a:gd name="T36" fmla="*/ 13 w 29"/>
                <a:gd name="T37" fmla="*/ 13 h 21"/>
                <a:gd name="T38" fmla="*/ 14 w 29"/>
                <a:gd name="T39" fmla="*/ 13 h 21"/>
                <a:gd name="T40" fmla="*/ 16 w 29"/>
                <a:gd name="T41" fmla="*/ 13 h 21"/>
                <a:gd name="T42" fmla="*/ 17 w 29"/>
                <a:gd name="T43" fmla="*/ 14 h 21"/>
                <a:gd name="T44" fmla="*/ 18 w 29"/>
                <a:gd name="T45" fmla="*/ 15 h 21"/>
                <a:gd name="T46" fmla="*/ 18 w 29"/>
                <a:gd name="T47" fmla="*/ 18 h 21"/>
                <a:gd name="T48" fmla="*/ 17 w 29"/>
                <a:gd name="T49" fmla="*/ 19 h 21"/>
                <a:gd name="T50" fmla="*/ 16 w 29"/>
                <a:gd name="T51" fmla="*/ 21 h 21"/>
                <a:gd name="T52" fmla="*/ 13 w 29"/>
                <a:gd name="T53" fmla="*/ 21 h 21"/>
                <a:gd name="T54" fmla="*/ 13 w 29"/>
                <a:gd name="T55" fmla="*/ 19 h 21"/>
                <a:gd name="T56" fmla="*/ 9 w 29"/>
                <a:gd name="T57" fmla="*/ 19 h 21"/>
                <a:gd name="T58" fmla="*/ 7 w 29"/>
                <a:gd name="T59" fmla="*/ 17 h 21"/>
                <a:gd name="T60" fmla="*/ 4 w 29"/>
                <a:gd name="T61" fmla="*/ 15 h 21"/>
                <a:gd name="T62" fmla="*/ 1 w 29"/>
                <a:gd name="T63" fmla="*/ 13 h 21"/>
                <a:gd name="T64" fmla="*/ 0 w 29"/>
                <a:gd name="T65" fmla="*/ 10 h 21"/>
                <a:gd name="T66" fmla="*/ 0 w 29"/>
                <a:gd name="T67" fmla="*/ 8 h 21"/>
                <a:gd name="T68" fmla="*/ 0 w 29"/>
                <a:gd name="T69" fmla="*/ 5 h 21"/>
                <a:gd name="T70" fmla="*/ 3 w 29"/>
                <a:gd name="T71" fmla="*/ 2 h 21"/>
                <a:gd name="T72" fmla="*/ 5 w 29"/>
                <a:gd name="T73" fmla="*/ 1 h 21"/>
                <a:gd name="T74" fmla="*/ 9 w 29"/>
                <a:gd name="T75" fmla="*/ 0 h 21"/>
                <a:gd name="T76" fmla="*/ 13 w 29"/>
                <a:gd name="T7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21">
                  <a:moveTo>
                    <a:pt x="13" y="0"/>
                  </a:moveTo>
                  <a:lnTo>
                    <a:pt x="20" y="1"/>
                  </a:lnTo>
                  <a:lnTo>
                    <a:pt x="24" y="4"/>
                  </a:lnTo>
                  <a:lnTo>
                    <a:pt x="27" y="5"/>
                  </a:lnTo>
                  <a:lnTo>
                    <a:pt x="29" y="8"/>
                  </a:lnTo>
                  <a:lnTo>
                    <a:pt x="29" y="9"/>
                  </a:lnTo>
                  <a:lnTo>
                    <a:pt x="27" y="11"/>
                  </a:lnTo>
                  <a:lnTo>
                    <a:pt x="26" y="11"/>
                  </a:lnTo>
                  <a:lnTo>
                    <a:pt x="24" y="11"/>
                  </a:lnTo>
                  <a:lnTo>
                    <a:pt x="20" y="9"/>
                  </a:lnTo>
                  <a:lnTo>
                    <a:pt x="16" y="8"/>
                  </a:lnTo>
                  <a:lnTo>
                    <a:pt x="13" y="8"/>
                  </a:lnTo>
                  <a:lnTo>
                    <a:pt x="10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9"/>
                  </a:lnTo>
                  <a:lnTo>
                    <a:pt x="8" y="10"/>
                  </a:lnTo>
                  <a:lnTo>
                    <a:pt x="10" y="11"/>
                  </a:lnTo>
                  <a:lnTo>
                    <a:pt x="13" y="13"/>
                  </a:lnTo>
                  <a:lnTo>
                    <a:pt x="14" y="13"/>
                  </a:lnTo>
                  <a:lnTo>
                    <a:pt x="16" y="13"/>
                  </a:lnTo>
                  <a:lnTo>
                    <a:pt x="17" y="14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7" y="19"/>
                  </a:lnTo>
                  <a:lnTo>
                    <a:pt x="16" y="21"/>
                  </a:lnTo>
                  <a:lnTo>
                    <a:pt x="13" y="21"/>
                  </a:lnTo>
                  <a:lnTo>
                    <a:pt x="13" y="19"/>
                  </a:lnTo>
                  <a:lnTo>
                    <a:pt x="9" y="19"/>
                  </a:lnTo>
                  <a:lnTo>
                    <a:pt x="7" y="17"/>
                  </a:lnTo>
                  <a:lnTo>
                    <a:pt x="4" y="15"/>
                  </a:lnTo>
                  <a:lnTo>
                    <a:pt x="1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3" y="2"/>
                  </a:lnTo>
                  <a:lnTo>
                    <a:pt x="5" y="1"/>
                  </a:lnTo>
                  <a:lnTo>
                    <a:pt x="9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780"/>
            <p:cNvSpPr>
              <a:spLocks/>
            </p:cNvSpPr>
            <p:nvPr/>
          </p:nvSpPr>
          <p:spPr bwMode="auto">
            <a:xfrm>
              <a:off x="1607417" y="2908300"/>
              <a:ext cx="46038" cy="30163"/>
            </a:xfrm>
            <a:custGeom>
              <a:avLst/>
              <a:gdLst>
                <a:gd name="T0" fmla="*/ 13 w 29"/>
                <a:gd name="T1" fmla="*/ 0 h 19"/>
                <a:gd name="T2" fmla="*/ 20 w 29"/>
                <a:gd name="T3" fmla="*/ 0 h 19"/>
                <a:gd name="T4" fmla="*/ 24 w 29"/>
                <a:gd name="T5" fmla="*/ 2 h 19"/>
                <a:gd name="T6" fmla="*/ 27 w 29"/>
                <a:gd name="T7" fmla="*/ 5 h 19"/>
                <a:gd name="T8" fmla="*/ 29 w 29"/>
                <a:gd name="T9" fmla="*/ 6 h 19"/>
                <a:gd name="T10" fmla="*/ 29 w 29"/>
                <a:gd name="T11" fmla="*/ 9 h 19"/>
                <a:gd name="T12" fmla="*/ 29 w 29"/>
                <a:gd name="T13" fmla="*/ 10 h 19"/>
                <a:gd name="T14" fmla="*/ 26 w 29"/>
                <a:gd name="T15" fmla="*/ 11 h 19"/>
                <a:gd name="T16" fmla="*/ 25 w 29"/>
                <a:gd name="T17" fmla="*/ 10 h 19"/>
                <a:gd name="T18" fmla="*/ 22 w 29"/>
                <a:gd name="T19" fmla="*/ 9 h 19"/>
                <a:gd name="T20" fmla="*/ 20 w 29"/>
                <a:gd name="T21" fmla="*/ 7 h 19"/>
                <a:gd name="T22" fmla="*/ 16 w 29"/>
                <a:gd name="T23" fmla="*/ 6 h 19"/>
                <a:gd name="T24" fmla="*/ 13 w 29"/>
                <a:gd name="T25" fmla="*/ 6 h 19"/>
                <a:gd name="T26" fmla="*/ 9 w 29"/>
                <a:gd name="T27" fmla="*/ 6 h 19"/>
                <a:gd name="T28" fmla="*/ 8 w 29"/>
                <a:gd name="T29" fmla="*/ 7 h 19"/>
                <a:gd name="T30" fmla="*/ 8 w 29"/>
                <a:gd name="T31" fmla="*/ 9 h 19"/>
                <a:gd name="T32" fmla="*/ 8 w 29"/>
                <a:gd name="T33" fmla="*/ 9 h 19"/>
                <a:gd name="T34" fmla="*/ 10 w 29"/>
                <a:gd name="T35" fmla="*/ 10 h 19"/>
                <a:gd name="T36" fmla="*/ 13 w 29"/>
                <a:gd name="T37" fmla="*/ 11 h 19"/>
                <a:gd name="T38" fmla="*/ 14 w 29"/>
                <a:gd name="T39" fmla="*/ 11 h 19"/>
                <a:gd name="T40" fmla="*/ 16 w 29"/>
                <a:gd name="T41" fmla="*/ 11 h 19"/>
                <a:gd name="T42" fmla="*/ 17 w 29"/>
                <a:gd name="T43" fmla="*/ 13 h 19"/>
                <a:gd name="T44" fmla="*/ 18 w 29"/>
                <a:gd name="T45" fmla="*/ 14 h 19"/>
                <a:gd name="T46" fmla="*/ 18 w 29"/>
                <a:gd name="T47" fmla="*/ 15 h 19"/>
                <a:gd name="T48" fmla="*/ 18 w 29"/>
                <a:gd name="T49" fmla="*/ 17 h 19"/>
                <a:gd name="T50" fmla="*/ 17 w 29"/>
                <a:gd name="T51" fmla="*/ 18 h 19"/>
                <a:gd name="T52" fmla="*/ 16 w 29"/>
                <a:gd name="T53" fmla="*/ 19 h 19"/>
                <a:gd name="T54" fmla="*/ 13 w 29"/>
                <a:gd name="T55" fmla="*/ 18 h 19"/>
                <a:gd name="T56" fmla="*/ 9 w 29"/>
                <a:gd name="T57" fmla="*/ 18 h 19"/>
                <a:gd name="T58" fmla="*/ 7 w 29"/>
                <a:gd name="T59" fmla="*/ 15 h 19"/>
                <a:gd name="T60" fmla="*/ 3 w 29"/>
                <a:gd name="T61" fmla="*/ 14 h 19"/>
                <a:gd name="T62" fmla="*/ 1 w 29"/>
                <a:gd name="T63" fmla="*/ 11 h 19"/>
                <a:gd name="T64" fmla="*/ 0 w 29"/>
                <a:gd name="T65" fmla="*/ 9 h 19"/>
                <a:gd name="T66" fmla="*/ 0 w 29"/>
                <a:gd name="T67" fmla="*/ 6 h 19"/>
                <a:gd name="T68" fmla="*/ 1 w 29"/>
                <a:gd name="T69" fmla="*/ 3 h 19"/>
                <a:gd name="T70" fmla="*/ 5 w 29"/>
                <a:gd name="T71" fmla="*/ 1 h 19"/>
                <a:gd name="T72" fmla="*/ 9 w 29"/>
                <a:gd name="T73" fmla="*/ 0 h 19"/>
                <a:gd name="T74" fmla="*/ 13 w 29"/>
                <a:gd name="T7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" h="19">
                  <a:moveTo>
                    <a:pt x="13" y="0"/>
                  </a:moveTo>
                  <a:lnTo>
                    <a:pt x="20" y="0"/>
                  </a:lnTo>
                  <a:lnTo>
                    <a:pt x="24" y="2"/>
                  </a:lnTo>
                  <a:lnTo>
                    <a:pt x="27" y="5"/>
                  </a:lnTo>
                  <a:lnTo>
                    <a:pt x="29" y="6"/>
                  </a:lnTo>
                  <a:lnTo>
                    <a:pt x="29" y="9"/>
                  </a:lnTo>
                  <a:lnTo>
                    <a:pt x="29" y="10"/>
                  </a:lnTo>
                  <a:lnTo>
                    <a:pt x="26" y="11"/>
                  </a:lnTo>
                  <a:lnTo>
                    <a:pt x="25" y="10"/>
                  </a:lnTo>
                  <a:lnTo>
                    <a:pt x="22" y="9"/>
                  </a:lnTo>
                  <a:lnTo>
                    <a:pt x="20" y="7"/>
                  </a:lnTo>
                  <a:lnTo>
                    <a:pt x="16" y="6"/>
                  </a:lnTo>
                  <a:lnTo>
                    <a:pt x="13" y="6"/>
                  </a:lnTo>
                  <a:lnTo>
                    <a:pt x="9" y="6"/>
                  </a:lnTo>
                  <a:lnTo>
                    <a:pt x="8" y="7"/>
                  </a:lnTo>
                  <a:lnTo>
                    <a:pt x="8" y="9"/>
                  </a:lnTo>
                  <a:lnTo>
                    <a:pt x="8" y="9"/>
                  </a:lnTo>
                  <a:lnTo>
                    <a:pt x="10" y="10"/>
                  </a:lnTo>
                  <a:lnTo>
                    <a:pt x="13" y="11"/>
                  </a:lnTo>
                  <a:lnTo>
                    <a:pt x="14" y="11"/>
                  </a:lnTo>
                  <a:lnTo>
                    <a:pt x="16" y="11"/>
                  </a:lnTo>
                  <a:lnTo>
                    <a:pt x="17" y="13"/>
                  </a:lnTo>
                  <a:lnTo>
                    <a:pt x="18" y="14"/>
                  </a:lnTo>
                  <a:lnTo>
                    <a:pt x="18" y="15"/>
                  </a:lnTo>
                  <a:lnTo>
                    <a:pt x="18" y="17"/>
                  </a:lnTo>
                  <a:lnTo>
                    <a:pt x="17" y="18"/>
                  </a:lnTo>
                  <a:lnTo>
                    <a:pt x="16" y="19"/>
                  </a:lnTo>
                  <a:lnTo>
                    <a:pt x="13" y="18"/>
                  </a:lnTo>
                  <a:lnTo>
                    <a:pt x="9" y="18"/>
                  </a:lnTo>
                  <a:lnTo>
                    <a:pt x="7" y="15"/>
                  </a:lnTo>
                  <a:lnTo>
                    <a:pt x="3" y="14"/>
                  </a:lnTo>
                  <a:lnTo>
                    <a:pt x="1" y="11"/>
                  </a:lnTo>
                  <a:lnTo>
                    <a:pt x="0" y="9"/>
                  </a:lnTo>
                  <a:lnTo>
                    <a:pt x="0" y="6"/>
                  </a:lnTo>
                  <a:lnTo>
                    <a:pt x="1" y="3"/>
                  </a:lnTo>
                  <a:lnTo>
                    <a:pt x="5" y="1"/>
                  </a:lnTo>
                  <a:lnTo>
                    <a:pt x="9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781"/>
            <p:cNvSpPr>
              <a:spLocks/>
            </p:cNvSpPr>
            <p:nvPr/>
          </p:nvSpPr>
          <p:spPr bwMode="auto">
            <a:xfrm>
              <a:off x="1609004" y="2946400"/>
              <a:ext cx="46038" cy="33338"/>
            </a:xfrm>
            <a:custGeom>
              <a:avLst/>
              <a:gdLst>
                <a:gd name="T0" fmla="*/ 15 w 29"/>
                <a:gd name="T1" fmla="*/ 0 h 21"/>
                <a:gd name="T2" fmla="*/ 19 w 29"/>
                <a:gd name="T3" fmla="*/ 0 h 21"/>
                <a:gd name="T4" fmla="*/ 23 w 29"/>
                <a:gd name="T5" fmla="*/ 2 h 21"/>
                <a:gd name="T6" fmla="*/ 26 w 29"/>
                <a:gd name="T7" fmla="*/ 4 h 21"/>
                <a:gd name="T8" fmla="*/ 29 w 29"/>
                <a:gd name="T9" fmla="*/ 7 h 21"/>
                <a:gd name="T10" fmla="*/ 29 w 29"/>
                <a:gd name="T11" fmla="*/ 10 h 21"/>
                <a:gd name="T12" fmla="*/ 29 w 29"/>
                <a:gd name="T13" fmla="*/ 11 h 21"/>
                <a:gd name="T14" fmla="*/ 26 w 29"/>
                <a:gd name="T15" fmla="*/ 12 h 21"/>
                <a:gd name="T16" fmla="*/ 25 w 29"/>
                <a:gd name="T17" fmla="*/ 12 h 21"/>
                <a:gd name="T18" fmla="*/ 23 w 29"/>
                <a:gd name="T19" fmla="*/ 11 h 21"/>
                <a:gd name="T20" fmla="*/ 21 w 29"/>
                <a:gd name="T21" fmla="*/ 8 h 21"/>
                <a:gd name="T22" fmla="*/ 19 w 29"/>
                <a:gd name="T23" fmla="*/ 8 h 21"/>
                <a:gd name="T24" fmla="*/ 15 w 29"/>
                <a:gd name="T25" fmla="*/ 7 h 21"/>
                <a:gd name="T26" fmla="*/ 12 w 29"/>
                <a:gd name="T27" fmla="*/ 8 h 21"/>
                <a:gd name="T28" fmla="*/ 9 w 29"/>
                <a:gd name="T29" fmla="*/ 8 h 21"/>
                <a:gd name="T30" fmla="*/ 8 w 29"/>
                <a:gd name="T31" fmla="*/ 10 h 21"/>
                <a:gd name="T32" fmla="*/ 8 w 29"/>
                <a:gd name="T33" fmla="*/ 10 h 21"/>
                <a:gd name="T34" fmla="*/ 7 w 29"/>
                <a:gd name="T35" fmla="*/ 11 h 21"/>
                <a:gd name="T36" fmla="*/ 7 w 29"/>
                <a:gd name="T37" fmla="*/ 11 h 21"/>
                <a:gd name="T38" fmla="*/ 8 w 29"/>
                <a:gd name="T39" fmla="*/ 11 h 21"/>
                <a:gd name="T40" fmla="*/ 8 w 29"/>
                <a:gd name="T41" fmla="*/ 11 h 21"/>
                <a:gd name="T42" fmla="*/ 8 w 29"/>
                <a:gd name="T43" fmla="*/ 11 h 21"/>
                <a:gd name="T44" fmla="*/ 8 w 29"/>
                <a:gd name="T45" fmla="*/ 11 h 21"/>
                <a:gd name="T46" fmla="*/ 9 w 29"/>
                <a:gd name="T47" fmla="*/ 12 h 21"/>
                <a:gd name="T48" fmla="*/ 12 w 29"/>
                <a:gd name="T49" fmla="*/ 14 h 21"/>
                <a:gd name="T50" fmla="*/ 15 w 29"/>
                <a:gd name="T51" fmla="*/ 15 h 21"/>
                <a:gd name="T52" fmla="*/ 16 w 29"/>
                <a:gd name="T53" fmla="*/ 15 h 21"/>
                <a:gd name="T54" fmla="*/ 17 w 29"/>
                <a:gd name="T55" fmla="*/ 17 h 21"/>
                <a:gd name="T56" fmla="*/ 17 w 29"/>
                <a:gd name="T57" fmla="*/ 19 h 21"/>
                <a:gd name="T58" fmla="*/ 16 w 29"/>
                <a:gd name="T59" fmla="*/ 20 h 21"/>
                <a:gd name="T60" fmla="*/ 15 w 29"/>
                <a:gd name="T61" fmla="*/ 21 h 21"/>
                <a:gd name="T62" fmla="*/ 12 w 29"/>
                <a:gd name="T63" fmla="*/ 21 h 21"/>
                <a:gd name="T64" fmla="*/ 12 w 29"/>
                <a:gd name="T65" fmla="*/ 21 h 21"/>
                <a:gd name="T66" fmla="*/ 8 w 29"/>
                <a:gd name="T67" fmla="*/ 20 h 21"/>
                <a:gd name="T68" fmla="*/ 6 w 29"/>
                <a:gd name="T69" fmla="*/ 17 h 21"/>
                <a:gd name="T70" fmla="*/ 2 w 29"/>
                <a:gd name="T71" fmla="*/ 16 h 21"/>
                <a:gd name="T72" fmla="*/ 0 w 29"/>
                <a:gd name="T73" fmla="*/ 12 h 21"/>
                <a:gd name="T74" fmla="*/ 0 w 29"/>
                <a:gd name="T75" fmla="*/ 8 h 21"/>
                <a:gd name="T76" fmla="*/ 3 w 29"/>
                <a:gd name="T77" fmla="*/ 6 h 21"/>
                <a:gd name="T78" fmla="*/ 6 w 29"/>
                <a:gd name="T79" fmla="*/ 3 h 21"/>
                <a:gd name="T80" fmla="*/ 8 w 29"/>
                <a:gd name="T81" fmla="*/ 2 h 21"/>
                <a:gd name="T82" fmla="*/ 12 w 29"/>
                <a:gd name="T83" fmla="*/ 0 h 21"/>
                <a:gd name="T84" fmla="*/ 15 w 29"/>
                <a:gd name="T8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" h="21">
                  <a:moveTo>
                    <a:pt x="15" y="0"/>
                  </a:moveTo>
                  <a:lnTo>
                    <a:pt x="19" y="0"/>
                  </a:lnTo>
                  <a:lnTo>
                    <a:pt x="23" y="2"/>
                  </a:lnTo>
                  <a:lnTo>
                    <a:pt x="26" y="4"/>
                  </a:lnTo>
                  <a:lnTo>
                    <a:pt x="29" y="7"/>
                  </a:lnTo>
                  <a:lnTo>
                    <a:pt x="29" y="10"/>
                  </a:lnTo>
                  <a:lnTo>
                    <a:pt x="29" y="11"/>
                  </a:lnTo>
                  <a:lnTo>
                    <a:pt x="26" y="12"/>
                  </a:lnTo>
                  <a:lnTo>
                    <a:pt x="25" y="12"/>
                  </a:lnTo>
                  <a:lnTo>
                    <a:pt x="23" y="11"/>
                  </a:lnTo>
                  <a:lnTo>
                    <a:pt x="21" y="8"/>
                  </a:lnTo>
                  <a:lnTo>
                    <a:pt x="19" y="8"/>
                  </a:lnTo>
                  <a:lnTo>
                    <a:pt x="15" y="7"/>
                  </a:lnTo>
                  <a:lnTo>
                    <a:pt x="12" y="8"/>
                  </a:lnTo>
                  <a:lnTo>
                    <a:pt x="9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9" y="12"/>
                  </a:lnTo>
                  <a:lnTo>
                    <a:pt x="12" y="14"/>
                  </a:lnTo>
                  <a:lnTo>
                    <a:pt x="15" y="15"/>
                  </a:lnTo>
                  <a:lnTo>
                    <a:pt x="16" y="15"/>
                  </a:lnTo>
                  <a:lnTo>
                    <a:pt x="17" y="17"/>
                  </a:lnTo>
                  <a:lnTo>
                    <a:pt x="17" y="19"/>
                  </a:lnTo>
                  <a:lnTo>
                    <a:pt x="16" y="20"/>
                  </a:lnTo>
                  <a:lnTo>
                    <a:pt x="15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8" y="20"/>
                  </a:lnTo>
                  <a:lnTo>
                    <a:pt x="6" y="17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3" y="6"/>
                  </a:lnTo>
                  <a:lnTo>
                    <a:pt x="6" y="3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782"/>
            <p:cNvSpPr>
              <a:spLocks/>
            </p:cNvSpPr>
            <p:nvPr/>
          </p:nvSpPr>
          <p:spPr bwMode="auto">
            <a:xfrm>
              <a:off x="1605829" y="2986088"/>
              <a:ext cx="49213" cy="38100"/>
            </a:xfrm>
            <a:custGeom>
              <a:avLst/>
              <a:gdLst>
                <a:gd name="T0" fmla="*/ 14 w 31"/>
                <a:gd name="T1" fmla="*/ 0 h 24"/>
                <a:gd name="T2" fmla="*/ 17 w 31"/>
                <a:gd name="T3" fmla="*/ 0 h 24"/>
                <a:gd name="T4" fmla="*/ 21 w 31"/>
                <a:gd name="T5" fmla="*/ 2 h 24"/>
                <a:gd name="T6" fmla="*/ 28 w 31"/>
                <a:gd name="T7" fmla="*/ 6 h 24"/>
                <a:gd name="T8" fmla="*/ 30 w 31"/>
                <a:gd name="T9" fmla="*/ 6 h 24"/>
                <a:gd name="T10" fmla="*/ 31 w 31"/>
                <a:gd name="T11" fmla="*/ 8 h 24"/>
                <a:gd name="T12" fmla="*/ 31 w 31"/>
                <a:gd name="T13" fmla="*/ 9 h 24"/>
                <a:gd name="T14" fmla="*/ 30 w 31"/>
                <a:gd name="T15" fmla="*/ 11 h 24"/>
                <a:gd name="T16" fmla="*/ 28 w 31"/>
                <a:gd name="T17" fmla="*/ 12 h 24"/>
                <a:gd name="T18" fmla="*/ 27 w 31"/>
                <a:gd name="T19" fmla="*/ 12 h 24"/>
                <a:gd name="T20" fmla="*/ 25 w 31"/>
                <a:gd name="T21" fmla="*/ 11 h 24"/>
                <a:gd name="T22" fmla="*/ 21 w 31"/>
                <a:gd name="T23" fmla="*/ 9 h 24"/>
                <a:gd name="T24" fmla="*/ 17 w 31"/>
                <a:gd name="T25" fmla="*/ 8 h 24"/>
                <a:gd name="T26" fmla="*/ 14 w 31"/>
                <a:gd name="T27" fmla="*/ 7 h 24"/>
                <a:gd name="T28" fmla="*/ 11 w 31"/>
                <a:gd name="T29" fmla="*/ 7 h 24"/>
                <a:gd name="T30" fmla="*/ 10 w 31"/>
                <a:gd name="T31" fmla="*/ 8 h 24"/>
                <a:gd name="T32" fmla="*/ 9 w 31"/>
                <a:gd name="T33" fmla="*/ 9 h 24"/>
                <a:gd name="T34" fmla="*/ 8 w 31"/>
                <a:gd name="T35" fmla="*/ 11 h 24"/>
                <a:gd name="T36" fmla="*/ 9 w 31"/>
                <a:gd name="T37" fmla="*/ 13 h 24"/>
                <a:gd name="T38" fmla="*/ 10 w 31"/>
                <a:gd name="T39" fmla="*/ 13 h 24"/>
                <a:gd name="T40" fmla="*/ 11 w 31"/>
                <a:gd name="T41" fmla="*/ 15 h 24"/>
                <a:gd name="T42" fmla="*/ 14 w 31"/>
                <a:gd name="T43" fmla="*/ 16 h 24"/>
                <a:gd name="T44" fmla="*/ 15 w 31"/>
                <a:gd name="T45" fmla="*/ 16 h 24"/>
                <a:gd name="T46" fmla="*/ 18 w 31"/>
                <a:gd name="T47" fmla="*/ 17 h 24"/>
                <a:gd name="T48" fmla="*/ 19 w 31"/>
                <a:gd name="T49" fmla="*/ 17 h 24"/>
                <a:gd name="T50" fmla="*/ 21 w 31"/>
                <a:gd name="T51" fmla="*/ 19 h 24"/>
                <a:gd name="T52" fmla="*/ 21 w 31"/>
                <a:gd name="T53" fmla="*/ 21 h 24"/>
                <a:gd name="T54" fmla="*/ 19 w 31"/>
                <a:gd name="T55" fmla="*/ 23 h 24"/>
                <a:gd name="T56" fmla="*/ 18 w 31"/>
                <a:gd name="T57" fmla="*/ 24 h 24"/>
                <a:gd name="T58" fmla="*/ 15 w 31"/>
                <a:gd name="T59" fmla="*/ 24 h 24"/>
                <a:gd name="T60" fmla="*/ 14 w 31"/>
                <a:gd name="T61" fmla="*/ 23 h 24"/>
                <a:gd name="T62" fmla="*/ 10 w 31"/>
                <a:gd name="T63" fmla="*/ 21 h 24"/>
                <a:gd name="T64" fmla="*/ 8 w 31"/>
                <a:gd name="T65" fmla="*/ 20 h 24"/>
                <a:gd name="T66" fmla="*/ 4 w 31"/>
                <a:gd name="T67" fmla="*/ 19 h 24"/>
                <a:gd name="T68" fmla="*/ 2 w 31"/>
                <a:gd name="T69" fmla="*/ 16 h 24"/>
                <a:gd name="T70" fmla="*/ 1 w 31"/>
                <a:gd name="T71" fmla="*/ 13 h 24"/>
                <a:gd name="T72" fmla="*/ 0 w 31"/>
                <a:gd name="T73" fmla="*/ 11 h 24"/>
                <a:gd name="T74" fmla="*/ 2 w 31"/>
                <a:gd name="T75" fmla="*/ 7 h 24"/>
                <a:gd name="T76" fmla="*/ 4 w 31"/>
                <a:gd name="T77" fmla="*/ 4 h 24"/>
                <a:gd name="T78" fmla="*/ 8 w 31"/>
                <a:gd name="T79" fmla="*/ 2 h 24"/>
                <a:gd name="T80" fmla="*/ 10 w 31"/>
                <a:gd name="T81" fmla="*/ 0 h 24"/>
                <a:gd name="T82" fmla="*/ 14 w 31"/>
                <a:gd name="T8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" h="24">
                  <a:moveTo>
                    <a:pt x="14" y="0"/>
                  </a:moveTo>
                  <a:lnTo>
                    <a:pt x="17" y="0"/>
                  </a:lnTo>
                  <a:lnTo>
                    <a:pt x="21" y="2"/>
                  </a:lnTo>
                  <a:lnTo>
                    <a:pt x="28" y="6"/>
                  </a:lnTo>
                  <a:lnTo>
                    <a:pt x="30" y="6"/>
                  </a:lnTo>
                  <a:lnTo>
                    <a:pt x="31" y="8"/>
                  </a:lnTo>
                  <a:lnTo>
                    <a:pt x="31" y="9"/>
                  </a:lnTo>
                  <a:lnTo>
                    <a:pt x="30" y="11"/>
                  </a:lnTo>
                  <a:lnTo>
                    <a:pt x="28" y="12"/>
                  </a:lnTo>
                  <a:lnTo>
                    <a:pt x="27" y="12"/>
                  </a:lnTo>
                  <a:lnTo>
                    <a:pt x="25" y="11"/>
                  </a:lnTo>
                  <a:lnTo>
                    <a:pt x="21" y="9"/>
                  </a:lnTo>
                  <a:lnTo>
                    <a:pt x="17" y="8"/>
                  </a:lnTo>
                  <a:lnTo>
                    <a:pt x="14" y="7"/>
                  </a:lnTo>
                  <a:lnTo>
                    <a:pt x="11" y="7"/>
                  </a:lnTo>
                  <a:lnTo>
                    <a:pt x="10" y="8"/>
                  </a:lnTo>
                  <a:lnTo>
                    <a:pt x="9" y="9"/>
                  </a:lnTo>
                  <a:lnTo>
                    <a:pt x="8" y="11"/>
                  </a:lnTo>
                  <a:lnTo>
                    <a:pt x="9" y="13"/>
                  </a:lnTo>
                  <a:lnTo>
                    <a:pt x="10" y="13"/>
                  </a:lnTo>
                  <a:lnTo>
                    <a:pt x="11" y="15"/>
                  </a:lnTo>
                  <a:lnTo>
                    <a:pt x="14" y="16"/>
                  </a:lnTo>
                  <a:lnTo>
                    <a:pt x="15" y="16"/>
                  </a:lnTo>
                  <a:lnTo>
                    <a:pt x="18" y="17"/>
                  </a:lnTo>
                  <a:lnTo>
                    <a:pt x="19" y="17"/>
                  </a:lnTo>
                  <a:lnTo>
                    <a:pt x="21" y="19"/>
                  </a:lnTo>
                  <a:lnTo>
                    <a:pt x="21" y="21"/>
                  </a:lnTo>
                  <a:lnTo>
                    <a:pt x="19" y="23"/>
                  </a:lnTo>
                  <a:lnTo>
                    <a:pt x="18" y="24"/>
                  </a:lnTo>
                  <a:lnTo>
                    <a:pt x="15" y="24"/>
                  </a:lnTo>
                  <a:lnTo>
                    <a:pt x="14" y="23"/>
                  </a:lnTo>
                  <a:lnTo>
                    <a:pt x="10" y="21"/>
                  </a:lnTo>
                  <a:lnTo>
                    <a:pt x="8" y="20"/>
                  </a:lnTo>
                  <a:lnTo>
                    <a:pt x="4" y="19"/>
                  </a:lnTo>
                  <a:lnTo>
                    <a:pt x="2" y="16"/>
                  </a:lnTo>
                  <a:lnTo>
                    <a:pt x="1" y="13"/>
                  </a:lnTo>
                  <a:lnTo>
                    <a:pt x="0" y="11"/>
                  </a:lnTo>
                  <a:lnTo>
                    <a:pt x="2" y="7"/>
                  </a:lnTo>
                  <a:lnTo>
                    <a:pt x="4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783"/>
            <p:cNvSpPr>
              <a:spLocks/>
            </p:cNvSpPr>
            <p:nvPr/>
          </p:nvSpPr>
          <p:spPr bwMode="auto">
            <a:xfrm>
              <a:off x="1607417" y="3033713"/>
              <a:ext cx="46038" cy="33338"/>
            </a:xfrm>
            <a:custGeom>
              <a:avLst/>
              <a:gdLst>
                <a:gd name="T0" fmla="*/ 13 w 29"/>
                <a:gd name="T1" fmla="*/ 0 h 21"/>
                <a:gd name="T2" fmla="*/ 17 w 29"/>
                <a:gd name="T3" fmla="*/ 2 h 21"/>
                <a:gd name="T4" fmla="*/ 20 w 29"/>
                <a:gd name="T5" fmla="*/ 2 h 21"/>
                <a:gd name="T6" fmla="*/ 26 w 29"/>
                <a:gd name="T7" fmla="*/ 4 h 21"/>
                <a:gd name="T8" fmla="*/ 27 w 29"/>
                <a:gd name="T9" fmla="*/ 6 h 21"/>
                <a:gd name="T10" fmla="*/ 29 w 29"/>
                <a:gd name="T11" fmla="*/ 7 h 21"/>
                <a:gd name="T12" fmla="*/ 29 w 29"/>
                <a:gd name="T13" fmla="*/ 10 h 21"/>
                <a:gd name="T14" fmla="*/ 27 w 29"/>
                <a:gd name="T15" fmla="*/ 11 h 21"/>
                <a:gd name="T16" fmla="*/ 26 w 29"/>
                <a:gd name="T17" fmla="*/ 11 h 21"/>
                <a:gd name="T18" fmla="*/ 25 w 29"/>
                <a:gd name="T19" fmla="*/ 11 h 21"/>
                <a:gd name="T20" fmla="*/ 22 w 29"/>
                <a:gd name="T21" fmla="*/ 11 h 21"/>
                <a:gd name="T22" fmla="*/ 20 w 29"/>
                <a:gd name="T23" fmla="*/ 10 h 21"/>
                <a:gd name="T24" fmla="*/ 16 w 29"/>
                <a:gd name="T25" fmla="*/ 8 h 21"/>
                <a:gd name="T26" fmla="*/ 13 w 29"/>
                <a:gd name="T27" fmla="*/ 8 h 21"/>
                <a:gd name="T28" fmla="*/ 10 w 29"/>
                <a:gd name="T29" fmla="*/ 8 h 21"/>
                <a:gd name="T30" fmla="*/ 9 w 29"/>
                <a:gd name="T31" fmla="*/ 8 h 21"/>
                <a:gd name="T32" fmla="*/ 8 w 29"/>
                <a:gd name="T33" fmla="*/ 10 h 21"/>
                <a:gd name="T34" fmla="*/ 8 w 29"/>
                <a:gd name="T35" fmla="*/ 10 h 21"/>
                <a:gd name="T36" fmla="*/ 8 w 29"/>
                <a:gd name="T37" fmla="*/ 10 h 21"/>
                <a:gd name="T38" fmla="*/ 10 w 29"/>
                <a:gd name="T39" fmla="*/ 12 h 21"/>
                <a:gd name="T40" fmla="*/ 13 w 29"/>
                <a:gd name="T41" fmla="*/ 12 h 21"/>
                <a:gd name="T42" fmla="*/ 16 w 29"/>
                <a:gd name="T43" fmla="*/ 13 h 21"/>
                <a:gd name="T44" fmla="*/ 18 w 29"/>
                <a:gd name="T45" fmla="*/ 15 h 21"/>
                <a:gd name="T46" fmla="*/ 18 w 29"/>
                <a:gd name="T47" fmla="*/ 16 h 21"/>
                <a:gd name="T48" fmla="*/ 18 w 29"/>
                <a:gd name="T49" fmla="*/ 19 h 21"/>
                <a:gd name="T50" fmla="*/ 17 w 29"/>
                <a:gd name="T51" fmla="*/ 20 h 21"/>
                <a:gd name="T52" fmla="*/ 16 w 29"/>
                <a:gd name="T53" fmla="*/ 21 h 21"/>
                <a:gd name="T54" fmla="*/ 14 w 29"/>
                <a:gd name="T55" fmla="*/ 21 h 21"/>
                <a:gd name="T56" fmla="*/ 13 w 29"/>
                <a:gd name="T57" fmla="*/ 20 h 21"/>
                <a:gd name="T58" fmla="*/ 9 w 29"/>
                <a:gd name="T59" fmla="*/ 19 h 21"/>
                <a:gd name="T60" fmla="*/ 7 w 29"/>
                <a:gd name="T61" fmla="*/ 17 h 21"/>
                <a:gd name="T62" fmla="*/ 4 w 29"/>
                <a:gd name="T63" fmla="*/ 16 h 21"/>
                <a:gd name="T64" fmla="*/ 1 w 29"/>
                <a:gd name="T65" fmla="*/ 15 h 21"/>
                <a:gd name="T66" fmla="*/ 0 w 29"/>
                <a:gd name="T67" fmla="*/ 12 h 21"/>
                <a:gd name="T68" fmla="*/ 0 w 29"/>
                <a:gd name="T69" fmla="*/ 10 h 21"/>
                <a:gd name="T70" fmla="*/ 1 w 29"/>
                <a:gd name="T71" fmla="*/ 7 h 21"/>
                <a:gd name="T72" fmla="*/ 4 w 29"/>
                <a:gd name="T73" fmla="*/ 4 h 21"/>
                <a:gd name="T74" fmla="*/ 7 w 29"/>
                <a:gd name="T75" fmla="*/ 2 h 21"/>
                <a:gd name="T76" fmla="*/ 9 w 29"/>
                <a:gd name="T77" fmla="*/ 2 h 21"/>
                <a:gd name="T78" fmla="*/ 13 w 29"/>
                <a:gd name="T79" fmla="*/ 0 h 21"/>
                <a:gd name="T80" fmla="*/ 13 w 29"/>
                <a:gd name="T8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" h="21">
                  <a:moveTo>
                    <a:pt x="13" y="0"/>
                  </a:moveTo>
                  <a:lnTo>
                    <a:pt x="17" y="2"/>
                  </a:lnTo>
                  <a:lnTo>
                    <a:pt x="20" y="2"/>
                  </a:lnTo>
                  <a:lnTo>
                    <a:pt x="26" y="4"/>
                  </a:lnTo>
                  <a:lnTo>
                    <a:pt x="27" y="6"/>
                  </a:lnTo>
                  <a:lnTo>
                    <a:pt x="29" y="7"/>
                  </a:lnTo>
                  <a:lnTo>
                    <a:pt x="29" y="10"/>
                  </a:lnTo>
                  <a:lnTo>
                    <a:pt x="27" y="11"/>
                  </a:lnTo>
                  <a:lnTo>
                    <a:pt x="26" y="11"/>
                  </a:lnTo>
                  <a:lnTo>
                    <a:pt x="25" y="11"/>
                  </a:lnTo>
                  <a:lnTo>
                    <a:pt x="22" y="11"/>
                  </a:lnTo>
                  <a:lnTo>
                    <a:pt x="20" y="10"/>
                  </a:lnTo>
                  <a:lnTo>
                    <a:pt x="16" y="8"/>
                  </a:lnTo>
                  <a:lnTo>
                    <a:pt x="13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12"/>
                  </a:lnTo>
                  <a:lnTo>
                    <a:pt x="13" y="12"/>
                  </a:lnTo>
                  <a:lnTo>
                    <a:pt x="16" y="13"/>
                  </a:lnTo>
                  <a:lnTo>
                    <a:pt x="18" y="15"/>
                  </a:lnTo>
                  <a:lnTo>
                    <a:pt x="18" y="16"/>
                  </a:lnTo>
                  <a:lnTo>
                    <a:pt x="18" y="19"/>
                  </a:lnTo>
                  <a:lnTo>
                    <a:pt x="17" y="20"/>
                  </a:lnTo>
                  <a:lnTo>
                    <a:pt x="16" y="21"/>
                  </a:lnTo>
                  <a:lnTo>
                    <a:pt x="14" y="21"/>
                  </a:lnTo>
                  <a:lnTo>
                    <a:pt x="13" y="20"/>
                  </a:lnTo>
                  <a:lnTo>
                    <a:pt x="9" y="19"/>
                  </a:lnTo>
                  <a:lnTo>
                    <a:pt x="7" y="17"/>
                  </a:lnTo>
                  <a:lnTo>
                    <a:pt x="4" y="16"/>
                  </a:lnTo>
                  <a:lnTo>
                    <a:pt x="1" y="15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" y="7"/>
                  </a:lnTo>
                  <a:lnTo>
                    <a:pt x="4" y="4"/>
                  </a:lnTo>
                  <a:lnTo>
                    <a:pt x="7" y="2"/>
                  </a:lnTo>
                  <a:lnTo>
                    <a:pt x="9" y="2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784"/>
            <p:cNvSpPr>
              <a:spLocks/>
            </p:cNvSpPr>
            <p:nvPr/>
          </p:nvSpPr>
          <p:spPr bwMode="auto">
            <a:xfrm>
              <a:off x="1612179" y="3078163"/>
              <a:ext cx="42863" cy="31750"/>
            </a:xfrm>
            <a:custGeom>
              <a:avLst/>
              <a:gdLst>
                <a:gd name="T0" fmla="*/ 10 w 27"/>
                <a:gd name="T1" fmla="*/ 0 h 20"/>
                <a:gd name="T2" fmla="*/ 13 w 27"/>
                <a:gd name="T3" fmla="*/ 0 h 20"/>
                <a:gd name="T4" fmla="*/ 17 w 27"/>
                <a:gd name="T5" fmla="*/ 1 h 20"/>
                <a:gd name="T6" fmla="*/ 21 w 27"/>
                <a:gd name="T7" fmla="*/ 3 h 20"/>
                <a:gd name="T8" fmla="*/ 24 w 27"/>
                <a:gd name="T9" fmla="*/ 3 h 20"/>
                <a:gd name="T10" fmla="*/ 27 w 27"/>
                <a:gd name="T11" fmla="*/ 4 h 20"/>
                <a:gd name="T12" fmla="*/ 27 w 27"/>
                <a:gd name="T13" fmla="*/ 5 h 20"/>
                <a:gd name="T14" fmla="*/ 27 w 27"/>
                <a:gd name="T15" fmla="*/ 8 h 20"/>
                <a:gd name="T16" fmla="*/ 26 w 27"/>
                <a:gd name="T17" fmla="*/ 9 h 20"/>
                <a:gd name="T18" fmla="*/ 24 w 27"/>
                <a:gd name="T19" fmla="*/ 10 h 20"/>
                <a:gd name="T20" fmla="*/ 23 w 27"/>
                <a:gd name="T21" fmla="*/ 10 h 20"/>
                <a:gd name="T22" fmla="*/ 17 w 27"/>
                <a:gd name="T23" fmla="*/ 8 h 20"/>
                <a:gd name="T24" fmla="*/ 14 w 27"/>
                <a:gd name="T25" fmla="*/ 8 h 20"/>
                <a:gd name="T26" fmla="*/ 11 w 27"/>
                <a:gd name="T27" fmla="*/ 6 h 20"/>
                <a:gd name="T28" fmla="*/ 10 w 27"/>
                <a:gd name="T29" fmla="*/ 6 h 20"/>
                <a:gd name="T30" fmla="*/ 9 w 27"/>
                <a:gd name="T31" fmla="*/ 8 h 20"/>
                <a:gd name="T32" fmla="*/ 7 w 27"/>
                <a:gd name="T33" fmla="*/ 8 h 20"/>
                <a:gd name="T34" fmla="*/ 7 w 27"/>
                <a:gd name="T35" fmla="*/ 8 h 20"/>
                <a:gd name="T36" fmla="*/ 7 w 27"/>
                <a:gd name="T37" fmla="*/ 9 h 20"/>
                <a:gd name="T38" fmla="*/ 7 w 27"/>
                <a:gd name="T39" fmla="*/ 9 h 20"/>
                <a:gd name="T40" fmla="*/ 7 w 27"/>
                <a:gd name="T41" fmla="*/ 10 h 20"/>
                <a:gd name="T42" fmla="*/ 10 w 27"/>
                <a:gd name="T43" fmla="*/ 12 h 20"/>
                <a:gd name="T44" fmla="*/ 13 w 27"/>
                <a:gd name="T45" fmla="*/ 13 h 20"/>
                <a:gd name="T46" fmla="*/ 14 w 27"/>
                <a:gd name="T47" fmla="*/ 13 h 20"/>
                <a:gd name="T48" fmla="*/ 15 w 27"/>
                <a:gd name="T49" fmla="*/ 16 h 20"/>
                <a:gd name="T50" fmla="*/ 14 w 27"/>
                <a:gd name="T51" fmla="*/ 17 h 20"/>
                <a:gd name="T52" fmla="*/ 14 w 27"/>
                <a:gd name="T53" fmla="*/ 18 h 20"/>
                <a:gd name="T54" fmla="*/ 13 w 27"/>
                <a:gd name="T55" fmla="*/ 20 h 20"/>
                <a:gd name="T56" fmla="*/ 10 w 27"/>
                <a:gd name="T57" fmla="*/ 20 h 20"/>
                <a:gd name="T58" fmla="*/ 10 w 27"/>
                <a:gd name="T59" fmla="*/ 18 h 20"/>
                <a:gd name="T60" fmla="*/ 6 w 27"/>
                <a:gd name="T61" fmla="*/ 17 h 20"/>
                <a:gd name="T62" fmla="*/ 4 w 27"/>
                <a:gd name="T63" fmla="*/ 16 h 20"/>
                <a:gd name="T64" fmla="*/ 2 w 27"/>
                <a:gd name="T65" fmla="*/ 13 h 20"/>
                <a:gd name="T66" fmla="*/ 0 w 27"/>
                <a:gd name="T67" fmla="*/ 10 h 20"/>
                <a:gd name="T68" fmla="*/ 0 w 27"/>
                <a:gd name="T69" fmla="*/ 8 h 20"/>
                <a:gd name="T70" fmla="*/ 1 w 27"/>
                <a:gd name="T71" fmla="*/ 4 h 20"/>
                <a:gd name="T72" fmla="*/ 4 w 27"/>
                <a:gd name="T73" fmla="*/ 3 h 20"/>
                <a:gd name="T74" fmla="*/ 6 w 27"/>
                <a:gd name="T75" fmla="*/ 0 h 20"/>
                <a:gd name="T76" fmla="*/ 10 w 27"/>
                <a:gd name="T7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" h="20">
                  <a:moveTo>
                    <a:pt x="10" y="0"/>
                  </a:moveTo>
                  <a:lnTo>
                    <a:pt x="13" y="0"/>
                  </a:lnTo>
                  <a:lnTo>
                    <a:pt x="17" y="1"/>
                  </a:lnTo>
                  <a:lnTo>
                    <a:pt x="21" y="3"/>
                  </a:lnTo>
                  <a:lnTo>
                    <a:pt x="24" y="3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7" y="8"/>
                  </a:lnTo>
                  <a:lnTo>
                    <a:pt x="26" y="9"/>
                  </a:lnTo>
                  <a:lnTo>
                    <a:pt x="24" y="10"/>
                  </a:lnTo>
                  <a:lnTo>
                    <a:pt x="23" y="10"/>
                  </a:lnTo>
                  <a:lnTo>
                    <a:pt x="17" y="8"/>
                  </a:lnTo>
                  <a:lnTo>
                    <a:pt x="14" y="8"/>
                  </a:lnTo>
                  <a:lnTo>
                    <a:pt x="11" y="6"/>
                  </a:lnTo>
                  <a:lnTo>
                    <a:pt x="10" y="6"/>
                  </a:lnTo>
                  <a:lnTo>
                    <a:pt x="9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10"/>
                  </a:lnTo>
                  <a:lnTo>
                    <a:pt x="10" y="12"/>
                  </a:lnTo>
                  <a:lnTo>
                    <a:pt x="13" y="13"/>
                  </a:lnTo>
                  <a:lnTo>
                    <a:pt x="14" y="13"/>
                  </a:lnTo>
                  <a:lnTo>
                    <a:pt x="15" y="16"/>
                  </a:lnTo>
                  <a:lnTo>
                    <a:pt x="14" y="17"/>
                  </a:lnTo>
                  <a:lnTo>
                    <a:pt x="14" y="18"/>
                  </a:lnTo>
                  <a:lnTo>
                    <a:pt x="13" y="20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6" y="17"/>
                  </a:lnTo>
                  <a:lnTo>
                    <a:pt x="4" y="16"/>
                  </a:lnTo>
                  <a:lnTo>
                    <a:pt x="2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1" y="4"/>
                  </a:lnTo>
                  <a:lnTo>
                    <a:pt x="4" y="3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785"/>
            <p:cNvSpPr>
              <a:spLocks/>
            </p:cNvSpPr>
            <p:nvPr/>
          </p:nvSpPr>
          <p:spPr bwMode="auto">
            <a:xfrm>
              <a:off x="1612179" y="3117850"/>
              <a:ext cx="41275" cy="33338"/>
            </a:xfrm>
            <a:custGeom>
              <a:avLst/>
              <a:gdLst>
                <a:gd name="T0" fmla="*/ 13 w 26"/>
                <a:gd name="T1" fmla="*/ 0 h 21"/>
                <a:gd name="T2" fmla="*/ 17 w 26"/>
                <a:gd name="T3" fmla="*/ 1 h 21"/>
                <a:gd name="T4" fmla="*/ 21 w 26"/>
                <a:gd name="T5" fmla="*/ 2 h 21"/>
                <a:gd name="T6" fmla="*/ 24 w 26"/>
                <a:gd name="T7" fmla="*/ 4 h 21"/>
                <a:gd name="T8" fmla="*/ 26 w 26"/>
                <a:gd name="T9" fmla="*/ 6 h 21"/>
                <a:gd name="T10" fmla="*/ 26 w 26"/>
                <a:gd name="T11" fmla="*/ 9 h 21"/>
                <a:gd name="T12" fmla="*/ 24 w 26"/>
                <a:gd name="T13" fmla="*/ 10 h 21"/>
                <a:gd name="T14" fmla="*/ 23 w 26"/>
                <a:gd name="T15" fmla="*/ 12 h 21"/>
                <a:gd name="T16" fmla="*/ 21 w 26"/>
                <a:gd name="T17" fmla="*/ 10 h 21"/>
                <a:gd name="T18" fmla="*/ 19 w 26"/>
                <a:gd name="T19" fmla="*/ 9 h 21"/>
                <a:gd name="T20" fmla="*/ 17 w 26"/>
                <a:gd name="T21" fmla="*/ 8 h 21"/>
                <a:gd name="T22" fmla="*/ 13 w 26"/>
                <a:gd name="T23" fmla="*/ 6 h 21"/>
                <a:gd name="T24" fmla="*/ 10 w 26"/>
                <a:gd name="T25" fmla="*/ 8 h 21"/>
                <a:gd name="T26" fmla="*/ 9 w 26"/>
                <a:gd name="T27" fmla="*/ 8 h 21"/>
                <a:gd name="T28" fmla="*/ 7 w 26"/>
                <a:gd name="T29" fmla="*/ 9 h 21"/>
                <a:gd name="T30" fmla="*/ 6 w 26"/>
                <a:gd name="T31" fmla="*/ 10 h 21"/>
                <a:gd name="T32" fmla="*/ 7 w 26"/>
                <a:gd name="T33" fmla="*/ 12 h 21"/>
                <a:gd name="T34" fmla="*/ 9 w 26"/>
                <a:gd name="T35" fmla="*/ 13 h 21"/>
                <a:gd name="T36" fmla="*/ 13 w 26"/>
                <a:gd name="T37" fmla="*/ 14 h 21"/>
                <a:gd name="T38" fmla="*/ 15 w 26"/>
                <a:gd name="T39" fmla="*/ 15 h 21"/>
                <a:gd name="T40" fmla="*/ 15 w 26"/>
                <a:gd name="T41" fmla="*/ 17 h 21"/>
                <a:gd name="T42" fmla="*/ 15 w 26"/>
                <a:gd name="T43" fmla="*/ 18 h 21"/>
                <a:gd name="T44" fmla="*/ 14 w 26"/>
                <a:gd name="T45" fmla="*/ 19 h 21"/>
                <a:gd name="T46" fmla="*/ 13 w 26"/>
                <a:gd name="T47" fmla="*/ 21 h 21"/>
                <a:gd name="T48" fmla="*/ 11 w 26"/>
                <a:gd name="T49" fmla="*/ 21 h 21"/>
                <a:gd name="T50" fmla="*/ 10 w 26"/>
                <a:gd name="T51" fmla="*/ 21 h 21"/>
                <a:gd name="T52" fmla="*/ 6 w 26"/>
                <a:gd name="T53" fmla="*/ 19 h 21"/>
                <a:gd name="T54" fmla="*/ 4 w 26"/>
                <a:gd name="T55" fmla="*/ 17 h 21"/>
                <a:gd name="T56" fmla="*/ 2 w 26"/>
                <a:gd name="T57" fmla="*/ 14 h 21"/>
                <a:gd name="T58" fmla="*/ 0 w 26"/>
                <a:gd name="T59" fmla="*/ 12 h 21"/>
                <a:gd name="T60" fmla="*/ 0 w 26"/>
                <a:gd name="T61" fmla="*/ 9 h 21"/>
                <a:gd name="T62" fmla="*/ 0 w 26"/>
                <a:gd name="T63" fmla="*/ 6 h 21"/>
                <a:gd name="T64" fmla="*/ 2 w 26"/>
                <a:gd name="T65" fmla="*/ 4 h 21"/>
                <a:gd name="T66" fmla="*/ 5 w 26"/>
                <a:gd name="T67" fmla="*/ 1 h 21"/>
                <a:gd name="T68" fmla="*/ 10 w 26"/>
                <a:gd name="T69" fmla="*/ 0 h 21"/>
                <a:gd name="T70" fmla="*/ 13 w 26"/>
                <a:gd name="T7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" h="21">
                  <a:moveTo>
                    <a:pt x="13" y="0"/>
                  </a:moveTo>
                  <a:lnTo>
                    <a:pt x="17" y="1"/>
                  </a:lnTo>
                  <a:lnTo>
                    <a:pt x="21" y="2"/>
                  </a:lnTo>
                  <a:lnTo>
                    <a:pt x="24" y="4"/>
                  </a:lnTo>
                  <a:lnTo>
                    <a:pt x="26" y="6"/>
                  </a:lnTo>
                  <a:lnTo>
                    <a:pt x="26" y="9"/>
                  </a:lnTo>
                  <a:lnTo>
                    <a:pt x="24" y="10"/>
                  </a:lnTo>
                  <a:lnTo>
                    <a:pt x="23" y="12"/>
                  </a:lnTo>
                  <a:lnTo>
                    <a:pt x="21" y="10"/>
                  </a:lnTo>
                  <a:lnTo>
                    <a:pt x="19" y="9"/>
                  </a:lnTo>
                  <a:lnTo>
                    <a:pt x="17" y="8"/>
                  </a:lnTo>
                  <a:lnTo>
                    <a:pt x="13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7" y="9"/>
                  </a:lnTo>
                  <a:lnTo>
                    <a:pt x="6" y="10"/>
                  </a:lnTo>
                  <a:lnTo>
                    <a:pt x="7" y="12"/>
                  </a:lnTo>
                  <a:lnTo>
                    <a:pt x="9" y="13"/>
                  </a:lnTo>
                  <a:lnTo>
                    <a:pt x="13" y="14"/>
                  </a:lnTo>
                  <a:lnTo>
                    <a:pt x="15" y="15"/>
                  </a:lnTo>
                  <a:lnTo>
                    <a:pt x="15" y="17"/>
                  </a:lnTo>
                  <a:lnTo>
                    <a:pt x="15" y="18"/>
                  </a:lnTo>
                  <a:lnTo>
                    <a:pt x="14" y="19"/>
                  </a:lnTo>
                  <a:lnTo>
                    <a:pt x="13" y="21"/>
                  </a:lnTo>
                  <a:lnTo>
                    <a:pt x="11" y="21"/>
                  </a:lnTo>
                  <a:lnTo>
                    <a:pt x="10" y="21"/>
                  </a:lnTo>
                  <a:lnTo>
                    <a:pt x="6" y="19"/>
                  </a:lnTo>
                  <a:lnTo>
                    <a:pt x="4" y="17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6"/>
                  </a:lnTo>
                  <a:lnTo>
                    <a:pt x="2" y="4"/>
                  </a:lnTo>
                  <a:lnTo>
                    <a:pt x="5" y="1"/>
                  </a:lnTo>
                  <a:lnTo>
                    <a:pt x="1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786"/>
            <p:cNvSpPr>
              <a:spLocks/>
            </p:cNvSpPr>
            <p:nvPr/>
          </p:nvSpPr>
          <p:spPr bwMode="auto">
            <a:xfrm>
              <a:off x="1977304" y="2510669"/>
              <a:ext cx="17463" cy="17463"/>
            </a:xfrm>
            <a:custGeom>
              <a:avLst/>
              <a:gdLst>
                <a:gd name="T0" fmla="*/ 7 w 11"/>
                <a:gd name="T1" fmla="*/ 0 h 11"/>
                <a:gd name="T2" fmla="*/ 9 w 11"/>
                <a:gd name="T3" fmla="*/ 1 h 11"/>
                <a:gd name="T4" fmla="*/ 11 w 11"/>
                <a:gd name="T5" fmla="*/ 2 h 11"/>
                <a:gd name="T6" fmla="*/ 11 w 11"/>
                <a:gd name="T7" fmla="*/ 5 h 11"/>
                <a:gd name="T8" fmla="*/ 11 w 11"/>
                <a:gd name="T9" fmla="*/ 7 h 11"/>
                <a:gd name="T10" fmla="*/ 10 w 11"/>
                <a:gd name="T11" fmla="*/ 10 h 11"/>
                <a:gd name="T12" fmla="*/ 0 w 11"/>
                <a:gd name="T13" fmla="*/ 11 h 11"/>
                <a:gd name="T14" fmla="*/ 0 w 11"/>
                <a:gd name="T15" fmla="*/ 10 h 11"/>
                <a:gd name="T16" fmla="*/ 0 w 11"/>
                <a:gd name="T17" fmla="*/ 7 h 11"/>
                <a:gd name="T18" fmla="*/ 1 w 11"/>
                <a:gd name="T19" fmla="*/ 6 h 11"/>
                <a:gd name="T20" fmla="*/ 4 w 11"/>
                <a:gd name="T21" fmla="*/ 3 h 11"/>
                <a:gd name="T22" fmla="*/ 5 w 11"/>
                <a:gd name="T23" fmla="*/ 1 h 11"/>
                <a:gd name="T24" fmla="*/ 7 w 11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1">
                  <a:moveTo>
                    <a:pt x="7" y="0"/>
                  </a:moveTo>
                  <a:lnTo>
                    <a:pt x="9" y="1"/>
                  </a:lnTo>
                  <a:lnTo>
                    <a:pt x="11" y="2"/>
                  </a:lnTo>
                  <a:lnTo>
                    <a:pt x="11" y="5"/>
                  </a:lnTo>
                  <a:lnTo>
                    <a:pt x="11" y="7"/>
                  </a:lnTo>
                  <a:lnTo>
                    <a:pt x="10" y="10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7"/>
                  </a:lnTo>
                  <a:lnTo>
                    <a:pt x="1" y="6"/>
                  </a:lnTo>
                  <a:lnTo>
                    <a:pt x="4" y="3"/>
                  </a:lnTo>
                  <a:lnTo>
                    <a:pt x="5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787"/>
            <p:cNvSpPr>
              <a:spLocks noEditPoints="1"/>
            </p:cNvSpPr>
            <p:nvPr/>
          </p:nvSpPr>
          <p:spPr bwMode="auto">
            <a:xfrm>
              <a:off x="1793154" y="2505906"/>
              <a:ext cx="320675" cy="106363"/>
            </a:xfrm>
            <a:custGeom>
              <a:avLst/>
              <a:gdLst>
                <a:gd name="T0" fmla="*/ 19 w 202"/>
                <a:gd name="T1" fmla="*/ 60 h 67"/>
                <a:gd name="T2" fmla="*/ 20 w 202"/>
                <a:gd name="T3" fmla="*/ 54 h 67"/>
                <a:gd name="T4" fmla="*/ 76 w 202"/>
                <a:gd name="T5" fmla="*/ 42 h 67"/>
                <a:gd name="T6" fmla="*/ 78 w 202"/>
                <a:gd name="T7" fmla="*/ 51 h 67"/>
                <a:gd name="T8" fmla="*/ 84 w 202"/>
                <a:gd name="T9" fmla="*/ 48 h 67"/>
                <a:gd name="T10" fmla="*/ 91 w 202"/>
                <a:gd name="T11" fmla="*/ 42 h 67"/>
                <a:gd name="T12" fmla="*/ 91 w 202"/>
                <a:gd name="T13" fmla="*/ 34 h 67"/>
                <a:gd name="T14" fmla="*/ 150 w 202"/>
                <a:gd name="T15" fmla="*/ 30 h 67"/>
                <a:gd name="T16" fmla="*/ 146 w 202"/>
                <a:gd name="T17" fmla="*/ 40 h 67"/>
                <a:gd name="T18" fmla="*/ 50 w 202"/>
                <a:gd name="T19" fmla="*/ 0 h 67"/>
                <a:gd name="T20" fmla="*/ 57 w 202"/>
                <a:gd name="T21" fmla="*/ 26 h 67"/>
                <a:gd name="T22" fmla="*/ 50 w 202"/>
                <a:gd name="T23" fmla="*/ 46 h 67"/>
                <a:gd name="T24" fmla="*/ 50 w 202"/>
                <a:gd name="T25" fmla="*/ 55 h 67"/>
                <a:gd name="T26" fmla="*/ 66 w 202"/>
                <a:gd name="T27" fmla="*/ 46 h 67"/>
                <a:gd name="T28" fmla="*/ 78 w 202"/>
                <a:gd name="T29" fmla="*/ 30 h 67"/>
                <a:gd name="T30" fmla="*/ 87 w 202"/>
                <a:gd name="T31" fmla="*/ 22 h 67"/>
                <a:gd name="T32" fmla="*/ 97 w 202"/>
                <a:gd name="T33" fmla="*/ 22 h 67"/>
                <a:gd name="T34" fmla="*/ 109 w 202"/>
                <a:gd name="T35" fmla="*/ 22 h 67"/>
                <a:gd name="T36" fmla="*/ 116 w 202"/>
                <a:gd name="T37" fmla="*/ 31 h 67"/>
                <a:gd name="T38" fmla="*/ 126 w 202"/>
                <a:gd name="T39" fmla="*/ 52 h 67"/>
                <a:gd name="T40" fmla="*/ 140 w 202"/>
                <a:gd name="T41" fmla="*/ 38 h 67"/>
                <a:gd name="T42" fmla="*/ 146 w 202"/>
                <a:gd name="T43" fmla="*/ 25 h 67"/>
                <a:gd name="T44" fmla="*/ 157 w 202"/>
                <a:gd name="T45" fmla="*/ 23 h 67"/>
                <a:gd name="T46" fmla="*/ 154 w 202"/>
                <a:gd name="T47" fmla="*/ 37 h 67"/>
                <a:gd name="T48" fmla="*/ 151 w 202"/>
                <a:gd name="T49" fmla="*/ 47 h 67"/>
                <a:gd name="T50" fmla="*/ 167 w 202"/>
                <a:gd name="T51" fmla="*/ 37 h 67"/>
                <a:gd name="T52" fmla="*/ 175 w 202"/>
                <a:gd name="T53" fmla="*/ 25 h 67"/>
                <a:gd name="T54" fmla="*/ 181 w 202"/>
                <a:gd name="T55" fmla="*/ 16 h 67"/>
                <a:gd name="T56" fmla="*/ 189 w 202"/>
                <a:gd name="T57" fmla="*/ 16 h 67"/>
                <a:gd name="T58" fmla="*/ 182 w 202"/>
                <a:gd name="T59" fmla="*/ 29 h 67"/>
                <a:gd name="T60" fmla="*/ 195 w 202"/>
                <a:gd name="T61" fmla="*/ 37 h 67"/>
                <a:gd name="T62" fmla="*/ 197 w 202"/>
                <a:gd name="T63" fmla="*/ 59 h 67"/>
                <a:gd name="T64" fmla="*/ 167 w 202"/>
                <a:gd name="T65" fmla="*/ 55 h 67"/>
                <a:gd name="T66" fmla="*/ 169 w 202"/>
                <a:gd name="T67" fmla="*/ 51 h 67"/>
                <a:gd name="T68" fmla="*/ 189 w 202"/>
                <a:gd name="T69" fmla="*/ 56 h 67"/>
                <a:gd name="T70" fmla="*/ 197 w 202"/>
                <a:gd name="T71" fmla="*/ 50 h 67"/>
                <a:gd name="T72" fmla="*/ 192 w 202"/>
                <a:gd name="T73" fmla="*/ 40 h 67"/>
                <a:gd name="T74" fmla="*/ 173 w 202"/>
                <a:gd name="T75" fmla="*/ 39 h 67"/>
                <a:gd name="T76" fmla="*/ 151 w 202"/>
                <a:gd name="T77" fmla="*/ 52 h 67"/>
                <a:gd name="T78" fmla="*/ 138 w 202"/>
                <a:gd name="T79" fmla="*/ 52 h 67"/>
                <a:gd name="T80" fmla="*/ 110 w 202"/>
                <a:gd name="T81" fmla="*/ 52 h 67"/>
                <a:gd name="T82" fmla="*/ 105 w 202"/>
                <a:gd name="T83" fmla="*/ 30 h 67"/>
                <a:gd name="T84" fmla="*/ 84 w 202"/>
                <a:gd name="T85" fmla="*/ 56 h 67"/>
                <a:gd name="T86" fmla="*/ 70 w 202"/>
                <a:gd name="T87" fmla="*/ 48 h 67"/>
                <a:gd name="T88" fmla="*/ 55 w 202"/>
                <a:gd name="T89" fmla="*/ 60 h 67"/>
                <a:gd name="T90" fmla="*/ 45 w 202"/>
                <a:gd name="T91" fmla="*/ 43 h 67"/>
                <a:gd name="T92" fmla="*/ 53 w 202"/>
                <a:gd name="T93" fmla="*/ 16 h 67"/>
                <a:gd name="T94" fmla="*/ 51 w 202"/>
                <a:gd name="T95" fmla="*/ 6 h 67"/>
                <a:gd name="T96" fmla="*/ 45 w 202"/>
                <a:gd name="T97" fmla="*/ 12 h 67"/>
                <a:gd name="T98" fmla="*/ 28 w 202"/>
                <a:gd name="T99" fmla="*/ 47 h 67"/>
                <a:gd name="T100" fmla="*/ 15 w 202"/>
                <a:gd name="T101" fmla="*/ 67 h 67"/>
                <a:gd name="T102" fmla="*/ 21 w 202"/>
                <a:gd name="T103" fmla="*/ 39 h 67"/>
                <a:gd name="T104" fmla="*/ 24 w 202"/>
                <a:gd name="T105" fmla="*/ 8 h 67"/>
                <a:gd name="T106" fmla="*/ 7 w 202"/>
                <a:gd name="T107" fmla="*/ 26 h 67"/>
                <a:gd name="T108" fmla="*/ 0 w 202"/>
                <a:gd name="T109" fmla="*/ 30 h 67"/>
                <a:gd name="T110" fmla="*/ 8 w 202"/>
                <a:gd name="T111" fmla="*/ 13 h 67"/>
                <a:gd name="T112" fmla="*/ 31 w 202"/>
                <a:gd name="T113" fmla="*/ 8 h 67"/>
                <a:gd name="T114" fmla="*/ 38 w 202"/>
                <a:gd name="T115" fmla="*/ 1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67">
                  <a:moveTo>
                    <a:pt x="21" y="51"/>
                  </a:moveTo>
                  <a:lnTo>
                    <a:pt x="19" y="60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19" y="59"/>
                  </a:lnTo>
                  <a:lnTo>
                    <a:pt x="20" y="58"/>
                  </a:lnTo>
                  <a:lnTo>
                    <a:pt x="20" y="55"/>
                  </a:lnTo>
                  <a:lnTo>
                    <a:pt x="20" y="54"/>
                  </a:lnTo>
                  <a:lnTo>
                    <a:pt x="21" y="51"/>
                  </a:lnTo>
                  <a:close/>
                  <a:moveTo>
                    <a:pt x="85" y="30"/>
                  </a:moveTo>
                  <a:lnTo>
                    <a:pt x="82" y="37"/>
                  </a:lnTo>
                  <a:lnTo>
                    <a:pt x="76" y="42"/>
                  </a:lnTo>
                  <a:lnTo>
                    <a:pt x="76" y="44"/>
                  </a:lnTo>
                  <a:lnTo>
                    <a:pt x="75" y="48"/>
                  </a:lnTo>
                  <a:lnTo>
                    <a:pt x="76" y="51"/>
                  </a:lnTo>
                  <a:lnTo>
                    <a:pt x="78" y="51"/>
                  </a:lnTo>
                  <a:lnTo>
                    <a:pt x="79" y="51"/>
                  </a:lnTo>
                  <a:lnTo>
                    <a:pt x="80" y="51"/>
                  </a:lnTo>
                  <a:lnTo>
                    <a:pt x="83" y="50"/>
                  </a:lnTo>
                  <a:lnTo>
                    <a:pt x="84" y="48"/>
                  </a:lnTo>
                  <a:lnTo>
                    <a:pt x="87" y="46"/>
                  </a:lnTo>
                  <a:lnTo>
                    <a:pt x="88" y="44"/>
                  </a:lnTo>
                  <a:lnTo>
                    <a:pt x="91" y="43"/>
                  </a:lnTo>
                  <a:lnTo>
                    <a:pt x="91" y="42"/>
                  </a:lnTo>
                  <a:lnTo>
                    <a:pt x="92" y="39"/>
                  </a:lnTo>
                  <a:lnTo>
                    <a:pt x="92" y="38"/>
                  </a:lnTo>
                  <a:lnTo>
                    <a:pt x="93" y="35"/>
                  </a:lnTo>
                  <a:lnTo>
                    <a:pt x="91" y="34"/>
                  </a:lnTo>
                  <a:lnTo>
                    <a:pt x="87" y="33"/>
                  </a:lnTo>
                  <a:lnTo>
                    <a:pt x="85" y="30"/>
                  </a:lnTo>
                  <a:lnTo>
                    <a:pt x="85" y="30"/>
                  </a:lnTo>
                  <a:close/>
                  <a:moveTo>
                    <a:pt x="150" y="30"/>
                  </a:moveTo>
                  <a:lnTo>
                    <a:pt x="148" y="31"/>
                  </a:lnTo>
                  <a:lnTo>
                    <a:pt x="147" y="34"/>
                  </a:lnTo>
                  <a:lnTo>
                    <a:pt x="146" y="38"/>
                  </a:lnTo>
                  <a:lnTo>
                    <a:pt x="146" y="40"/>
                  </a:lnTo>
                  <a:lnTo>
                    <a:pt x="147" y="39"/>
                  </a:lnTo>
                  <a:lnTo>
                    <a:pt x="151" y="30"/>
                  </a:lnTo>
                  <a:lnTo>
                    <a:pt x="150" y="30"/>
                  </a:lnTo>
                  <a:close/>
                  <a:moveTo>
                    <a:pt x="50" y="0"/>
                  </a:moveTo>
                  <a:lnTo>
                    <a:pt x="55" y="0"/>
                  </a:lnTo>
                  <a:lnTo>
                    <a:pt x="59" y="8"/>
                  </a:lnTo>
                  <a:lnTo>
                    <a:pt x="59" y="16"/>
                  </a:lnTo>
                  <a:lnTo>
                    <a:pt x="57" y="26"/>
                  </a:lnTo>
                  <a:lnTo>
                    <a:pt x="54" y="35"/>
                  </a:lnTo>
                  <a:lnTo>
                    <a:pt x="51" y="42"/>
                  </a:lnTo>
                  <a:lnTo>
                    <a:pt x="50" y="43"/>
                  </a:lnTo>
                  <a:lnTo>
                    <a:pt x="50" y="46"/>
                  </a:lnTo>
                  <a:lnTo>
                    <a:pt x="50" y="48"/>
                  </a:lnTo>
                  <a:lnTo>
                    <a:pt x="50" y="51"/>
                  </a:lnTo>
                  <a:lnTo>
                    <a:pt x="50" y="54"/>
                  </a:lnTo>
                  <a:lnTo>
                    <a:pt x="50" y="55"/>
                  </a:lnTo>
                  <a:lnTo>
                    <a:pt x="51" y="55"/>
                  </a:lnTo>
                  <a:lnTo>
                    <a:pt x="54" y="55"/>
                  </a:lnTo>
                  <a:lnTo>
                    <a:pt x="59" y="51"/>
                  </a:lnTo>
                  <a:lnTo>
                    <a:pt x="66" y="46"/>
                  </a:lnTo>
                  <a:lnTo>
                    <a:pt x="68" y="43"/>
                  </a:lnTo>
                  <a:lnTo>
                    <a:pt x="72" y="39"/>
                  </a:lnTo>
                  <a:lnTo>
                    <a:pt x="75" y="34"/>
                  </a:lnTo>
                  <a:lnTo>
                    <a:pt x="78" y="30"/>
                  </a:lnTo>
                  <a:lnTo>
                    <a:pt x="80" y="26"/>
                  </a:lnTo>
                  <a:lnTo>
                    <a:pt x="83" y="23"/>
                  </a:lnTo>
                  <a:lnTo>
                    <a:pt x="84" y="22"/>
                  </a:lnTo>
                  <a:lnTo>
                    <a:pt x="87" y="22"/>
                  </a:lnTo>
                  <a:lnTo>
                    <a:pt x="88" y="21"/>
                  </a:lnTo>
                  <a:lnTo>
                    <a:pt x="91" y="21"/>
                  </a:lnTo>
                  <a:lnTo>
                    <a:pt x="95" y="21"/>
                  </a:lnTo>
                  <a:lnTo>
                    <a:pt x="97" y="22"/>
                  </a:lnTo>
                  <a:lnTo>
                    <a:pt x="99" y="23"/>
                  </a:lnTo>
                  <a:lnTo>
                    <a:pt x="100" y="26"/>
                  </a:lnTo>
                  <a:lnTo>
                    <a:pt x="106" y="23"/>
                  </a:lnTo>
                  <a:lnTo>
                    <a:pt x="109" y="22"/>
                  </a:lnTo>
                  <a:lnTo>
                    <a:pt x="112" y="20"/>
                  </a:lnTo>
                  <a:lnTo>
                    <a:pt x="121" y="18"/>
                  </a:lnTo>
                  <a:lnTo>
                    <a:pt x="118" y="21"/>
                  </a:lnTo>
                  <a:lnTo>
                    <a:pt x="116" y="31"/>
                  </a:lnTo>
                  <a:lnTo>
                    <a:pt x="114" y="40"/>
                  </a:lnTo>
                  <a:lnTo>
                    <a:pt x="116" y="48"/>
                  </a:lnTo>
                  <a:lnTo>
                    <a:pt x="120" y="52"/>
                  </a:lnTo>
                  <a:lnTo>
                    <a:pt x="126" y="52"/>
                  </a:lnTo>
                  <a:lnTo>
                    <a:pt x="134" y="50"/>
                  </a:lnTo>
                  <a:lnTo>
                    <a:pt x="140" y="44"/>
                  </a:lnTo>
                  <a:lnTo>
                    <a:pt x="140" y="42"/>
                  </a:lnTo>
                  <a:lnTo>
                    <a:pt x="140" y="38"/>
                  </a:lnTo>
                  <a:lnTo>
                    <a:pt x="142" y="35"/>
                  </a:lnTo>
                  <a:lnTo>
                    <a:pt x="143" y="31"/>
                  </a:lnTo>
                  <a:lnTo>
                    <a:pt x="144" y="27"/>
                  </a:lnTo>
                  <a:lnTo>
                    <a:pt x="146" y="25"/>
                  </a:lnTo>
                  <a:lnTo>
                    <a:pt x="148" y="22"/>
                  </a:lnTo>
                  <a:lnTo>
                    <a:pt x="152" y="22"/>
                  </a:lnTo>
                  <a:lnTo>
                    <a:pt x="155" y="22"/>
                  </a:lnTo>
                  <a:lnTo>
                    <a:pt x="157" y="23"/>
                  </a:lnTo>
                  <a:lnTo>
                    <a:pt x="157" y="26"/>
                  </a:lnTo>
                  <a:lnTo>
                    <a:pt x="157" y="29"/>
                  </a:lnTo>
                  <a:lnTo>
                    <a:pt x="157" y="31"/>
                  </a:lnTo>
                  <a:lnTo>
                    <a:pt x="154" y="37"/>
                  </a:lnTo>
                  <a:lnTo>
                    <a:pt x="151" y="42"/>
                  </a:lnTo>
                  <a:lnTo>
                    <a:pt x="147" y="46"/>
                  </a:lnTo>
                  <a:lnTo>
                    <a:pt x="148" y="47"/>
                  </a:lnTo>
                  <a:lnTo>
                    <a:pt x="151" y="47"/>
                  </a:lnTo>
                  <a:lnTo>
                    <a:pt x="155" y="46"/>
                  </a:lnTo>
                  <a:lnTo>
                    <a:pt x="157" y="44"/>
                  </a:lnTo>
                  <a:lnTo>
                    <a:pt x="160" y="42"/>
                  </a:lnTo>
                  <a:lnTo>
                    <a:pt x="167" y="37"/>
                  </a:lnTo>
                  <a:lnTo>
                    <a:pt x="173" y="31"/>
                  </a:lnTo>
                  <a:lnTo>
                    <a:pt x="176" y="29"/>
                  </a:lnTo>
                  <a:lnTo>
                    <a:pt x="175" y="27"/>
                  </a:lnTo>
                  <a:lnTo>
                    <a:pt x="175" y="25"/>
                  </a:lnTo>
                  <a:lnTo>
                    <a:pt x="175" y="22"/>
                  </a:lnTo>
                  <a:lnTo>
                    <a:pt x="176" y="20"/>
                  </a:lnTo>
                  <a:lnTo>
                    <a:pt x="178" y="18"/>
                  </a:lnTo>
                  <a:lnTo>
                    <a:pt x="181" y="16"/>
                  </a:lnTo>
                  <a:lnTo>
                    <a:pt x="182" y="16"/>
                  </a:lnTo>
                  <a:lnTo>
                    <a:pt x="185" y="14"/>
                  </a:lnTo>
                  <a:lnTo>
                    <a:pt x="188" y="14"/>
                  </a:lnTo>
                  <a:lnTo>
                    <a:pt x="189" y="16"/>
                  </a:lnTo>
                  <a:lnTo>
                    <a:pt x="189" y="17"/>
                  </a:lnTo>
                  <a:lnTo>
                    <a:pt x="189" y="20"/>
                  </a:lnTo>
                  <a:lnTo>
                    <a:pt x="186" y="25"/>
                  </a:lnTo>
                  <a:lnTo>
                    <a:pt x="182" y="29"/>
                  </a:lnTo>
                  <a:lnTo>
                    <a:pt x="185" y="31"/>
                  </a:lnTo>
                  <a:lnTo>
                    <a:pt x="189" y="34"/>
                  </a:lnTo>
                  <a:lnTo>
                    <a:pt x="193" y="35"/>
                  </a:lnTo>
                  <a:lnTo>
                    <a:pt x="195" y="37"/>
                  </a:lnTo>
                  <a:lnTo>
                    <a:pt x="201" y="42"/>
                  </a:lnTo>
                  <a:lnTo>
                    <a:pt x="202" y="48"/>
                  </a:lnTo>
                  <a:lnTo>
                    <a:pt x="201" y="55"/>
                  </a:lnTo>
                  <a:lnTo>
                    <a:pt x="197" y="59"/>
                  </a:lnTo>
                  <a:lnTo>
                    <a:pt x="188" y="61"/>
                  </a:lnTo>
                  <a:lnTo>
                    <a:pt x="177" y="59"/>
                  </a:lnTo>
                  <a:lnTo>
                    <a:pt x="168" y="56"/>
                  </a:lnTo>
                  <a:lnTo>
                    <a:pt x="167" y="55"/>
                  </a:lnTo>
                  <a:lnTo>
                    <a:pt x="167" y="54"/>
                  </a:lnTo>
                  <a:lnTo>
                    <a:pt x="167" y="52"/>
                  </a:lnTo>
                  <a:lnTo>
                    <a:pt x="168" y="51"/>
                  </a:lnTo>
                  <a:lnTo>
                    <a:pt x="169" y="51"/>
                  </a:lnTo>
                  <a:lnTo>
                    <a:pt x="176" y="54"/>
                  </a:lnTo>
                  <a:lnTo>
                    <a:pt x="182" y="55"/>
                  </a:lnTo>
                  <a:lnTo>
                    <a:pt x="185" y="56"/>
                  </a:lnTo>
                  <a:lnTo>
                    <a:pt x="189" y="56"/>
                  </a:lnTo>
                  <a:lnTo>
                    <a:pt x="192" y="56"/>
                  </a:lnTo>
                  <a:lnTo>
                    <a:pt x="194" y="55"/>
                  </a:lnTo>
                  <a:lnTo>
                    <a:pt x="195" y="52"/>
                  </a:lnTo>
                  <a:lnTo>
                    <a:pt x="197" y="50"/>
                  </a:lnTo>
                  <a:lnTo>
                    <a:pt x="197" y="47"/>
                  </a:lnTo>
                  <a:lnTo>
                    <a:pt x="195" y="44"/>
                  </a:lnTo>
                  <a:lnTo>
                    <a:pt x="194" y="42"/>
                  </a:lnTo>
                  <a:lnTo>
                    <a:pt x="192" y="40"/>
                  </a:lnTo>
                  <a:lnTo>
                    <a:pt x="186" y="38"/>
                  </a:lnTo>
                  <a:lnTo>
                    <a:pt x="182" y="37"/>
                  </a:lnTo>
                  <a:lnTo>
                    <a:pt x="178" y="34"/>
                  </a:lnTo>
                  <a:lnTo>
                    <a:pt x="173" y="39"/>
                  </a:lnTo>
                  <a:lnTo>
                    <a:pt x="165" y="44"/>
                  </a:lnTo>
                  <a:lnTo>
                    <a:pt x="159" y="48"/>
                  </a:lnTo>
                  <a:lnTo>
                    <a:pt x="155" y="51"/>
                  </a:lnTo>
                  <a:lnTo>
                    <a:pt x="151" y="52"/>
                  </a:lnTo>
                  <a:lnTo>
                    <a:pt x="147" y="52"/>
                  </a:lnTo>
                  <a:lnTo>
                    <a:pt x="144" y="51"/>
                  </a:lnTo>
                  <a:lnTo>
                    <a:pt x="142" y="50"/>
                  </a:lnTo>
                  <a:lnTo>
                    <a:pt x="138" y="52"/>
                  </a:lnTo>
                  <a:lnTo>
                    <a:pt x="131" y="56"/>
                  </a:lnTo>
                  <a:lnTo>
                    <a:pt x="123" y="59"/>
                  </a:lnTo>
                  <a:lnTo>
                    <a:pt x="116" y="58"/>
                  </a:lnTo>
                  <a:lnTo>
                    <a:pt x="110" y="52"/>
                  </a:lnTo>
                  <a:lnTo>
                    <a:pt x="109" y="44"/>
                  </a:lnTo>
                  <a:lnTo>
                    <a:pt x="109" y="35"/>
                  </a:lnTo>
                  <a:lnTo>
                    <a:pt x="112" y="26"/>
                  </a:lnTo>
                  <a:lnTo>
                    <a:pt x="105" y="30"/>
                  </a:lnTo>
                  <a:lnTo>
                    <a:pt x="100" y="33"/>
                  </a:lnTo>
                  <a:lnTo>
                    <a:pt x="97" y="42"/>
                  </a:lnTo>
                  <a:lnTo>
                    <a:pt x="91" y="51"/>
                  </a:lnTo>
                  <a:lnTo>
                    <a:pt x="84" y="56"/>
                  </a:lnTo>
                  <a:lnTo>
                    <a:pt x="75" y="56"/>
                  </a:lnTo>
                  <a:lnTo>
                    <a:pt x="72" y="55"/>
                  </a:lnTo>
                  <a:lnTo>
                    <a:pt x="71" y="52"/>
                  </a:lnTo>
                  <a:lnTo>
                    <a:pt x="70" y="48"/>
                  </a:lnTo>
                  <a:lnTo>
                    <a:pt x="67" y="52"/>
                  </a:lnTo>
                  <a:lnTo>
                    <a:pt x="63" y="55"/>
                  </a:lnTo>
                  <a:lnTo>
                    <a:pt x="59" y="58"/>
                  </a:lnTo>
                  <a:lnTo>
                    <a:pt x="55" y="60"/>
                  </a:lnTo>
                  <a:lnTo>
                    <a:pt x="51" y="61"/>
                  </a:lnTo>
                  <a:lnTo>
                    <a:pt x="46" y="58"/>
                  </a:lnTo>
                  <a:lnTo>
                    <a:pt x="44" y="51"/>
                  </a:lnTo>
                  <a:lnTo>
                    <a:pt x="45" y="43"/>
                  </a:lnTo>
                  <a:lnTo>
                    <a:pt x="48" y="34"/>
                  </a:lnTo>
                  <a:lnTo>
                    <a:pt x="50" y="26"/>
                  </a:lnTo>
                  <a:lnTo>
                    <a:pt x="51" y="21"/>
                  </a:lnTo>
                  <a:lnTo>
                    <a:pt x="53" y="16"/>
                  </a:lnTo>
                  <a:lnTo>
                    <a:pt x="54" y="10"/>
                  </a:lnTo>
                  <a:lnTo>
                    <a:pt x="53" y="8"/>
                  </a:lnTo>
                  <a:lnTo>
                    <a:pt x="53" y="6"/>
                  </a:lnTo>
                  <a:lnTo>
                    <a:pt x="51" y="6"/>
                  </a:lnTo>
                  <a:lnTo>
                    <a:pt x="49" y="8"/>
                  </a:lnTo>
                  <a:lnTo>
                    <a:pt x="48" y="9"/>
                  </a:lnTo>
                  <a:lnTo>
                    <a:pt x="46" y="10"/>
                  </a:lnTo>
                  <a:lnTo>
                    <a:pt x="45" y="12"/>
                  </a:lnTo>
                  <a:lnTo>
                    <a:pt x="45" y="13"/>
                  </a:lnTo>
                  <a:lnTo>
                    <a:pt x="34" y="27"/>
                  </a:lnTo>
                  <a:lnTo>
                    <a:pt x="29" y="35"/>
                  </a:lnTo>
                  <a:lnTo>
                    <a:pt x="28" y="47"/>
                  </a:lnTo>
                  <a:lnTo>
                    <a:pt x="25" y="58"/>
                  </a:lnTo>
                  <a:lnTo>
                    <a:pt x="19" y="67"/>
                  </a:lnTo>
                  <a:lnTo>
                    <a:pt x="17" y="67"/>
                  </a:lnTo>
                  <a:lnTo>
                    <a:pt x="15" y="67"/>
                  </a:lnTo>
                  <a:lnTo>
                    <a:pt x="12" y="63"/>
                  </a:lnTo>
                  <a:lnTo>
                    <a:pt x="13" y="55"/>
                  </a:lnTo>
                  <a:lnTo>
                    <a:pt x="17" y="47"/>
                  </a:lnTo>
                  <a:lnTo>
                    <a:pt x="21" y="39"/>
                  </a:lnTo>
                  <a:lnTo>
                    <a:pt x="25" y="34"/>
                  </a:lnTo>
                  <a:lnTo>
                    <a:pt x="27" y="22"/>
                  </a:lnTo>
                  <a:lnTo>
                    <a:pt x="27" y="10"/>
                  </a:lnTo>
                  <a:lnTo>
                    <a:pt x="24" y="8"/>
                  </a:lnTo>
                  <a:lnTo>
                    <a:pt x="20" y="10"/>
                  </a:lnTo>
                  <a:lnTo>
                    <a:pt x="15" y="14"/>
                  </a:lnTo>
                  <a:lnTo>
                    <a:pt x="11" y="21"/>
                  </a:lnTo>
                  <a:lnTo>
                    <a:pt x="7" y="26"/>
                  </a:lnTo>
                  <a:lnTo>
                    <a:pt x="4" y="30"/>
                  </a:lnTo>
                  <a:lnTo>
                    <a:pt x="4" y="31"/>
                  </a:lnTo>
                  <a:lnTo>
                    <a:pt x="3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3" y="21"/>
                  </a:lnTo>
                  <a:lnTo>
                    <a:pt x="8" y="13"/>
                  </a:lnTo>
                  <a:lnTo>
                    <a:pt x="15" y="6"/>
                  </a:lnTo>
                  <a:lnTo>
                    <a:pt x="23" y="3"/>
                  </a:lnTo>
                  <a:lnTo>
                    <a:pt x="28" y="4"/>
                  </a:lnTo>
                  <a:lnTo>
                    <a:pt x="31" y="8"/>
                  </a:lnTo>
                  <a:lnTo>
                    <a:pt x="32" y="12"/>
                  </a:lnTo>
                  <a:lnTo>
                    <a:pt x="33" y="16"/>
                  </a:lnTo>
                  <a:lnTo>
                    <a:pt x="32" y="21"/>
                  </a:lnTo>
                  <a:lnTo>
                    <a:pt x="38" y="12"/>
                  </a:lnTo>
                  <a:lnTo>
                    <a:pt x="45" y="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788"/>
            <p:cNvSpPr>
              <a:spLocks/>
            </p:cNvSpPr>
            <p:nvPr/>
          </p:nvSpPr>
          <p:spPr bwMode="auto">
            <a:xfrm>
              <a:off x="1951904" y="2521781"/>
              <a:ext cx="74613" cy="17463"/>
            </a:xfrm>
            <a:custGeom>
              <a:avLst/>
              <a:gdLst>
                <a:gd name="T0" fmla="*/ 43 w 47"/>
                <a:gd name="T1" fmla="*/ 0 h 11"/>
                <a:gd name="T2" fmla="*/ 44 w 47"/>
                <a:gd name="T3" fmla="*/ 0 h 11"/>
                <a:gd name="T4" fmla="*/ 46 w 47"/>
                <a:gd name="T5" fmla="*/ 2 h 11"/>
                <a:gd name="T6" fmla="*/ 47 w 47"/>
                <a:gd name="T7" fmla="*/ 3 h 11"/>
                <a:gd name="T8" fmla="*/ 46 w 47"/>
                <a:gd name="T9" fmla="*/ 4 h 11"/>
                <a:gd name="T10" fmla="*/ 44 w 47"/>
                <a:gd name="T11" fmla="*/ 6 h 11"/>
                <a:gd name="T12" fmla="*/ 21 w 47"/>
                <a:gd name="T13" fmla="*/ 8 h 11"/>
                <a:gd name="T14" fmla="*/ 12 w 47"/>
                <a:gd name="T15" fmla="*/ 10 h 11"/>
                <a:gd name="T16" fmla="*/ 4 w 47"/>
                <a:gd name="T17" fmla="*/ 11 h 11"/>
                <a:gd name="T18" fmla="*/ 1 w 47"/>
                <a:gd name="T19" fmla="*/ 11 h 11"/>
                <a:gd name="T20" fmla="*/ 1 w 47"/>
                <a:gd name="T21" fmla="*/ 10 h 11"/>
                <a:gd name="T22" fmla="*/ 0 w 47"/>
                <a:gd name="T23" fmla="*/ 8 h 11"/>
                <a:gd name="T24" fmla="*/ 1 w 47"/>
                <a:gd name="T25" fmla="*/ 7 h 11"/>
                <a:gd name="T26" fmla="*/ 3 w 47"/>
                <a:gd name="T27" fmla="*/ 6 h 11"/>
                <a:gd name="T28" fmla="*/ 16 w 47"/>
                <a:gd name="T29" fmla="*/ 4 h 11"/>
                <a:gd name="T30" fmla="*/ 26 w 47"/>
                <a:gd name="T31" fmla="*/ 3 h 11"/>
                <a:gd name="T32" fmla="*/ 35 w 47"/>
                <a:gd name="T33" fmla="*/ 2 h 11"/>
                <a:gd name="T34" fmla="*/ 43 w 47"/>
                <a:gd name="T3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11">
                  <a:moveTo>
                    <a:pt x="43" y="0"/>
                  </a:moveTo>
                  <a:lnTo>
                    <a:pt x="44" y="0"/>
                  </a:lnTo>
                  <a:lnTo>
                    <a:pt x="46" y="2"/>
                  </a:lnTo>
                  <a:lnTo>
                    <a:pt x="47" y="3"/>
                  </a:lnTo>
                  <a:lnTo>
                    <a:pt x="46" y="4"/>
                  </a:lnTo>
                  <a:lnTo>
                    <a:pt x="44" y="6"/>
                  </a:lnTo>
                  <a:lnTo>
                    <a:pt x="21" y="8"/>
                  </a:lnTo>
                  <a:lnTo>
                    <a:pt x="12" y="10"/>
                  </a:lnTo>
                  <a:lnTo>
                    <a:pt x="4" y="11"/>
                  </a:lnTo>
                  <a:lnTo>
                    <a:pt x="1" y="11"/>
                  </a:lnTo>
                  <a:lnTo>
                    <a:pt x="1" y="10"/>
                  </a:lnTo>
                  <a:lnTo>
                    <a:pt x="0" y="8"/>
                  </a:lnTo>
                  <a:lnTo>
                    <a:pt x="1" y="7"/>
                  </a:lnTo>
                  <a:lnTo>
                    <a:pt x="3" y="6"/>
                  </a:lnTo>
                  <a:lnTo>
                    <a:pt x="16" y="4"/>
                  </a:lnTo>
                  <a:lnTo>
                    <a:pt x="26" y="3"/>
                  </a:lnTo>
                  <a:lnTo>
                    <a:pt x="35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21" name="Freeform 41"/>
          <p:cNvSpPr>
            <a:spLocks noEditPoints="1"/>
          </p:cNvSpPr>
          <p:nvPr/>
        </p:nvSpPr>
        <p:spPr bwMode="auto">
          <a:xfrm rot="2327356">
            <a:off x="10095830" y="1347930"/>
            <a:ext cx="638036" cy="1211496"/>
          </a:xfrm>
          <a:custGeom>
            <a:avLst/>
            <a:gdLst>
              <a:gd name="T0" fmla="*/ 117 w 274"/>
              <a:gd name="T1" fmla="*/ 370 h 561"/>
              <a:gd name="T2" fmla="*/ 121 w 274"/>
              <a:gd name="T3" fmla="*/ 386 h 561"/>
              <a:gd name="T4" fmla="*/ 145 w 274"/>
              <a:gd name="T5" fmla="*/ 505 h 561"/>
              <a:gd name="T6" fmla="*/ 255 w 274"/>
              <a:gd name="T7" fmla="*/ 268 h 561"/>
              <a:gd name="T8" fmla="*/ 201 w 274"/>
              <a:gd name="T9" fmla="*/ 313 h 561"/>
              <a:gd name="T10" fmla="*/ 96 w 274"/>
              <a:gd name="T11" fmla="*/ 329 h 561"/>
              <a:gd name="T12" fmla="*/ 8 w 274"/>
              <a:gd name="T13" fmla="*/ 281 h 561"/>
              <a:gd name="T14" fmla="*/ 64 w 274"/>
              <a:gd name="T15" fmla="*/ 341 h 561"/>
              <a:gd name="T16" fmla="*/ 114 w 274"/>
              <a:gd name="T17" fmla="*/ 349 h 561"/>
              <a:gd name="T18" fmla="*/ 154 w 274"/>
              <a:gd name="T19" fmla="*/ 348 h 561"/>
              <a:gd name="T20" fmla="*/ 231 w 274"/>
              <a:gd name="T21" fmla="*/ 322 h 561"/>
              <a:gd name="T22" fmla="*/ 258 w 274"/>
              <a:gd name="T23" fmla="*/ 260 h 561"/>
              <a:gd name="T24" fmla="*/ 189 w 274"/>
              <a:gd name="T25" fmla="*/ 240 h 561"/>
              <a:gd name="T26" fmla="*/ 181 w 274"/>
              <a:gd name="T27" fmla="*/ 244 h 561"/>
              <a:gd name="T28" fmla="*/ 132 w 274"/>
              <a:gd name="T29" fmla="*/ 261 h 561"/>
              <a:gd name="T30" fmla="*/ 77 w 274"/>
              <a:gd name="T31" fmla="*/ 245 h 561"/>
              <a:gd name="T32" fmla="*/ 74 w 274"/>
              <a:gd name="T33" fmla="*/ 207 h 561"/>
              <a:gd name="T34" fmla="*/ 20 w 274"/>
              <a:gd name="T35" fmla="*/ 255 h 561"/>
              <a:gd name="T36" fmla="*/ 63 w 274"/>
              <a:gd name="T37" fmla="*/ 301 h 561"/>
              <a:gd name="T38" fmla="*/ 164 w 274"/>
              <a:gd name="T39" fmla="*/ 308 h 561"/>
              <a:gd name="T40" fmla="*/ 239 w 274"/>
              <a:gd name="T41" fmla="*/ 261 h 561"/>
              <a:gd name="T42" fmla="*/ 209 w 274"/>
              <a:gd name="T43" fmla="*/ 213 h 561"/>
              <a:gd name="T44" fmla="*/ 100 w 274"/>
              <a:gd name="T45" fmla="*/ 130 h 561"/>
              <a:gd name="T46" fmla="*/ 133 w 274"/>
              <a:gd name="T47" fmla="*/ 245 h 561"/>
              <a:gd name="T48" fmla="*/ 170 w 274"/>
              <a:gd name="T49" fmla="*/ 210 h 561"/>
              <a:gd name="T50" fmla="*/ 199 w 274"/>
              <a:gd name="T51" fmla="*/ 63 h 561"/>
              <a:gd name="T52" fmla="*/ 129 w 274"/>
              <a:gd name="T53" fmla="*/ 98 h 561"/>
              <a:gd name="T54" fmla="*/ 58 w 274"/>
              <a:gd name="T55" fmla="*/ 82 h 561"/>
              <a:gd name="T56" fmla="*/ 60 w 274"/>
              <a:gd name="T57" fmla="*/ 106 h 561"/>
              <a:gd name="T58" fmla="*/ 135 w 274"/>
              <a:gd name="T59" fmla="*/ 114 h 561"/>
              <a:gd name="T60" fmla="*/ 193 w 274"/>
              <a:gd name="T61" fmla="*/ 88 h 561"/>
              <a:gd name="T62" fmla="*/ 95 w 274"/>
              <a:gd name="T63" fmla="*/ 21 h 561"/>
              <a:gd name="T64" fmla="*/ 63 w 274"/>
              <a:gd name="T65" fmla="*/ 61 h 561"/>
              <a:gd name="T66" fmla="*/ 135 w 274"/>
              <a:gd name="T67" fmla="*/ 79 h 561"/>
              <a:gd name="T68" fmla="*/ 185 w 274"/>
              <a:gd name="T69" fmla="*/ 35 h 561"/>
              <a:gd name="T70" fmla="*/ 114 w 274"/>
              <a:gd name="T71" fmla="*/ 18 h 561"/>
              <a:gd name="T72" fmla="*/ 183 w 274"/>
              <a:gd name="T73" fmla="*/ 13 h 561"/>
              <a:gd name="T74" fmla="*/ 202 w 274"/>
              <a:gd name="T75" fmla="*/ 29 h 561"/>
              <a:gd name="T76" fmla="*/ 212 w 274"/>
              <a:gd name="T77" fmla="*/ 56 h 561"/>
              <a:gd name="T78" fmla="*/ 186 w 274"/>
              <a:gd name="T79" fmla="*/ 111 h 561"/>
              <a:gd name="T80" fmla="*/ 185 w 274"/>
              <a:gd name="T81" fmla="*/ 186 h 561"/>
              <a:gd name="T82" fmla="*/ 210 w 274"/>
              <a:gd name="T83" fmla="*/ 194 h 561"/>
              <a:gd name="T84" fmla="*/ 263 w 274"/>
              <a:gd name="T85" fmla="*/ 240 h 561"/>
              <a:gd name="T86" fmla="*/ 274 w 274"/>
              <a:gd name="T87" fmla="*/ 285 h 561"/>
              <a:gd name="T88" fmla="*/ 218 w 274"/>
              <a:gd name="T89" fmla="*/ 346 h 561"/>
              <a:gd name="T90" fmla="*/ 151 w 274"/>
              <a:gd name="T91" fmla="*/ 556 h 561"/>
              <a:gd name="T92" fmla="*/ 141 w 274"/>
              <a:gd name="T93" fmla="*/ 561 h 561"/>
              <a:gd name="T94" fmla="*/ 119 w 274"/>
              <a:gd name="T95" fmla="*/ 467 h 561"/>
              <a:gd name="T96" fmla="*/ 77 w 274"/>
              <a:gd name="T97" fmla="*/ 362 h 561"/>
              <a:gd name="T98" fmla="*/ 5 w 274"/>
              <a:gd name="T99" fmla="*/ 306 h 561"/>
              <a:gd name="T100" fmla="*/ 5 w 274"/>
              <a:gd name="T101" fmla="*/ 234 h 561"/>
              <a:gd name="T102" fmla="*/ 60 w 274"/>
              <a:gd name="T103" fmla="*/ 199 h 561"/>
              <a:gd name="T104" fmla="*/ 68 w 274"/>
              <a:gd name="T105" fmla="*/ 125 h 561"/>
              <a:gd name="T106" fmla="*/ 36 w 274"/>
              <a:gd name="T107" fmla="*/ 66 h 561"/>
              <a:gd name="T108" fmla="*/ 42 w 274"/>
              <a:gd name="T109" fmla="*/ 40 h 561"/>
              <a:gd name="T110" fmla="*/ 101 w 274"/>
              <a:gd name="T111" fmla="*/ 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4" h="561">
                <a:moveTo>
                  <a:pt x="161" y="361"/>
                </a:moveTo>
                <a:lnTo>
                  <a:pt x="148" y="364"/>
                </a:lnTo>
                <a:lnTo>
                  <a:pt x="116" y="366"/>
                </a:lnTo>
                <a:lnTo>
                  <a:pt x="117" y="370"/>
                </a:lnTo>
                <a:lnTo>
                  <a:pt x="117" y="375"/>
                </a:lnTo>
                <a:lnTo>
                  <a:pt x="119" y="380"/>
                </a:lnTo>
                <a:lnTo>
                  <a:pt x="119" y="385"/>
                </a:lnTo>
                <a:lnTo>
                  <a:pt x="121" y="386"/>
                </a:lnTo>
                <a:lnTo>
                  <a:pt x="121" y="388"/>
                </a:lnTo>
                <a:lnTo>
                  <a:pt x="125" y="407"/>
                </a:lnTo>
                <a:lnTo>
                  <a:pt x="135" y="454"/>
                </a:lnTo>
                <a:lnTo>
                  <a:pt x="145" y="505"/>
                </a:lnTo>
                <a:lnTo>
                  <a:pt x="154" y="433"/>
                </a:lnTo>
                <a:lnTo>
                  <a:pt x="161" y="361"/>
                </a:lnTo>
                <a:close/>
                <a:moveTo>
                  <a:pt x="258" y="260"/>
                </a:moveTo>
                <a:lnTo>
                  <a:pt x="255" y="268"/>
                </a:lnTo>
                <a:lnTo>
                  <a:pt x="249" y="274"/>
                </a:lnTo>
                <a:lnTo>
                  <a:pt x="244" y="281"/>
                </a:lnTo>
                <a:lnTo>
                  <a:pt x="223" y="300"/>
                </a:lnTo>
                <a:lnTo>
                  <a:pt x="201" y="313"/>
                </a:lnTo>
                <a:lnTo>
                  <a:pt x="175" y="322"/>
                </a:lnTo>
                <a:lnTo>
                  <a:pt x="148" y="329"/>
                </a:lnTo>
                <a:lnTo>
                  <a:pt x="122" y="330"/>
                </a:lnTo>
                <a:lnTo>
                  <a:pt x="96" y="329"/>
                </a:lnTo>
                <a:lnTo>
                  <a:pt x="71" y="322"/>
                </a:lnTo>
                <a:lnTo>
                  <a:pt x="47" y="313"/>
                </a:lnTo>
                <a:lnTo>
                  <a:pt x="26" y="300"/>
                </a:lnTo>
                <a:lnTo>
                  <a:pt x="8" y="281"/>
                </a:lnTo>
                <a:lnTo>
                  <a:pt x="15" y="301"/>
                </a:lnTo>
                <a:lnTo>
                  <a:pt x="26" y="319"/>
                </a:lnTo>
                <a:lnTo>
                  <a:pt x="44" y="332"/>
                </a:lnTo>
                <a:lnTo>
                  <a:pt x="64" y="341"/>
                </a:lnTo>
                <a:lnTo>
                  <a:pt x="87" y="348"/>
                </a:lnTo>
                <a:lnTo>
                  <a:pt x="109" y="351"/>
                </a:lnTo>
                <a:lnTo>
                  <a:pt x="109" y="351"/>
                </a:lnTo>
                <a:lnTo>
                  <a:pt x="114" y="349"/>
                </a:lnTo>
                <a:lnTo>
                  <a:pt x="116" y="351"/>
                </a:lnTo>
                <a:lnTo>
                  <a:pt x="127" y="351"/>
                </a:lnTo>
                <a:lnTo>
                  <a:pt x="138" y="349"/>
                </a:lnTo>
                <a:lnTo>
                  <a:pt x="154" y="348"/>
                </a:lnTo>
                <a:lnTo>
                  <a:pt x="173" y="345"/>
                </a:lnTo>
                <a:lnTo>
                  <a:pt x="194" y="338"/>
                </a:lnTo>
                <a:lnTo>
                  <a:pt x="214" y="332"/>
                </a:lnTo>
                <a:lnTo>
                  <a:pt x="231" y="322"/>
                </a:lnTo>
                <a:lnTo>
                  <a:pt x="247" y="309"/>
                </a:lnTo>
                <a:lnTo>
                  <a:pt x="257" y="297"/>
                </a:lnTo>
                <a:lnTo>
                  <a:pt x="262" y="279"/>
                </a:lnTo>
                <a:lnTo>
                  <a:pt x="258" y="260"/>
                </a:lnTo>
                <a:close/>
                <a:moveTo>
                  <a:pt x="186" y="202"/>
                </a:moveTo>
                <a:lnTo>
                  <a:pt x="189" y="220"/>
                </a:lnTo>
                <a:lnTo>
                  <a:pt x="189" y="237"/>
                </a:lnTo>
                <a:lnTo>
                  <a:pt x="189" y="240"/>
                </a:lnTo>
                <a:lnTo>
                  <a:pt x="186" y="242"/>
                </a:lnTo>
                <a:lnTo>
                  <a:pt x="185" y="244"/>
                </a:lnTo>
                <a:lnTo>
                  <a:pt x="181" y="242"/>
                </a:lnTo>
                <a:lnTo>
                  <a:pt x="181" y="244"/>
                </a:lnTo>
                <a:lnTo>
                  <a:pt x="181" y="245"/>
                </a:lnTo>
                <a:lnTo>
                  <a:pt x="167" y="257"/>
                </a:lnTo>
                <a:lnTo>
                  <a:pt x="151" y="261"/>
                </a:lnTo>
                <a:lnTo>
                  <a:pt x="132" y="261"/>
                </a:lnTo>
                <a:lnTo>
                  <a:pt x="114" y="258"/>
                </a:lnTo>
                <a:lnTo>
                  <a:pt x="95" y="253"/>
                </a:lnTo>
                <a:lnTo>
                  <a:pt x="80" y="245"/>
                </a:lnTo>
                <a:lnTo>
                  <a:pt x="77" y="245"/>
                </a:lnTo>
                <a:lnTo>
                  <a:pt x="74" y="244"/>
                </a:lnTo>
                <a:lnTo>
                  <a:pt x="72" y="242"/>
                </a:lnTo>
                <a:lnTo>
                  <a:pt x="72" y="237"/>
                </a:lnTo>
                <a:lnTo>
                  <a:pt x="74" y="207"/>
                </a:lnTo>
                <a:lnTo>
                  <a:pt x="55" y="218"/>
                </a:lnTo>
                <a:lnTo>
                  <a:pt x="37" y="229"/>
                </a:lnTo>
                <a:lnTo>
                  <a:pt x="24" y="242"/>
                </a:lnTo>
                <a:lnTo>
                  <a:pt x="20" y="255"/>
                </a:lnTo>
                <a:lnTo>
                  <a:pt x="21" y="268"/>
                </a:lnTo>
                <a:lnTo>
                  <a:pt x="29" y="279"/>
                </a:lnTo>
                <a:lnTo>
                  <a:pt x="42" y="290"/>
                </a:lnTo>
                <a:lnTo>
                  <a:pt x="63" y="301"/>
                </a:lnTo>
                <a:lnTo>
                  <a:pt x="85" y="309"/>
                </a:lnTo>
                <a:lnTo>
                  <a:pt x="109" y="313"/>
                </a:lnTo>
                <a:lnTo>
                  <a:pt x="133" y="313"/>
                </a:lnTo>
                <a:lnTo>
                  <a:pt x="164" y="308"/>
                </a:lnTo>
                <a:lnTo>
                  <a:pt x="194" y="297"/>
                </a:lnTo>
                <a:lnTo>
                  <a:pt x="220" y="279"/>
                </a:lnTo>
                <a:lnTo>
                  <a:pt x="231" y="271"/>
                </a:lnTo>
                <a:lnTo>
                  <a:pt x="239" y="261"/>
                </a:lnTo>
                <a:lnTo>
                  <a:pt x="242" y="250"/>
                </a:lnTo>
                <a:lnTo>
                  <a:pt x="239" y="239"/>
                </a:lnTo>
                <a:lnTo>
                  <a:pt x="230" y="228"/>
                </a:lnTo>
                <a:lnTo>
                  <a:pt x="209" y="213"/>
                </a:lnTo>
                <a:lnTo>
                  <a:pt x="186" y="202"/>
                </a:lnTo>
                <a:close/>
                <a:moveTo>
                  <a:pt x="164" y="120"/>
                </a:moveTo>
                <a:lnTo>
                  <a:pt x="137" y="127"/>
                </a:lnTo>
                <a:lnTo>
                  <a:pt x="100" y="130"/>
                </a:lnTo>
                <a:lnTo>
                  <a:pt x="92" y="183"/>
                </a:lnTo>
                <a:lnTo>
                  <a:pt x="87" y="236"/>
                </a:lnTo>
                <a:lnTo>
                  <a:pt x="109" y="244"/>
                </a:lnTo>
                <a:lnTo>
                  <a:pt x="133" y="245"/>
                </a:lnTo>
                <a:lnTo>
                  <a:pt x="156" y="240"/>
                </a:lnTo>
                <a:lnTo>
                  <a:pt x="177" y="237"/>
                </a:lnTo>
                <a:lnTo>
                  <a:pt x="178" y="237"/>
                </a:lnTo>
                <a:lnTo>
                  <a:pt x="170" y="210"/>
                </a:lnTo>
                <a:lnTo>
                  <a:pt x="165" y="180"/>
                </a:lnTo>
                <a:lnTo>
                  <a:pt x="164" y="149"/>
                </a:lnTo>
                <a:lnTo>
                  <a:pt x="164" y="120"/>
                </a:lnTo>
                <a:close/>
                <a:moveTo>
                  <a:pt x="199" y="63"/>
                </a:moveTo>
                <a:lnTo>
                  <a:pt x="188" y="79"/>
                </a:lnTo>
                <a:lnTo>
                  <a:pt x="170" y="88"/>
                </a:lnTo>
                <a:lnTo>
                  <a:pt x="149" y="96"/>
                </a:lnTo>
                <a:lnTo>
                  <a:pt x="129" y="98"/>
                </a:lnTo>
                <a:lnTo>
                  <a:pt x="111" y="96"/>
                </a:lnTo>
                <a:lnTo>
                  <a:pt x="92" y="95"/>
                </a:lnTo>
                <a:lnTo>
                  <a:pt x="74" y="90"/>
                </a:lnTo>
                <a:lnTo>
                  <a:pt x="58" y="82"/>
                </a:lnTo>
                <a:lnTo>
                  <a:pt x="47" y="69"/>
                </a:lnTo>
                <a:lnTo>
                  <a:pt x="47" y="83"/>
                </a:lnTo>
                <a:lnTo>
                  <a:pt x="52" y="95"/>
                </a:lnTo>
                <a:lnTo>
                  <a:pt x="60" y="106"/>
                </a:lnTo>
                <a:lnTo>
                  <a:pt x="72" y="112"/>
                </a:lnTo>
                <a:lnTo>
                  <a:pt x="96" y="115"/>
                </a:lnTo>
                <a:lnTo>
                  <a:pt x="121" y="115"/>
                </a:lnTo>
                <a:lnTo>
                  <a:pt x="135" y="114"/>
                </a:lnTo>
                <a:lnTo>
                  <a:pt x="151" y="109"/>
                </a:lnTo>
                <a:lnTo>
                  <a:pt x="167" y="104"/>
                </a:lnTo>
                <a:lnTo>
                  <a:pt x="181" y="96"/>
                </a:lnTo>
                <a:lnTo>
                  <a:pt x="193" y="88"/>
                </a:lnTo>
                <a:lnTo>
                  <a:pt x="199" y="75"/>
                </a:lnTo>
                <a:lnTo>
                  <a:pt x="199" y="63"/>
                </a:lnTo>
                <a:close/>
                <a:moveTo>
                  <a:pt x="114" y="18"/>
                </a:moveTo>
                <a:lnTo>
                  <a:pt x="95" y="21"/>
                </a:lnTo>
                <a:lnTo>
                  <a:pt x="77" y="26"/>
                </a:lnTo>
                <a:lnTo>
                  <a:pt x="64" y="34"/>
                </a:lnTo>
                <a:lnTo>
                  <a:pt x="53" y="47"/>
                </a:lnTo>
                <a:lnTo>
                  <a:pt x="63" y="61"/>
                </a:lnTo>
                <a:lnTo>
                  <a:pt x="77" y="71"/>
                </a:lnTo>
                <a:lnTo>
                  <a:pt x="95" y="77"/>
                </a:lnTo>
                <a:lnTo>
                  <a:pt x="114" y="80"/>
                </a:lnTo>
                <a:lnTo>
                  <a:pt x="135" y="79"/>
                </a:lnTo>
                <a:lnTo>
                  <a:pt x="154" y="74"/>
                </a:lnTo>
                <a:lnTo>
                  <a:pt x="170" y="64"/>
                </a:lnTo>
                <a:lnTo>
                  <a:pt x="181" y="51"/>
                </a:lnTo>
                <a:lnTo>
                  <a:pt x="185" y="35"/>
                </a:lnTo>
                <a:lnTo>
                  <a:pt x="172" y="29"/>
                </a:lnTo>
                <a:lnTo>
                  <a:pt x="154" y="22"/>
                </a:lnTo>
                <a:lnTo>
                  <a:pt x="135" y="19"/>
                </a:lnTo>
                <a:lnTo>
                  <a:pt x="114" y="18"/>
                </a:lnTo>
                <a:close/>
                <a:moveTo>
                  <a:pt x="122" y="0"/>
                </a:moveTo>
                <a:lnTo>
                  <a:pt x="145" y="2"/>
                </a:lnTo>
                <a:lnTo>
                  <a:pt x="165" y="6"/>
                </a:lnTo>
                <a:lnTo>
                  <a:pt x="183" y="13"/>
                </a:lnTo>
                <a:lnTo>
                  <a:pt x="197" y="21"/>
                </a:lnTo>
                <a:lnTo>
                  <a:pt x="199" y="22"/>
                </a:lnTo>
                <a:lnTo>
                  <a:pt x="201" y="27"/>
                </a:lnTo>
                <a:lnTo>
                  <a:pt x="202" y="29"/>
                </a:lnTo>
                <a:lnTo>
                  <a:pt x="204" y="31"/>
                </a:lnTo>
                <a:lnTo>
                  <a:pt x="204" y="37"/>
                </a:lnTo>
                <a:lnTo>
                  <a:pt x="204" y="42"/>
                </a:lnTo>
                <a:lnTo>
                  <a:pt x="212" y="56"/>
                </a:lnTo>
                <a:lnTo>
                  <a:pt x="212" y="74"/>
                </a:lnTo>
                <a:lnTo>
                  <a:pt x="207" y="90"/>
                </a:lnTo>
                <a:lnTo>
                  <a:pt x="197" y="103"/>
                </a:lnTo>
                <a:lnTo>
                  <a:pt x="186" y="111"/>
                </a:lnTo>
                <a:lnTo>
                  <a:pt x="173" y="117"/>
                </a:lnTo>
                <a:lnTo>
                  <a:pt x="173" y="119"/>
                </a:lnTo>
                <a:lnTo>
                  <a:pt x="183" y="181"/>
                </a:lnTo>
                <a:lnTo>
                  <a:pt x="185" y="186"/>
                </a:lnTo>
                <a:lnTo>
                  <a:pt x="186" y="186"/>
                </a:lnTo>
                <a:lnTo>
                  <a:pt x="189" y="186"/>
                </a:lnTo>
                <a:lnTo>
                  <a:pt x="193" y="186"/>
                </a:lnTo>
                <a:lnTo>
                  <a:pt x="210" y="194"/>
                </a:lnTo>
                <a:lnTo>
                  <a:pt x="230" y="205"/>
                </a:lnTo>
                <a:lnTo>
                  <a:pt x="247" y="218"/>
                </a:lnTo>
                <a:lnTo>
                  <a:pt x="260" y="232"/>
                </a:lnTo>
                <a:lnTo>
                  <a:pt x="263" y="240"/>
                </a:lnTo>
                <a:lnTo>
                  <a:pt x="265" y="240"/>
                </a:lnTo>
                <a:lnTo>
                  <a:pt x="268" y="244"/>
                </a:lnTo>
                <a:lnTo>
                  <a:pt x="274" y="265"/>
                </a:lnTo>
                <a:lnTo>
                  <a:pt x="274" y="285"/>
                </a:lnTo>
                <a:lnTo>
                  <a:pt x="266" y="305"/>
                </a:lnTo>
                <a:lnTo>
                  <a:pt x="254" y="324"/>
                </a:lnTo>
                <a:lnTo>
                  <a:pt x="238" y="337"/>
                </a:lnTo>
                <a:lnTo>
                  <a:pt x="218" y="346"/>
                </a:lnTo>
                <a:lnTo>
                  <a:pt x="199" y="354"/>
                </a:lnTo>
                <a:lnTo>
                  <a:pt x="177" y="359"/>
                </a:lnTo>
                <a:lnTo>
                  <a:pt x="167" y="458"/>
                </a:lnTo>
                <a:lnTo>
                  <a:pt x="151" y="556"/>
                </a:lnTo>
                <a:lnTo>
                  <a:pt x="149" y="559"/>
                </a:lnTo>
                <a:lnTo>
                  <a:pt x="148" y="561"/>
                </a:lnTo>
                <a:lnTo>
                  <a:pt x="145" y="561"/>
                </a:lnTo>
                <a:lnTo>
                  <a:pt x="141" y="561"/>
                </a:lnTo>
                <a:lnTo>
                  <a:pt x="138" y="561"/>
                </a:lnTo>
                <a:lnTo>
                  <a:pt x="137" y="559"/>
                </a:lnTo>
                <a:lnTo>
                  <a:pt x="135" y="556"/>
                </a:lnTo>
                <a:lnTo>
                  <a:pt x="119" y="467"/>
                </a:lnTo>
                <a:lnTo>
                  <a:pt x="103" y="377"/>
                </a:lnTo>
                <a:lnTo>
                  <a:pt x="103" y="370"/>
                </a:lnTo>
                <a:lnTo>
                  <a:pt x="103" y="366"/>
                </a:lnTo>
                <a:lnTo>
                  <a:pt x="77" y="362"/>
                </a:lnTo>
                <a:lnTo>
                  <a:pt x="53" y="354"/>
                </a:lnTo>
                <a:lnTo>
                  <a:pt x="32" y="341"/>
                </a:lnTo>
                <a:lnTo>
                  <a:pt x="16" y="325"/>
                </a:lnTo>
                <a:lnTo>
                  <a:pt x="5" y="306"/>
                </a:lnTo>
                <a:lnTo>
                  <a:pt x="0" y="285"/>
                </a:lnTo>
                <a:lnTo>
                  <a:pt x="2" y="263"/>
                </a:lnTo>
                <a:lnTo>
                  <a:pt x="0" y="249"/>
                </a:lnTo>
                <a:lnTo>
                  <a:pt x="5" y="234"/>
                </a:lnTo>
                <a:lnTo>
                  <a:pt x="16" y="223"/>
                </a:lnTo>
                <a:lnTo>
                  <a:pt x="29" y="213"/>
                </a:lnTo>
                <a:lnTo>
                  <a:pt x="44" y="205"/>
                </a:lnTo>
                <a:lnTo>
                  <a:pt x="60" y="199"/>
                </a:lnTo>
                <a:lnTo>
                  <a:pt x="76" y="192"/>
                </a:lnTo>
                <a:lnTo>
                  <a:pt x="80" y="160"/>
                </a:lnTo>
                <a:lnTo>
                  <a:pt x="88" y="128"/>
                </a:lnTo>
                <a:lnTo>
                  <a:pt x="68" y="125"/>
                </a:lnTo>
                <a:lnTo>
                  <a:pt x="52" y="115"/>
                </a:lnTo>
                <a:lnTo>
                  <a:pt x="39" y="101"/>
                </a:lnTo>
                <a:lnTo>
                  <a:pt x="34" y="83"/>
                </a:lnTo>
                <a:lnTo>
                  <a:pt x="36" y="66"/>
                </a:lnTo>
                <a:lnTo>
                  <a:pt x="40" y="47"/>
                </a:lnTo>
                <a:lnTo>
                  <a:pt x="40" y="43"/>
                </a:lnTo>
                <a:lnTo>
                  <a:pt x="40" y="42"/>
                </a:lnTo>
                <a:lnTo>
                  <a:pt x="42" y="40"/>
                </a:lnTo>
                <a:lnTo>
                  <a:pt x="50" y="22"/>
                </a:lnTo>
                <a:lnTo>
                  <a:pt x="63" y="11"/>
                </a:lnTo>
                <a:lnTo>
                  <a:pt x="80" y="3"/>
                </a:lnTo>
                <a:lnTo>
                  <a:pt x="101" y="0"/>
                </a:lnTo>
                <a:lnTo>
                  <a:pt x="12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2" name="Freeform 41"/>
          <p:cNvSpPr>
            <a:spLocks noEditPoints="1"/>
          </p:cNvSpPr>
          <p:nvPr/>
        </p:nvSpPr>
        <p:spPr bwMode="auto">
          <a:xfrm rot="17044276">
            <a:off x="10723965" y="2019936"/>
            <a:ext cx="638036" cy="1211496"/>
          </a:xfrm>
          <a:custGeom>
            <a:avLst/>
            <a:gdLst>
              <a:gd name="T0" fmla="*/ 117 w 274"/>
              <a:gd name="T1" fmla="*/ 370 h 561"/>
              <a:gd name="T2" fmla="*/ 121 w 274"/>
              <a:gd name="T3" fmla="*/ 386 h 561"/>
              <a:gd name="T4" fmla="*/ 145 w 274"/>
              <a:gd name="T5" fmla="*/ 505 h 561"/>
              <a:gd name="T6" fmla="*/ 255 w 274"/>
              <a:gd name="T7" fmla="*/ 268 h 561"/>
              <a:gd name="T8" fmla="*/ 201 w 274"/>
              <a:gd name="T9" fmla="*/ 313 h 561"/>
              <a:gd name="T10" fmla="*/ 96 w 274"/>
              <a:gd name="T11" fmla="*/ 329 h 561"/>
              <a:gd name="T12" fmla="*/ 8 w 274"/>
              <a:gd name="T13" fmla="*/ 281 h 561"/>
              <a:gd name="T14" fmla="*/ 64 w 274"/>
              <a:gd name="T15" fmla="*/ 341 h 561"/>
              <a:gd name="T16" fmla="*/ 114 w 274"/>
              <a:gd name="T17" fmla="*/ 349 h 561"/>
              <a:gd name="T18" fmla="*/ 154 w 274"/>
              <a:gd name="T19" fmla="*/ 348 h 561"/>
              <a:gd name="T20" fmla="*/ 231 w 274"/>
              <a:gd name="T21" fmla="*/ 322 h 561"/>
              <a:gd name="T22" fmla="*/ 258 w 274"/>
              <a:gd name="T23" fmla="*/ 260 h 561"/>
              <a:gd name="T24" fmla="*/ 189 w 274"/>
              <a:gd name="T25" fmla="*/ 240 h 561"/>
              <a:gd name="T26" fmla="*/ 181 w 274"/>
              <a:gd name="T27" fmla="*/ 244 h 561"/>
              <a:gd name="T28" fmla="*/ 132 w 274"/>
              <a:gd name="T29" fmla="*/ 261 h 561"/>
              <a:gd name="T30" fmla="*/ 77 w 274"/>
              <a:gd name="T31" fmla="*/ 245 h 561"/>
              <a:gd name="T32" fmla="*/ 74 w 274"/>
              <a:gd name="T33" fmla="*/ 207 h 561"/>
              <a:gd name="T34" fmla="*/ 20 w 274"/>
              <a:gd name="T35" fmla="*/ 255 h 561"/>
              <a:gd name="T36" fmla="*/ 63 w 274"/>
              <a:gd name="T37" fmla="*/ 301 h 561"/>
              <a:gd name="T38" fmla="*/ 164 w 274"/>
              <a:gd name="T39" fmla="*/ 308 h 561"/>
              <a:gd name="T40" fmla="*/ 239 w 274"/>
              <a:gd name="T41" fmla="*/ 261 h 561"/>
              <a:gd name="T42" fmla="*/ 209 w 274"/>
              <a:gd name="T43" fmla="*/ 213 h 561"/>
              <a:gd name="T44" fmla="*/ 100 w 274"/>
              <a:gd name="T45" fmla="*/ 130 h 561"/>
              <a:gd name="T46" fmla="*/ 133 w 274"/>
              <a:gd name="T47" fmla="*/ 245 h 561"/>
              <a:gd name="T48" fmla="*/ 170 w 274"/>
              <a:gd name="T49" fmla="*/ 210 h 561"/>
              <a:gd name="T50" fmla="*/ 199 w 274"/>
              <a:gd name="T51" fmla="*/ 63 h 561"/>
              <a:gd name="T52" fmla="*/ 129 w 274"/>
              <a:gd name="T53" fmla="*/ 98 h 561"/>
              <a:gd name="T54" fmla="*/ 58 w 274"/>
              <a:gd name="T55" fmla="*/ 82 h 561"/>
              <a:gd name="T56" fmla="*/ 60 w 274"/>
              <a:gd name="T57" fmla="*/ 106 h 561"/>
              <a:gd name="T58" fmla="*/ 135 w 274"/>
              <a:gd name="T59" fmla="*/ 114 h 561"/>
              <a:gd name="T60" fmla="*/ 193 w 274"/>
              <a:gd name="T61" fmla="*/ 88 h 561"/>
              <a:gd name="T62" fmla="*/ 95 w 274"/>
              <a:gd name="T63" fmla="*/ 21 h 561"/>
              <a:gd name="T64" fmla="*/ 63 w 274"/>
              <a:gd name="T65" fmla="*/ 61 h 561"/>
              <a:gd name="T66" fmla="*/ 135 w 274"/>
              <a:gd name="T67" fmla="*/ 79 h 561"/>
              <a:gd name="T68" fmla="*/ 185 w 274"/>
              <a:gd name="T69" fmla="*/ 35 h 561"/>
              <a:gd name="T70" fmla="*/ 114 w 274"/>
              <a:gd name="T71" fmla="*/ 18 h 561"/>
              <a:gd name="T72" fmla="*/ 183 w 274"/>
              <a:gd name="T73" fmla="*/ 13 h 561"/>
              <a:gd name="T74" fmla="*/ 202 w 274"/>
              <a:gd name="T75" fmla="*/ 29 h 561"/>
              <a:gd name="T76" fmla="*/ 212 w 274"/>
              <a:gd name="T77" fmla="*/ 56 h 561"/>
              <a:gd name="T78" fmla="*/ 186 w 274"/>
              <a:gd name="T79" fmla="*/ 111 h 561"/>
              <a:gd name="T80" fmla="*/ 185 w 274"/>
              <a:gd name="T81" fmla="*/ 186 h 561"/>
              <a:gd name="T82" fmla="*/ 210 w 274"/>
              <a:gd name="T83" fmla="*/ 194 h 561"/>
              <a:gd name="T84" fmla="*/ 263 w 274"/>
              <a:gd name="T85" fmla="*/ 240 h 561"/>
              <a:gd name="T86" fmla="*/ 274 w 274"/>
              <a:gd name="T87" fmla="*/ 285 h 561"/>
              <a:gd name="T88" fmla="*/ 218 w 274"/>
              <a:gd name="T89" fmla="*/ 346 h 561"/>
              <a:gd name="T90" fmla="*/ 151 w 274"/>
              <a:gd name="T91" fmla="*/ 556 h 561"/>
              <a:gd name="T92" fmla="*/ 141 w 274"/>
              <a:gd name="T93" fmla="*/ 561 h 561"/>
              <a:gd name="T94" fmla="*/ 119 w 274"/>
              <a:gd name="T95" fmla="*/ 467 h 561"/>
              <a:gd name="T96" fmla="*/ 77 w 274"/>
              <a:gd name="T97" fmla="*/ 362 h 561"/>
              <a:gd name="T98" fmla="*/ 5 w 274"/>
              <a:gd name="T99" fmla="*/ 306 h 561"/>
              <a:gd name="T100" fmla="*/ 5 w 274"/>
              <a:gd name="T101" fmla="*/ 234 h 561"/>
              <a:gd name="T102" fmla="*/ 60 w 274"/>
              <a:gd name="T103" fmla="*/ 199 h 561"/>
              <a:gd name="T104" fmla="*/ 68 w 274"/>
              <a:gd name="T105" fmla="*/ 125 h 561"/>
              <a:gd name="T106" fmla="*/ 36 w 274"/>
              <a:gd name="T107" fmla="*/ 66 h 561"/>
              <a:gd name="T108" fmla="*/ 42 w 274"/>
              <a:gd name="T109" fmla="*/ 40 h 561"/>
              <a:gd name="T110" fmla="*/ 101 w 274"/>
              <a:gd name="T111" fmla="*/ 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4" h="561">
                <a:moveTo>
                  <a:pt x="161" y="361"/>
                </a:moveTo>
                <a:lnTo>
                  <a:pt x="148" y="364"/>
                </a:lnTo>
                <a:lnTo>
                  <a:pt x="116" y="366"/>
                </a:lnTo>
                <a:lnTo>
                  <a:pt x="117" y="370"/>
                </a:lnTo>
                <a:lnTo>
                  <a:pt x="117" y="375"/>
                </a:lnTo>
                <a:lnTo>
                  <a:pt x="119" y="380"/>
                </a:lnTo>
                <a:lnTo>
                  <a:pt x="119" y="385"/>
                </a:lnTo>
                <a:lnTo>
                  <a:pt x="121" y="386"/>
                </a:lnTo>
                <a:lnTo>
                  <a:pt x="121" y="388"/>
                </a:lnTo>
                <a:lnTo>
                  <a:pt x="125" y="407"/>
                </a:lnTo>
                <a:lnTo>
                  <a:pt x="135" y="454"/>
                </a:lnTo>
                <a:lnTo>
                  <a:pt x="145" y="505"/>
                </a:lnTo>
                <a:lnTo>
                  <a:pt x="154" y="433"/>
                </a:lnTo>
                <a:lnTo>
                  <a:pt x="161" y="361"/>
                </a:lnTo>
                <a:close/>
                <a:moveTo>
                  <a:pt x="258" y="260"/>
                </a:moveTo>
                <a:lnTo>
                  <a:pt x="255" y="268"/>
                </a:lnTo>
                <a:lnTo>
                  <a:pt x="249" y="274"/>
                </a:lnTo>
                <a:lnTo>
                  <a:pt x="244" y="281"/>
                </a:lnTo>
                <a:lnTo>
                  <a:pt x="223" y="300"/>
                </a:lnTo>
                <a:lnTo>
                  <a:pt x="201" y="313"/>
                </a:lnTo>
                <a:lnTo>
                  <a:pt x="175" y="322"/>
                </a:lnTo>
                <a:lnTo>
                  <a:pt x="148" y="329"/>
                </a:lnTo>
                <a:lnTo>
                  <a:pt x="122" y="330"/>
                </a:lnTo>
                <a:lnTo>
                  <a:pt x="96" y="329"/>
                </a:lnTo>
                <a:lnTo>
                  <a:pt x="71" y="322"/>
                </a:lnTo>
                <a:lnTo>
                  <a:pt x="47" y="313"/>
                </a:lnTo>
                <a:lnTo>
                  <a:pt x="26" y="300"/>
                </a:lnTo>
                <a:lnTo>
                  <a:pt x="8" y="281"/>
                </a:lnTo>
                <a:lnTo>
                  <a:pt x="15" y="301"/>
                </a:lnTo>
                <a:lnTo>
                  <a:pt x="26" y="319"/>
                </a:lnTo>
                <a:lnTo>
                  <a:pt x="44" y="332"/>
                </a:lnTo>
                <a:lnTo>
                  <a:pt x="64" y="341"/>
                </a:lnTo>
                <a:lnTo>
                  <a:pt x="87" y="348"/>
                </a:lnTo>
                <a:lnTo>
                  <a:pt x="109" y="351"/>
                </a:lnTo>
                <a:lnTo>
                  <a:pt x="109" y="351"/>
                </a:lnTo>
                <a:lnTo>
                  <a:pt x="114" y="349"/>
                </a:lnTo>
                <a:lnTo>
                  <a:pt x="116" y="351"/>
                </a:lnTo>
                <a:lnTo>
                  <a:pt x="127" y="351"/>
                </a:lnTo>
                <a:lnTo>
                  <a:pt x="138" y="349"/>
                </a:lnTo>
                <a:lnTo>
                  <a:pt x="154" y="348"/>
                </a:lnTo>
                <a:lnTo>
                  <a:pt x="173" y="345"/>
                </a:lnTo>
                <a:lnTo>
                  <a:pt x="194" y="338"/>
                </a:lnTo>
                <a:lnTo>
                  <a:pt x="214" y="332"/>
                </a:lnTo>
                <a:lnTo>
                  <a:pt x="231" y="322"/>
                </a:lnTo>
                <a:lnTo>
                  <a:pt x="247" y="309"/>
                </a:lnTo>
                <a:lnTo>
                  <a:pt x="257" y="297"/>
                </a:lnTo>
                <a:lnTo>
                  <a:pt x="262" y="279"/>
                </a:lnTo>
                <a:lnTo>
                  <a:pt x="258" y="260"/>
                </a:lnTo>
                <a:close/>
                <a:moveTo>
                  <a:pt x="186" y="202"/>
                </a:moveTo>
                <a:lnTo>
                  <a:pt x="189" y="220"/>
                </a:lnTo>
                <a:lnTo>
                  <a:pt x="189" y="237"/>
                </a:lnTo>
                <a:lnTo>
                  <a:pt x="189" y="240"/>
                </a:lnTo>
                <a:lnTo>
                  <a:pt x="186" y="242"/>
                </a:lnTo>
                <a:lnTo>
                  <a:pt x="185" y="244"/>
                </a:lnTo>
                <a:lnTo>
                  <a:pt x="181" y="242"/>
                </a:lnTo>
                <a:lnTo>
                  <a:pt x="181" y="244"/>
                </a:lnTo>
                <a:lnTo>
                  <a:pt x="181" y="245"/>
                </a:lnTo>
                <a:lnTo>
                  <a:pt x="167" y="257"/>
                </a:lnTo>
                <a:lnTo>
                  <a:pt x="151" y="261"/>
                </a:lnTo>
                <a:lnTo>
                  <a:pt x="132" y="261"/>
                </a:lnTo>
                <a:lnTo>
                  <a:pt x="114" y="258"/>
                </a:lnTo>
                <a:lnTo>
                  <a:pt x="95" y="253"/>
                </a:lnTo>
                <a:lnTo>
                  <a:pt x="80" y="245"/>
                </a:lnTo>
                <a:lnTo>
                  <a:pt x="77" y="245"/>
                </a:lnTo>
                <a:lnTo>
                  <a:pt x="74" y="244"/>
                </a:lnTo>
                <a:lnTo>
                  <a:pt x="72" y="242"/>
                </a:lnTo>
                <a:lnTo>
                  <a:pt x="72" y="237"/>
                </a:lnTo>
                <a:lnTo>
                  <a:pt x="74" y="207"/>
                </a:lnTo>
                <a:lnTo>
                  <a:pt x="55" y="218"/>
                </a:lnTo>
                <a:lnTo>
                  <a:pt x="37" y="229"/>
                </a:lnTo>
                <a:lnTo>
                  <a:pt x="24" y="242"/>
                </a:lnTo>
                <a:lnTo>
                  <a:pt x="20" y="255"/>
                </a:lnTo>
                <a:lnTo>
                  <a:pt x="21" y="268"/>
                </a:lnTo>
                <a:lnTo>
                  <a:pt x="29" y="279"/>
                </a:lnTo>
                <a:lnTo>
                  <a:pt x="42" y="290"/>
                </a:lnTo>
                <a:lnTo>
                  <a:pt x="63" y="301"/>
                </a:lnTo>
                <a:lnTo>
                  <a:pt x="85" y="309"/>
                </a:lnTo>
                <a:lnTo>
                  <a:pt x="109" y="313"/>
                </a:lnTo>
                <a:lnTo>
                  <a:pt x="133" y="313"/>
                </a:lnTo>
                <a:lnTo>
                  <a:pt x="164" y="308"/>
                </a:lnTo>
                <a:lnTo>
                  <a:pt x="194" y="297"/>
                </a:lnTo>
                <a:lnTo>
                  <a:pt x="220" y="279"/>
                </a:lnTo>
                <a:lnTo>
                  <a:pt x="231" y="271"/>
                </a:lnTo>
                <a:lnTo>
                  <a:pt x="239" y="261"/>
                </a:lnTo>
                <a:lnTo>
                  <a:pt x="242" y="250"/>
                </a:lnTo>
                <a:lnTo>
                  <a:pt x="239" y="239"/>
                </a:lnTo>
                <a:lnTo>
                  <a:pt x="230" y="228"/>
                </a:lnTo>
                <a:lnTo>
                  <a:pt x="209" y="213"/>
                </a:lnTo>
                <a:lnTo>
                  <a:pt x="186" y="202"/>
                </a:lnTo>
                <a:close/>
                <a:moveTo>
                  <a:pt x="164" y="120"/>
                </a:moveTo>
                <a:lnTo>
                  <a:pt x="137" y="127"/>
                </a:lnTo>
                <a:lnTo>
                  <a:pt x="100" y="130"/>
                </a:lnTo>
                <a:lnTo>
                  <a:pt x="92" y="183"/>
                </a:lnTo>
                <a:lnTo>
                  <a:pt x="87" y="236"/>
                </a:lnTo>
                <a:lnTo>
                  <a:pt x="109" y="244"/>
                </a:lnTo>
                <a:lnTo>
                  <a:pt x="133" y="245"/>
                </a:lnTo>
                <a:lnTo>
                  <a:pt x="156" y="240"/>
                </a:lnTo>
                <a:lnTo>
                  <a:pt x="177" y="237"/>
                </a:lnTo>
                <a:lnTo>
                  <a:pt x="178" y="237"/>
                </a:lnTo>
                <a:lnTo>
                  <a:pt x="170" y="210"/>
                </a:lnTo>
                <a:lnTo>
                  <a:pt x="165" y="180"/>
                </a:lnTo>
                <a:lnTo>
                  <a:pt x="164" y="149"/>
                </a:lnTo>
                <a:lnTo>
                  <a:pt x="164" y="120"/>
                </a:lnTo>
                <a:close/>
                <a:moveTo>
                  <a:pt x="199" y="63"/>
                </a:moveTo>
                <a:lnTo>
                  <a:pt x="188" y="79"/>
                </a:lnTo>
                <a:lnTo>
                  <a:pt x="170" y="88"/>
                </a:lnTo>
                <a:lnTo>
                  <a:pt x="149" y="96"/>
                </a:lnTo>
                <a:lnTo>
                  <a:pt x="129" y="98"/>
                </a:lnTo>
                <a:lnTo>
                  <a:pt x="111" y="96"/>
                </a:lnTo>
                <a:lnTo>
                  <a:pt x="92" y="95"/>
                </a:lnTo>
                <a:lnTo>
                  <a:pt x="74" y="90"/>
                </a:lnTo>
                <a:lnTo>
                  <a:pt x="58" y="82"/>
                </a:lnTo>
                <a:lnTo>
                  <a:pt x="47" y="69"/>
                </a:lnTo>
                <a:lnTo>
                  <a:pt x="47" y="83"/>
                </a:lnTo>
                <a:lnTo>
                  <a:pt x="52" y="95"/>
                </a:lnTo>
                <a:lnTo>
                  <a:pt x="60" y="106"/>
                </a:lnTo>
                <a:lnTo>
                  <a:pt x="72" y="112"/>
                </a:lnTo>
                <a:lnTo>
                  <a:pt x="96" y="115"/>
                </a:lnTo>
                <a:lnTo>
                  <a:pt x="121" y="115"/>
                </a:lnTo>
                <a:lnTo>
                  <a:pt x="135" y="114"/>
                </a:lnTo>
                <a:lnTo>
                  <a:pt x="151" y="109"/>
                </a:lnTo>
                <a:lnTo>
                  <a:pt x="167" y="104"/>
                </a:lnTo>
                <a:lnTo>
                  <a:pt x="181" y="96"/>
                </a:lnTo>
                <a:lnTo>
                  <a:pt x="193" y="88"/>
                </a:lnTo>
                <a:lnTo>
                  <a:pt x="199" y="75"/>
                </a:lnTo>
                <a:lnTo>
                  <a:pt x="199" y="63"/>
                </a:lnTo>
                <a:close/>
                <a:moveTo>
                  <a:pt x="114" y="18"/>
                </a:moveTo>
                <a:lnTo>
                  <a:pt x="95" y="21"/>
                </a:lnTo>
                <a:lnTo>
                  <a:pt x="77" y="26"/>
                </a:lnTo>
                <a:lnTo>
                  <a:pt x="64" y="34"/>
                </a:lnTo>
                <a:lnTo>
                  <a:pt x="53" y="47"/>
                </a:lnTo>
                <a:lnTo>
                  <a:pt x="63" y="61"/>
                </a:lnTo>
                <a:lnTo>
                  <a:pt x="77" y="71"/>
                </a:lnTo>
                <a:lnTo>
                  <a:pt x="95" y="77"/>
                </a:lnTo>
                <a:lnTo>
                  <a:pt x="114" y="80"/>
                </a:lnTo>
                <a:lnTo>
                  <a:pt x="135" y="79"/>
                </a:lnTo>
                <a:lnTo>
                  <a:pt x="154" y="74"/>
                </a:lnTo>
                <a:lnTo>
                  <a:pt x="170" y="64"/>
                </a:lnTo>
                <a:lnTo>
                  <a:pt x="181" y="51"/>
                </a:lnTo>
                <a:lnTo>
                  <a:pt x="185" y="35"/>
                </a:lnTo>
                <a:lnTo>
                  <a:pt x="172" y="29"/>
                </a:lnTo>
                <a:lnTo>
                  <a:pt x="154" y="22"/>
                </a:lnTo>
                <a:lnTo>
                  <a:pt x="135" y="19"/>
                </a:lnTo>
                <a:lnTo>
                  <a:pt x="114" y="18"/>
                </a:lnTo>
                <a:close/>
                <a:moveTo>
                  <a:pt x="122" y="0"/>
                </a:moveTo>
                <a:lnTo>
                  <a:pt x="145" y="2"/>
                </a:lnTo>
                <a:lnTo>
                  <a:pt x="165" y="6"/>
                </a:lnTo>
                <a:lnTo>
                  <a:pt x="183" y="13"/>
                </a:lnTo>
                <a:lnTo>
                  <a:pt x="197" y="21"/>
                </a:lnTo>
                <a:lnTo>
                  <a:pt x="199" y="22"/>
                </a:lnTo>
                <a:lnTo>
                  <a:pt x="201" y="27"/>
                </a:lnTo>
                <a:lnTo>
                  <a:pt x="202" y="29"/>
                </a:lnTo>
                <a:lnTo>
                  <a:pt x="204" y="31"/>
                </a:lnTo>
                <a:lnTo>
                  <a:pt x="204" y="37"/>
                </a:lnTo>
                <a:lnTo>
                  <a:pt x="204" y="42"/>
                </a:lnTo>
                <a:lnTo>
                  <a:pt x="212" y="56"/>
                </a:lnTo>
                <a:lnTo>
                  <a:pt x="212" y="74"/>
                </a:lnTo>
                <a:lnTo>
                  <a:pt x="207" y="90"/>
                </a:lnTo>
                <a:lnTo>
                  <a:pt x="197" y="103"/>
                </a:lnTo>
                <a:lnTo>
                  <a:pt x="186" y="111"/>
                </a:lnTo>
                <a:lnTo>
                  <a:pt x="173" y="117"/>
                </a:lnTo>
                <a:lnTo>
                  <a:pt x="173" y="119"/>
                </a:lnTo>
                <a:lnTo>
                  <a:pt x="183" y="181"/>
                </a:lnTo>
                <a:lnTo>
                  <a:pt x="185" y="186"/>
                </a:lnTo>
                <a:lnTo>
                  <a:pt x="186" y="186"/>
                </a:lnTo>
                <a:lnTo>
                  <a:pt x="189" y="186"/>
                </a:lnTo>
                <a:lnTo>
                  <a:pt x="193" y="186"/>
                </a:lnTo>
                <a:lnTo>
                  <a:pt x="210" y="194"/>
                </a:lnTo>
                <a:lnTo>
                  <a:pt x="230" y="205"/>
                </a:lnTo>
                <a:lnTo>
                  <a:pt x="247" y="218"/>
                </a:lnTo>
                <a:lnTo>
                  <a:pt x="260" y="232"/>
                </a:lnTo>
                <a:lnTo>
                  <a:pt x="263" y="240"/>
                </a:lnTo>
                <a:lnTo>
                  <a:pt x="265" y="240"/>
                </a:lnTo>
                <a:lnTo>
                  <a:pt x="268" y="244"/>
                </a:lnTo>
                <a:lnTo>
                  <a:pt x="274" y="265"/>
                </a:lnTo>
                <a:lnTo>
                  <a:pt x="274" y="285"/>
                </a:lnTo>
                <a:lnTo>
                  <a:pt x="266" y="305"/>
                </a:lnTo>
                <a:lnTo>
                  <a:pt x="254" y="324"/>
                </a:lnTo>
                <a:lnTo>
                  <a:pt x="238" y="337"/>
                </a:lnTo>
                <a:lnTo>
                  <a:pt x="218" y="346"/>
                </a:lnTo>
                <a:lnTo>
                  <a:pt x="199" y="354"/>
                </a:lnTo>
                <a:lnTo>
                  <a:pt x="177" y="359"/>
                </a:lnTo>
                <a:lnTo>
                  <a:pt x="167" y="458"/>
                </a:lnTo>
                <a:lnTo>
                  <a:pt x="151" y="556"/>
                </a:lnTo>
                <a:lnTo>
                  <a:pt x="149" y="559"/>
                </a:lnTo>
                <a:lnTo>
                  <a:pt x="148" y="561"/>
                </a:lnTo>
                <a:lnTo>
                  <a:pt x="145" y="561"/>
                </a:lnTo>
                <a:lnTo>
                  <a:pt x="141" y="561"/>
                </a:lnTo>
                <a:lnTo>
                  <a:pt x="138" y="561"/>
                </a:lnTo>
                <a:lnTo>
                  <a:pt x="137" y="559"/>
                </a:lnTo>
                <a:lnTo>
                  <a:pt x="135" y="556"/>
                </a:lnTo>
                <a:lnTo>
                  <a:pt x="119" y="467"/>
                </a:lnTo>
                <a:lnTo>
                  <a:pt x="103" y="377"/>
                </a:lnTo>
                <a:lnTo>
                  <a:pt x="103" y="370"/>
                </a:lnTo>
                <a:lnTo>
                  <a:pt x="103" y="366"/>
                </a:lnTo>
                <a:lnTo>
                  <a:pt x="77" y="362"/>
                </a:lnTo>
                <a:lnTo>
                  <a:pt x="53" y="354"/>
                </a:lnTo>
                <a:lnTo>
                  <a:pt x="32" y="341"/>
                </a:lnTo>
                <a:lnTo>
                  <a:pt x="16" y="325"/>
                </a:lnTo>
                <a:lnTo>
                  <a:pt x="5" y="306"/>
                </a:lnTo>
                <a:lnTo>
                  <a:pt x="0" y="285"/>
                </a:lnTo>
                <a:lnTo>
                  <a:pt x="2" y="263"/>
                </a:lnTo>
                <a:lnTo>
                  <a:pt x="0" y="249"/>
                </a:lnTo>
                <a:lnTo>
                  <a:pt x="5" y="234"/>
                </a:lnTo>
                <a:lnTo>
                  <a:pt x="16" y="223"/>
                </a:lnTo>
                <a:lnTo>
                  <a:pt x="29" y="213"/>
                </a:lnTo>
                <a:lnTo>
                  <a:pt x="44" y="205"/>
                </a:lnTo>
                <a:lnTo>
                  <a:pt x="60" y="199"/>
                </a:lnTo>
                <a:lnTo>
                  <a:pt x="76" y="192"/>
                </a:lnTo>
                <a:lnTo>
                  <a:pt x="80" y="160"/>
                </a:lnTo>
                <a:lnTo>
                  <a:pt x="88" y="128"/>
                </a:lnTo>
                <a:lnTo>
                  <a:pt x="68" y="125"/>
                </a:lnTo>
                <a:lnTo>
                  <a:pt x="52" y="115"/>
                </a:lnTo>
                <a:lnTo>
                  <a:pt x="39" y="101"/>
                </a:lnTo>
                <a:lnTo>
                  <a:pt x="34" y="83"/>
                </a:lnTo>
                <a:lnTo>
                  <a:pt x="36" y="66"/>
                </a:lnTo>
                <a:lnTo>
                  <a:pt x="40" y="47"/>
                </a:lnTo>
                <a:lnTo>
                  <a:pt x="40" y="43"/>
                </a:lnTo>
                <a:lnTo>
                  <a:pt x="40" y="42"/>
                </a:lnTo>
                <a:lnTo>
                  <a:pt x="42" y="40"/>
                </a:lnTo>
                <a:lnTo>
                  <a:pt x="50" y="22"/>
                </a:lnTo>
                <a:lnTo>
                  <a:pt x="63" y="11"/>
                </a:lnTo>
                <a:lnTo>
                  <a:pt x="80" y="3"/>
                </a:lnTo>
                <a:lnTo>
                  <a:pt x="101" y="0"/>
                </a:lnTo>
                <a:lnTo>
                  <a:pt x="12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3" name="Freeform 42"/>
          <p:cNvSpPr>
            <a:spLocks noEditPoints="1"/>
          </p:cNvSpPr>
          <p:nvPr/>
        </p:nvSpPr>
        <p:spPr bwMode="auto">
          <a:xfrm rot="5101652">
            <a:off x="8133127" y="-220179"/>
            <a:ext cx="678572" cy="1399615"/>
          </a:xfrm>
          <a:custGeom>
            <a:avLst/>
            <a:gdLst>
              <a:gd name="T0" fmla="*/ 82 w 292"/>
              <a:gd name="T1" fmla="*/ 55 h 826"/>
              <a:gd name="T2" fmla="*/ 26 w 292"/>
              <a:gd name="T3" fmla="*/ 265 h 826"/>
              <a:gd name="T4" fmla="*/ 37 w 292"/>
              <a:gd name="T5" fmla="*/ 686 h 826"/>
              <a:gd name="T6" fmla="*/ 74 w 292"/>
              <a:gd name="T7" fmla="*/ 784 h 826"/>
              <a:gd name="T8" fmla="*/ 166 w 292"/>
              <a:gd name="T9" fmla="*/ 794 h 826"/>
              <a:gd name="T10" fmla="*/ 214 w 292"/>
              <a:gd name="T11" fmla="*/ 685 h 826"/>
              <a:gd name="T12" fmla="*/ 212 w 292"/>
              <a:gd name="T13" fmla="*/ 468 h 826"/>
              <a:gd name="T14" fmla="*/ 169 w 292"/>
              <a:gd name="T15" fmla="*/ 234 h 826"/>
              <a:gd name="T16" fmla="*/ 137 w 292"/>
              <a:gd name="T17" fmla="*/ 210 h 826"/>
              <a:gd name="T18" fmla="*/ 79 w 292"/>
              <a:gd name="T19" fmla="*/ 300 h 826"/>
              <a:gd name="T20" fmla="*/ 85 w 292"/>
              <a:gd name="T21" fmla="*/ 457 h 826"/>
              <a:gd name="T22" fmla="*/ 90 w 292"/>
              <a:gd name="T23" fmla="*/ 313 h 826"/>
              <a:gd name="T24" fmla="*/ 125 w 292"/>
              <a:gd name="T25" fmla="*/ 244 h 826"/>
              <a:gd name="T26" fmla="*/ 159 w 292"/>
              <a:gd name="T27" fmla="*/ 255 h 826"/>
              <a:gd name="T28" fmla="*/ 182 w 292"/>
              <a:gd name="T29" fmla="*/ 337 h 826"/>
              <a:gd name="T30" fmla="*/ 196 w 292"/>
              <a:gd name="T31" fmla="*/ 710 h 826"/>
              <a:gd name="T32" fmla="*/ 143 w 292"/>
              <a:gd name="T33" fmla="*/ 787 h 826"/>
              <a:gd name="T34" fmla="*/ 74 w 292"/>
              <a:gd name="T35" fmla="*/ 742 h 826"/>
              <a:gd name="T36" fmla="*/ 31 w 292"/>
              <a:gd name="T37" fmla="*/ 375 h 826"/>
              <a:gd name="T38" fmla="*/ 85 w 292"/>
              <a:gd name="T39" fmla="*/ 90 h 826"/>
              <a:gd name="T40" fmla="*/ 138 w 292"/>
              <a:gd name="T41" fmla="*/ 39 h 826"/>
              <a:gd name="T42" fmla="*/ 215 w 292"/>
              <a:gd name="T43" fmla="*/ 104 h 826"/>
              <a:gd name="T44" fmla="*/ 236 w 292"/>
              <a:gd name="T45" fmla="*/ 215 h 826"/>
              <a:gd name="T46" fmla="*/ 257 w 292"/>
              <a:gd name="T47" fmla="*/ 507 h 826"/>
              <a:gd name="T48" fmla="*/ 275 w 292"/>
              <a:gd name="T49" fmla="*/ 500 h 826"/>
              <a:gd name="T50" fmla="*/ 249 w 292"/>
              <a:gd name="T51" fmla="*/ 156 h 826"/>
              <a:gd name="T52" fmla="*/ 202 w 292"/>
              <a:gd name="T53" fmla="*/ 42 h 826"/>
              <a:gd name="T54" fmla="*/ 177 w 292"/>
              <a:gd name="T55" fmla="*/ 5 h 826"/>
              <a:gd name="T56" fmla="*/ 257 w 292"/>
              <a:gd name="T57" fmla="*/ 124 h 826"/>
              <a:gd name="T58" fmla="*/ 292 w 292"/>
              <a:gd name="T59" fmla="*/ 505 h 826"/>
              <a:gd name="T60" fmla="*/ 268 w 292"/>
              <a:gd name="T61" fmla="*/ 523 h 826"/>
              <a:gd name="T62" fmla="*/ 243 w 292"/>
              <a:gd name="T63" fmla="*/ 512 h 826"/>
              <a:gd name="T64" fmla="*/ 218 w 292"/>
              <a:gd name="T65" fmla="*/ 194 h 826"/>
              <a:gd name="T66" fmla="*/ 164 w 292"/>
              <a:gd name="T67" fmla="*/ 60 h 826"/>
              <a:gd name="T68" fmla="*/ 97 w 292"/>
              <a:gd name="T69" fmla="*/ 95 h 826"/>
              <a:gd name="T70" fmla="*/ 55 w 292"/>
              <a:gd name="T71" fmla="*/ 258 h 826"/>
              <a:gd name="T72" fmla="*/ 69 w 292"/>
              <a:gd name="T73" fmla="*/ 664 h 826"/>
              <a:gd name="T74" fmla="*/ 111 w 292"/>
              <a:gd name="T75" fmla="*/ 771 h 826"/>
              <a:gd name="T76" fmla="*/ 177 w 292"/>
              <a:gd name="T77" fmla="*/ 725 h 826"/>
              <a:gd name="T78" fmla="*/ 185 w 292"/>
              <a:gd name="T79" fmla="*/ 486 h 826"/>
              <a:gd name="T80" fmla="*/ 148 w 292"/>
              <a:gd name="T81" fmla="*/ 265 h 826"/>
              <a:gd name="T82" fmla="*/ 108 w 292"/>
              <a:gd name="T83" fmla="*/ 292 h 826"/>
              <a:gd name="T84" fmla="*/ 97 w 292"/>
              <a:gd name="T85" fmla="*/ 401 h 826"/>
              <a:gd name="T86" fmla="*/ 89 w 292"/>
              <a:gd name="T87" fmla="*/ 483 h 826"/>
              <a:gd name="T88" fmla="*/ 66 w 292"/>
              <a:gd name="T89" fmla="*/ 476 h 826"/>
              <a:gd name="T90" fmla="*/ 60 w 292"/>
              <a:gd name="T91" fmla="*/ 364 h 826"/>
              <a:gd name="T92" fmla="*/ 101 w 292"/>
              <a:gd name="T93" fmla="*/ 218 h 826"/>
              <a:gd name="T94" fmla="*/ 170 w 292"/>
              <a:gd name="T95" fmla="*/ 212 h 826"/>
              <a:gd name="T96" fmla="*/ 214 w 292"/>
              <a:gd name="T97" fmla="*/ 348 h 826"/>
              <a:gd name="T98" fmla="*/ 228 w 292"/>
              <a:gd name="T99" fmla="*/ 688 h 826"/>
              <a:gd name="T100" fmla="*/ 180 w 292"/>
              <a:gd name="T101" fmla="*/ 805 h 826"/>
              <a:gd name="T102" fmla="*/ 71 w 292"/>
              <a:gd name="T103" fmla="*/ 807 h 826"/>
              <a:gd name="T104" fmla="*/ 23 w 292"/>
              <a:gd name="T105" fmla="*/ 704 h 826"/>
              <a:gd name="T106" fmla="*/ 12 w 292"/>
              <a:gd name="T107" fmla="*/ 263 h 826"/>
              <a:gd name="T108" fmla="*/ 68 w 292"/>
              <a:gd name="T109" fmla="*/ 60 h 826"/>
              <a:gd name="T110" fmla="*/ 154 w 292"/>
              <a:gd name="T111" fmla="*/ 0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92" h="826">
                <a:moveTo>
                  <a:pt x="154" y="13"/>
                </a:moveTo>
                <a:lnTo>
                  <a:pt x="132" y="15"/>
                </a:lnTo>
                <a:lnTo>
                  <a:pt x="113" y="24"/>
                </a:lnTo>
                <a:lnTo>
                  <a:pt x="97" y="39"/>
                </a:lnTo>
                <a:lnTo>
                  <a:pt x="82" y="55"/>
                </a:lnTo>
                <a:lnTo>
                  <a:pt x="71" y="74"/>
                </a:lnTo>
                <a:lnTo>
                  <a:pt x="63" y="93"/>
                </a:lnTo>
                <a:lnTo>
                  <a:pt x="49" y="138"/>
                </a:lnTo>
                <a:lnTo>
                  <a:pt x="39" y="185"/>
                </a:lnTo>
                <a:lnTo>
                  <a:pt x="26" y="265"/>
                </a:lnTo>
                <a:lnTo>
                  <a:pt x="18" y="346"/>
                </a:lnTo>
                <a:lnTo>
                  <a:pt x="15" y="427"/>
                </a:lnTo>
                <a:lnTo>
                  <a:pt x="20" y="548"/>
                </a:lnTo>
                <a:lnTo>
                  <a:pt x="34" y="670"/>
                </a:lnTo>
                <a:lnTo>
                  <a:pt x="37" y="686"/>
                </a:lnTo>
                <a:lnTo>
                  <a:pt x="42" y="707"/>
                </a:lnTo>
                <a:lnTo>
                  <a:pt x="47" y="728"/>
                </a:lnTo>
                <a:lnTo>
                  <a:pt x="53" y="749"/>
                </a:lnTo>
                <a:lnTo>
                  <a:pt x="63" y="768"/>
                </a:lnTo>
                <a:lnTo>
                  <a:pt x="74" y="784"/>
                </a:lnTo>
                <a:lnTo>
                  <a:pt x="87" y="797"/>
                </a:lnTo>
                <a:lnTo>
                  <a:pt x="103" y="807"/>
                </a:lnTo>
                <a:lnTo>
                  <a:pt x="121" y="808"/>
                </a:lnTo>
                <a:lnTo>
                  <a:pt x="143" y="805"/>
                </a:lnTo>
                <a:lnTo>
                  <a:pt x="166" y="794"/>
                </a:lnTo>
                <a:lnTo>
                  <a:pt x="182" y="778"/>
                </a:lnTo>
                <a:lnTo>
                  <a:pt x="194" y="758"/>
                </a:lnTo>
                <a:lnTo>
                  <a:pt x="204" y="736"/>
                </a:lnTo>
                <a:lnTo>
                  <a:pt x="210" y="710"/>
                </a:lnTo>
                <a:lnTo>
                  <a:pt x="214" y="685"/>
                </a:lnTo>
                <a:lnTo>
                  <a:pt x="215" y="657"/>
                </a:lnTo>
                <a:lnTo>
                  <a:pt x="217" y="632"/>
                </a:lnTo>
                <a:lnTo>
                  <a:pt x="217" y="608"/>
                </a:lnTo>
                <a:lnTo>
                  <a:pt x="217" y="587"/>
                </a:lnTo>
                <a:lnTo>
                  <a:pt x="212" y="468"/>
                </a:lnTo>
                <a:lnTo>
                  <a:pt x="199" y="350"/>
                </a:lnTo>
                <a:lnTo>
                  <a:pt x="194" y="313"/>
                </a:lnTo>
                <a:lnTo>
                  <a:pt x="185" y="274"/>
                </a:lnTo>
                <a:lnTo>
                  <a:pt x="170" y="239"/>
                </a:lnTo>
                <a:lnTo>
                  <a:pt x="169" y="234"/>
                </a:lnTo>
                <a:lnTo>
                  <a:pt x="166" y="228"/>
                </a:lnTo>
                <a:lnTo>
                  <a:pt x="164" y="221"/>
                </a:lnTo>
                <a:lnTo>
                  <a:pt x="159" y="218"/>
                </a:lnTo>
                <a:lnTo>
                  <a:pt x="148" y="210"/>
                </a:lnTo>
                <a:lnTo>
                  <a:pt x="137" y="210"/>
                </a:lnTo>
                <a:lnTo>
                  <a:pt x="125" y="215"/>
                </a:lnTo>
                <a:lnTo>
                  <a:pt x="116" y="223"/>
                </a:lnTo>
                <a:lnTo>
                  <a:pt x="101" y="239"/>
                </a:lnTo>
                <a:lnTo>
                  <a:pt x="90" y="260"/>
                </a:lnTo>
                <a:lnTo>
                  <a:pt x="79" y="300"/>
                </a:lnTo>
                <a:lnTo>
                  <a:pt x="74" y="342"/>
                </a:lnTo>
                <a:lnTo>
                  <a:pt x="73" y="385"/>
                </a:lnTo>
                <a:lnTo>
                  <a:pt x="74" y="428"/>
                </a:lnTo>
                <a:lnTo>
                  <a:pt x="76" y="470"/>
                </a:lnTo>
                <a:lnTo>
                  <a:pt x="85" y="457"/>
                </a:lnTo>
                <a:lnTo>
                  <a:pt x="85" y="443"/>
                </a:lnTo>
                <a:lnTo>
                  <a:pt x="84" y="430"/>
                </a:lnTo>
                <a:lnTo>
                  <a:pt x="81" y="391"/>
                </a:lnTo>
                <a:lnTo>
                  <a:pt x="87" y="327"/>
                </a:lnTo>
                <a:lnTo>
                  <a:pt x="90" y="313"/>
                </a:lnTo>
                <a:lnTo>
                  <a:pt x="92" y="297"/>
                </a:lnTo>
                <a:lnTo>
                  <a:pt x="97" y="281"/>
                </a:lnTo>
                <a:lnTo>
                  <a:pt x="103" y="265"/>
                </a:lnTo>
                <a:lnTo>
                  <a:pt x="113" y="252"/>
                </a:lnTo>
                <a:lnTo>
                  <a:pt x="125" y="244"/>
                </a:lnTo>
                <a:lnTo>
                  <a:pt x="125" y="242"/>
                </a:lnTo>
                <a:lnTo>
                  <a:pt x="127" y="241"/>
                </a:lnTo>
                <a:lnTo>
                  <a:pt x="129" y="241"/>
                </a:lnTo>
                <a:lnTo>
                  <a:pt x="146" y="246"/>
                </a:lnTo>
                <a:lnTo>
                  <a:pt x="159" y="255"/>
                </a:lnTo>
                <a:lnTo>
                  <a:pt x="167" y="270"/>
                </a:lnTo>
                <a:lnTo>
                  <a:pt x="174" y="286"/>
                </a:lnTo>
                <a:lnTo>
                  <a:pt x="177" y="303"/>
                </a:lnTo>
                <a:lnTo>
                  <a:pt x="180" y="321"/>
                </a:lnTo>
                <a:lnTo>
                  <a:pt x="182" y="337"/>
                </a:lnTo>
                <a:lnTo>
                  <a:pt x="196" y="430"/>
                </a:lnTo>
                <a:lnTo>
                  <a:pt x="204" y="523"/>
                </a:lnTo>
                <a:lnTo>
                  <a:pt x="206" y="608"/>
                </a:lnTo>
                <a:lnTo>
                  <a:pt x="199" y="691"/>
                </a:lnTo>
                <a:lnTo>
                  <a:pt x="196" y="710"/>
                </a:lnTo>
                <a:lnTo>
                  <a:pt x="191" y="730"/>
                </a:lnTo>
                <a:lnTo>
                  <a:pt x="183" y="749"/>
                </a:lnTo>
                <a:lnTo>
                  <a:pt x="174" y="765"/>
                </a:lnTo>
                <a:lnTo>
                  <a:pt x="161" y="778"/>
                </a:lnTo>
                <a:lnTo>
                  <a:pt x="143" y="787"/>
                </a:lnTo>
                <a:lnTo>
                  <a:pt x="122" y="791"/>
                </a:lnTo>
                <a:lnTo>
                  <a:pt x="106" y="786"/>
                </a:lnTo>
                <a:lnTo>
                  <a:pt x="92" y="776"/>
                </a:lnTo>
                <a:lnTo>
                  <a:pt x="82" y="760"/>
                </a:lnTo>
                <a:lnTo>
                  <a:pt x="74" y="742"/>
                </a:lnTo>
                <a:lnTo>
                  <a:pt x="60" y="691"/>
                </a:lnTo>
                <a:lnTo>
                  <a:pt x="49" y="638"/>
                </a:lnTo>
                <a:lnTo>
                  <a:pt x="41" y="585"/>
                </a:lnTo>
                <a:lnTo>
                  <a:pt x="31" y="481"/>
                </a:lnTo>
                <a:lnTo>
                  <a:pt x="31" y="375"/>
                </a:lnTo>
                <a:lnTo>
                  <a:pt x="41" y="270"/>
                </a:lnTo>
                <a:lnTo>
                  <a:pt x="49" y="217"/>
                </a:lnTo>
                <a:lnTo>
                  <a:pt x="60" y="164"/>
                </a:lnTo>
                <a:lnTo>
                  <a:pt x="76" y="112"/>
                </a:lnTo>
                <a:lnTo>
                  <a:pt x="85" y="90"/>
                </a:lnTo>
                <a:lnTo>
                  <a:pt x="97" y="71"/>
                </a:lnTo>
                <a:lnTo>
                  <a:pt x="113" y="53"/>
                </a:lnTo>
                <a:lnTo>
                  <a:pt x="134" y="40"/>
                </a:lnTo>
                <a:lnTo>
                  <a:pt x="135" y="39"/>
                </a:lnTo>
                <a:lnTo>
                  <a:pt x="138" y="39"/>
                </a:lnTo>
                <a:lnTo>
                  <a:pt x="161" y="42"/>
                </a:lnTo>
                <a:lnTo>
                  <a:pt x="178" y="50"/>
                </a:lnTo>
                <a:lnTo>
                  <a:pt x="193" y="64"/>
                </a:lnTo>
                <a:lnTo>
                  <a:pt x="206" y="84"/>
                </a:lnTo>
                <a:lnTo>
                  <a:pt x="215" y="104"/>
                </a:lnTo>
                <a:lnTo>
                  <a:pt x="222" y="128"/>
                </a:lnTo>
                <a:lnTo>
                  <a:pt x="226" y="153"/>
                </a:lnTo>
                <a:lnTo>
                  <a:pt x="231" y="175"/>
                </a:lnTo>
                <a:lnTo>
                  <a:pt x="234" y="197"/>
                </a:lnTo>
                <a:lnTo>
                  <a:pt x="236" y="215"/>
                </a:lnTo>
                <a:lnTo>
                  <a:pt x="246" y="287"/>
                </a:lnTo>
                <a:lnTo>
                  <a:pt x="254" y="359"/>
                </a:lnTo>
                <a:lnTo>
                  <a:pt x="257" y="433"/>
                </a:lnTo>
                <a:lnTo>
                  <a:pt x="254" y="505"/>
                </a:lnTo>
                <a:lnTo>
                  <a:pt x="257" y="507"/>
                </a:lnTo>
                <a:lnTo>
                  <a:pt x="260" y="508"/>
                </a:lnTo>
                <a:lnTo>
                  <a:pt x="265" y="508"/>
                </a:lnTo>
                <a:lnTo>
                  <a:pt x="268" y="507"/>
                </a:lnTo>
                <a:lnTo>
                  <a:pt x="271" y="504"/>
                </a:lnTo>
                <a:lnTo>
                  <a:pt x="275" y="500"/>
                </a:lnTo>
                <a:lnTo>
                  <a:pt x="276" y="499"/>
                </a:lnTo>
                <a:lnTo>
                  <a:pt x="271" y="371"/>
                </a:lnTo>
                <a:lnTo>
                  <a:pt x="263" y="242"/>
                </a:lnTo>
                <a:lnTo>
                  <a:pt x="257" y="199"/>
                </a:lnTo>
                <a:lnTo>
                  <a:pt x="249" y="156"/>
                </a:lnTo>
                <a:lnTo>
                  <a:pt x="238" y="114"/>
                </a:lnTo>
                <a:lnTo>
                  <a:pt x="231" y="96"/>
                </a:lnTo>
                <a:lnTo>
                  <a:pt x="223" y="79"/>
                </a:lnTo>
                <a:lnTo>
                  <a:pt x="214" y="60"/>
                </a:lnTo>
                <a:lnTo>
                  <a:pt x="202" y="42"/>
                </a:lnTo>
                <a:lnTo>
                  <a:pt x="190" y="28"/>
                </a:lnTo>
                <a:lnTo>
                  <a:pt x="172" y="18"/>
                </a:lnTo>
                <a:lnTo>
                  <a:pt x="154" y="13"/>
                </a:lnTo>
                <a:close/>
                <a:moveTo>
                  <a:pt x="154" y="0"/>
                </a:moveTo>
                <a:lnTo>
                  <a:pt x="177" y="5"/>
                </a:lnTo>
                <a:lnTo>
                  <a:pt x="199" y="19"/>
                </a:lnTo>
                <a:lnTo>
                  <a:pt x="215" y="37"/>
                </a:lnTo>
                <a:lnTo>
                  <a:pt x="230" y="60"/>
                </a:lnTo>
                <a:lnTo>
                  <a:pt x="241" y="82"/>
                </a:lnTo>
                <a:lnTo>
                  <a:pt x="257" y="124"/>
                </a:lnTo>
                <a:lnTo>
                  <a:pt x="268" y="167"/>
                </a:lnTo>
                <a:lnTo>
                  <a:pt x="275" y="212"/>
                </a:lnTo>
                <a:lnTo>
                  <a:pt x="284" y="308"/>
                </a:lnTo>
                <a:lnTo>
                  <a:pt x="289" y="407"/>
                </a:lnTo>
                <a:lnTo>
                  <a:pt x="292" y="505"/>
                </a:lnTo>
                <a:lnTo>
                  <a:pt x="292" y="508"/>
                </a:lnTo>
                <a:lnTo>
                  <a:pt x="289" y="512"/>
                </a:lnTo>
                <a:lnTo>
                  <a:pt x="286" y="512"/>
                </a:lnTo>
                <a:lnTo>
                  <a:pt x="278" y="520"/>
                </a:lnTo>
                <a:lnTo>
                  <a:pt x="268" y="523"/>
                </a:lnTo>
                <a:lnTo>
                  <a:pt x="257" y="521"/>
                </a:lnTo>
                <a:lnTo>
                  <a:pt x="247" y="516"/>
                </a:lnTo>
                <a:lnTo>
                  <a:pt x="246" y="515"/>
                </a:lnTo>
                <a:lnTo>
                  <a:pt x="244" y="513"/>
                </a:lnTo>
                <a:lnTo>
                  <a:pt x="243" y="512"/>
                </a:lnTo>
                <a:lnTo>
                  <a:pt x="241" y="508"/>
                </a:lnTo>
                <a:lnTo>
                  <a:pt x="239" y="423"/>
                </a:lnTo>
                <a:lnTo>
                  <a:pt x="236" y="340"/>
                </a:lnTo>
                <a:lnTo>
                  <a:pt x="228" y="255"/>
                </a:lnTo>
                <a:lnTo>
                  <a:pt x="218" y="194"/>
                </a:lnTo>
                <a:lnTo>
                  <a:pt x="207" y="135"/>
                </a:lnTo>
                <a:lnTo>
                  <a:pt x="201" y="112"/>
                </a:lnTo>
                <a:lnTo>
                  <a:pt x="193" y="92"/>
                </a:lnTo>
                <a:lnTo>
                  <a:pt x="180" y="74"/>
                </a:lnTo>
                <a:lnTo>
                  <a:pt x="164" y="60"/>
                </a:lnTo>
                <a:lnTo>
                  <a:pt x="143" y="50"/>
                </a:lnTo>
                <a:lnTo>
                  <a:pt x="142" y="52"/>
                </a:lnTo>
                <a:lnTo>
                  <a:pt x="122" y="61"/>
                </a:lnTo>
                <a:lnTo>
                  <a:pt x="108" y="77"/>
                </a:lnTo>
                <a:lnTo>
                  <a:pt x="97" y="95"/>
                </a:lnTo>
                <a:lnTo>
                  <a:pt x="89" y="114"/>
                </a:lnTo>
                <a:lnTo>
                  <a:pt x="82" y="135"/>
                </a:lnTo>
                <a:lnTo>
                  <a:pt x="76" y="156"/>
                </a:lnTo>
                <a:lnTo>
                  <a:pt x="71" y="177"/>
                </a:lnTo>
                <a:lnTo>
                  <a:pt x="55" y="258"/>
                </a:lnTo>
                <a:lnTo>
                  <a:pt x="45" y="342"/>
                </a:lnTo>
                <a:lnTo>
                  <a:pt x="42" y="422"/>
                </a:lnTo>
                <a:lnTo>
                  <a:pt x="45" y="504"/>
                </a:lnTo>
                <a:lnTo>
                  <a:pt x="55" y="585"/>
                </a:lnTo>
                <a:lnTo>
                  <a:pt x="69" y="664"/>
                </a:lnTo>
                <a:lnTo>
                  <a:pt x="79" y="702"/>
                </a:lnTo>
                <a:lnTo>
                  <a:pt x="90" y="739"/>
                </a:lnTo>
                <a:lnTo>
                  <a:pt x="95" y="752"/>
                </a:lnTo>
                <a:lnTo>
                  <a:pt x="101" y="763"/>
                </a:lnTo>
                <a:lnTo>
                  <a:pt x="111" y="771"/>
                </a:lnTo>
                <a:lnTo>
                  <a:pt x="125" y="774"/>
                </a:lnTo>
                <a:lnTo>
                  <a:pt x="143" y="770"/>
                </a:lnTo>
                <a:lnTo>
                  <a:pt x="158" y="758"/>
                </a:lnTo>
                <a:lnTo>
                  <a:pt x="167" y="744"/>
                </a:lnTo>
                <a:lnTo>
                  <a:pt x="177" y="725"/>
                </a:lnTo>
                <a:lnTo>
                  <a:pt x="182" y="702"/>
                </a:lnTo>
                <a:lnTo>
                  <a:pt x="185" y="680"/>
                </a:lnTo>
                <a:lnTo>
                  <a:pt x="186" y="659"/>
                </a:lnTo>
                <a:lnTo>
                  <a:pt x="190" y="574"/>
                </a:lnTo>
                <a:lnTo>
                  <a:pt x="185" y="486"/>
                </a:lnTo>
                <a:lnTo>
                  <a:pt x="175" y="398"/>
                </a:lnTo>
                <a:lnTo>
                  <a:pt x="162" y="314"/>
                </a:lnTo>
                <a:lnTo>
                  <a:pt x="159" y="298"/>
                </a:lnTo>
                <a:lnTo>
                  <a:pt x="156" y="281"/>
                </a:lnTo>
                <a:lnTo>
                  <a:pt x="148" y="265"/>
                </a:lnTo>
                <a:lnTo>
                  <a:pt x="137" y="254"/>
                </a:lnTo>
                <a:lnTo>
                  <a:pt x="134" y="255"/>
                </a:lnTo>
                <a:lnTo>
                  <a:pt x="122" y="263"/>
                </a:lnTo>
                <a:lnTo>
                  <a:pt x="114" y="276"/>
                </a:lnTo>
                <a:lnTo>
                  <a:pt x="108" y="292"/>
                </a:lnTo>
                <a:lnTo>
                  <a:pt x="103" y="310"/>
                </a:lnTo>
                <a:lnTo>
                  <a:pt x="101" y="329"/>
                </a:lnTo>
                <a:lnTo>
                  <a:pt x="98" y="345"/>
                </a:lnTo>
                <a:lnTo>
                  <a:pt x="98" y="358"/>
                </a:lnTo>
                <a:lnTo>
                  <a:pt x="97" y="401"/>
                </a:lnTo>
                <a:lnTo>
                  <a:pt x="98" y="444"/>
                </a:lnTo>
                <a:lnTo>
                  <a:pt x="100" y="455"/>
                </a:lnTo>
                <a:lnTo>
                  <a:pt x="100" y="467"/>
                </a:lnTo>
                <a:lnTo>
                  <a:pt x="97" y="476"/>
                </a:lnTo>
                <a:lnTo>
                  <a:pt x="89" y="483"/>
                </a:lnTo>
                <a:lnTo>
                  <a:pt x="82" y="484"/>
                </a:lnTo>
                <a:lnTo>
                  <a:pt x="77" y="484"/>
                </a:lnTo>
                <a:lnTo>
                  <a:pt x="74" y="483"/>
                </a:lnTo>
                <a:lnTo>
                  <a:pt x="69" y="481"/>
                </a:lnTo>
                <a:lnTo>
                  <a:pt x="66" y="476"/>
                </a:lnTo>
                <a:lnTo>
                  <a:pt x="66" y="476"/>
                </a:lnTo>
                <a:lnTo>
                  <a:pt x="66" y="475"/>
                </a:lnTo>
                <a:lnTo>
                  <a:pt x="65" y="473"/>
                </a:lnTo>
                <a:lnTo>
                  <a:pt x="61" y="419"/>
                </a:lnTo>
                <a:lnTo>
                  <a:pt x="60" y="364"/>
                </a:lnTo>
                <a:lnTo>
                  <a:pt x="65" y="310"/>
                </a:lnTo>
                <a:lnTo>
                  <a:pt x="68" y="286"/>
                </a:lnTo>
                <a:lnTo>
                  <a:pt x="76" y="260"/>
                </a:lnTo>
                <a:lnTo>
                  <a:pt x="87" y="237"/>
                </a:lnTo>
                <a:lnTo>
                  <a:pt x="101" y="218"/>
                </a:lnTo>
                <a:lnTo>
                  <a:pt x="114" y="209"/>
                </a:lnTo>
                <a:lnTo>
                  <a:pt x="129" y="201"/>
                </a:lnTo>
                <a:lnTo>
                  <a:pt x="145" y="197"/>
                </a:lnTo>
                <a:lnTo>
                  <a:pt x="158" y="201"/>
                </a:lnTo>
                <a:lnTo>
                  <a:pt x="170" y="212"/>
                </a:lnTo>
                <a:lnTo>
                  <a:pt x="185" y="236"/>
                </a:lnTo>
                <a:lnTo>
                  <a:pt x="196" y="263"/>
                </a:lnTo>
                <a:lnTo>
                  <a:pt x="204" y="290"/>
                </a:lnTo>
                <a:lnTo>
                  <a:pt x="209" y="319"/>
                </a:lnTo>
                <a:lnTo>
                  <a:pt x="214" y="348"/>
                </a:lnTo>
                <a:lnTo>
                  <a:pt x="225" y="444"/>
                </a:lnTo>
                <a:lnTo>
                  <a:pt x="231" y="540"/>
                </a:lnTo>
                <a:lnTo>
                  <a:pt x="231" y="638"/>
                </a:lnTo>
                <a:lnTo>
                  <a:pt x="230" y="662"/>
                </a:lnTo>
                <a:lnTo>
                  <a:pt x="228" y="688"/>
                </a:lnTo>
                <a:lnTo>
                  <a:pt x="223" y="714"/>
                </a:lnTo>
                <a:lnTo>
                  <a:pt x="218" y="739"/>
                </a:lnTo>
                <a:lnTo>
                  <a:pt x="209" y="765"/>
                </a:lnTo>
                <a:lnTo>
                  <a:pt x="196" y="786"/>
                </a:lnTo>
                <a:lnTo>
                  <a:pt x="180" y="805"/>
                </a:lnTo>
                <a:lnTo>
                  <a:pt x="159" y="818"/>
                </a:lnTo>
                <a:lnTo>
                  <a:pt x="134" y="826"/>
                </a:lnTo>
                <a:lnTo>
                  <a:pt x="109" y="826"/>
                </a:lnTo>
                <a:lnTo>
                  <a:pt x="89" y="819"/>
                </a:lnTo>
                <a:lnTo>
                  <a:pt x="71" y="807"/>
                </a:lnTo>
                <a:lnTo>
                  <a:pt x="57" y="791"/>
                </a:lnTo>
                <a:lnTo>
                  <a:pt x="44" y="770"/>
                </a:lnTo>
                <a:lnTo>
                  <a:pt x="34" y="749"/>
                </a:lnTo>
                <a:lnTo>
                  <a:pt x="28" y="726"/>
                </a:lnTo>
                <a:lnTo>
                  <a:pt x="23" y="704"/>
                </a:lnTo>
                <a:lnTo>
                  <a:pt x="8" y="606"/>
                </a:lnTo>
                <a:lnTo>
                  <a:pt x="0" y="507"/>
                </a:lnTo>
                <a:lnTo>
                  <a:pt x="0" y="407"/>
                </a:lnTo>
                <a:lnTo>
                  <a:pt x="4" y="335"/>
                </a:lnTo>
                <a:lnTo>
                  <a:pt x="12" y="263"/>
                </a:lnTo>
                <a:lnTo>
                  <a:pt x="24" y="191"/>
                </a:lnTo>
                <a:lnTo>
                  <a:pt x="42" y="120"/>
                </a:lnTo>
                <a:lnTo>
                  <a:pt x="49" y="101"/>
                </a:lnTo>
                <a:lnTo>
                  <a:pt x="57" y="80"/>
                </a:lnTo>
                <a:lnTo>
                  <a:pt x="68" y="60"/>
                </a:lnTo>
                <a:lnTo>
                  <a:pt x="81" y="40"/>
                </a:lnTo>
                <a:lnTo>
                  <a:pt x="97" y="23"/>
                </a:lnTo>
                <a:lnTo>
                  <a:pt x="114" y="10"/>
                </a:lnTo>
                <a:lnTo>
                  <a:pt x="134" y="2"/>
                </a:lnTo>
                <a:lnTo>
                  <a:pt x="1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24" name="그룹 123"/>
          <p:cNvGrpSpPr/>
          <p:nvPr/>
        </p:nvGrpSpPr>
        <p:grpSpPr>
          <a:xfrm>
            <a:off x="9912700" y="137946"/>
            <a:ext cx="451980" cy="372155"/>
            <a:chOff x="5867400" y="2209801"/>
            <a:chExt cx="206376" cy="190500"/>
          </a:xfrm>
        </p:grpSpPr>
        <p:sp>
          <p:nvSpPr>
            <p:cNvPr id="125" name="Freeform 1082"/>
            <p:cNvSpPr>
              <a:spLocks/>
            </p:cNvSpPr>
            <p:nvPr/>
          </p:nvSpPr>
          <p:spPr bwMode="auto">
            <a:xfrm>
              <a:off x="5961063" y="2278063"/>
              <a:ext cx="6350" cy="3175"/>
            </a:xfrm>
            <a:custGeom>
              <a:avLst/>
              <a:gdLst>
                <a:gd name="T0" fmla="*/ 0 w 4"/>
                <a:gd name="T1" fmla="*/ 0 h 2"/>
                <a:gd name="T2" fmla="*/ 1 w 4"/>
                <a:gd name="T3" fmla="*/ 1 h 2"/>
                <a:gd name="T4" fmla="*/ 3 w 4"/>
                <a:gd name="T5" fmla="*/ 2 h 2"/>
                <a:gd name="T6" fmla="*/ 4 w 4"/>
                <a:gd name="T7" fmla="*/ 1 h 2"/>
                <a:gd name="T8" fmla="*/ 3 w 4"/>
                <a:gd name="T9" fmla="*/ 2 h 2"/>
                <a:gd name="T10" fmla="*/ 1 w 4"/>
                <a:gd name="T11" fmla="*/ 2 h 2"/>
                <a:gd name="T12" fmla="*/ 0 w 4"/>
                <a:gd name="T13" fmla="*/ 1 h 2"/>
                <a:gd name="T14" fmla="*/ 0 w 4"/>
                <a:gd name="T15" fmla="*/ 0 h 2"/>
                <a:gd name="T16" fmla="*/ 0 w 4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1083"/>
            <p:cNvSpPr>
              <a:spLocks/>
            </p:cNvSpPr>
            <p:nvPr/>
          </p:nvSpPr>
          <p:spPr bwMode="auto">
            <a:xfrm>
              <a:off x="5913438" y="2211388"/>
              <a:ext cx="52388" cy="63500"/>
            </a:xfrm>
            <a:custGeom>
              <a:avLst/>
              <a:gdLst>
                <a:gd name="T0" fmla="*/ 2 w 33"/>
                <a:gd name="T1" fmla="*/ 0 h 40"/>
                <a:gd name="T2" fmla="*/ 2 w 33"/>
                <a:gd name="T3" fmla="*/ 0 h 40"/>
                <a:gd name="T4" fmla="*/ 33 w 33"/>
                <a:gd name="T5" fmla="*/ 35 h 40"/>
                <a:gd name="T6" fmla="*/ 30 w 33"/>
                <a:gd name="T7" fmla="*/ 38 h 40"/>
                <a:gd name="T8" fmla="*/ 30 w 33"/>
                <a:gd name="T9" fmla="*/ 39 h 40"/>
                <a:gd name="T10" fmla="*/ 29 w 33"/>
                <a:gd name="T11" fmla="*/ 40 h 40"/>
                <a:gd name="T12" fmla="*/ 29 w 33"/>
                <a:gd name="T13" fmla="*/ 40 h 40"/>
                <a:gd name="T14" fmla="*/ 25 w 33"/>
                <a:gd name="T15" fmla="*/ 37 h 40"/>
                <a:gd name="T16" fmla="*/ 25 w 33"/>
                <a:gd name="T17" fmla="*/ 37 h 40"/>
                <a:gd name="T18" fmla="*/ 25 w 33"/>
                <a:gd name="T19" fmla="*/ 37 h 40"/>
                <a:gd name="T20" fmla="*/ 17 w 33"/>
                <a:gd name="T21" fmla="*/ 27 h 40"/>
                <a:gd name="T22" fmla="*/ 18 w 33"/>
                <a:gd name="T23" fmla="*/ 27 h 40"/>
                <a:gd name="T24" fmla="*/ 18 w 33"/>
                <a:gd name="T25" fmla="*/ 26 h 40"/>
                <a:gd name="T26" fmla="*/ 17 w 33"/>
                <a:gd name="T27" fmla="*/ 26 h 40"/>
                <a:gd name="T28" fmla="*/ 16 w 33"/>
                <a:gd name="T29" fmla="*/ 26 h 40"/>
                <a:gd name="T30" fmla="*/ 4 w 33"/>
                <a:gd name="T31" fmla="*/ 12 h 40"/>
                <a:gd name="T32" fmla="*/ 5 w 33"/>
                <a:gd name="T33" fmla="*/ 10 h 40"/>
                <a:gd name="T34" fmla="*/ 5 w 33"/>
                <a:gd name="T35" fmla="*/ 10 h 40"/>
                <a:gd name="T36" fmla="*/ 5 w 33"/>
                <a:gd name="T37" fmla="*/ 9 h 40"/>
                <a:gd name="T38" fmla="*/ 4 w 33"/>
                <a:gd name="T39" fmla="*/ 9 h 40"/>
                <a:gd name="T40" fmla="*/ 2 w 33"/>
                <a:gd name="T41" fmla="*/ 10 h 40"/>
                <a:gd name="T42" fmla="*/ 0 w 33"/>
                <a:gd name="T43" fmla="*/ 8 h 40"/>
                <a:gd name="T44" fmla="*/ 2 w 33"/>
                <a:gd name="T45" fmla="*/ 6 h 40"/>
                <a:gd name="T46" fmla="*/ 4 w 33"/>
                <a:gd name="T47" fmla="*/ 5 h 40"/>
                <a:gd name="T48" fmla="*/ 4 w 33"/>
                <a:gd name="T49" fmla="*/ 2 h 40"/>
                <a:gd name="T50" fmla="*/ 4 w 33"/>
                <a:gd name="T51" fmla="*/ 1 h 40"/>
                <a:gd name="T52" fmla="*/ 2 w 33"/>
                <a:gd name="T5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" h="40">
                  <a:moveTo>
                    <a:pt x="2" y="0"/>
                  </a:moveTo>
                  <a:lnTo>
                    <a:pt x="2" y="0"/>
                  </a:lnTo>
                  <a:lnTo>
                    <a:pt x="33" y="35"/>
                  </a:lnTo>
                  <a:lnTo>
                    <a:pt x="30" y="38"/>
                  </a:lnTo>
                  <a:lnTo>
                    <a:pt x="30" y="39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17" y="27"/>
                  </a:lnTo>
                  <a:lnTo>
                    <a:pt x="18" y="27"/>
                  </a:lnTo>
                  <a:lnTo>
                    <a:pt x="18" y="26"/>
                  </a:lnTo>
                  <a:lnTo>
                    <a:pt x="17" y="26"/>
                  </a:lnTo>
                  <a:lnTo>
                    <a:pt x="16" y="26"/>
                  </a:lnTo>
                  <a:lnTo>
                    <a:pt x="4" y="12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9"/>
                  </a:lnTo>
                  <a:lnTo>
                    <a:pt x="4" y="9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5"/>
                  </a:lnTo>
                  <a:lnTo>
                    <a:pt x="4" y="2"/>
                  </a:lnTo>
                  <a:lnTo>
                    <a:pt x="4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1084"/>
            <p:cNvSpPr>
              <a:spLocks/>
            </p:cNvSpPr>
            <p:nvPr/>
          </p:nvSpPr>
          <p:spPr bwMode="auto">
            <a:xfrm>
              <a:off x="5867400" y="2211388"/>
              <a:ext cx="52388" cy="34925"/>
            </a:xfrm>
            <a:custGeom>
              <a:avLst/>
              <a:gdLst>
                <a:gd name="T0" fmla="*/ 29 w 33"/>
                <a:gd name="T1" fmla="*/ 0 h 22"/>
                <a:gd name="T2" fmla="*/ 30 w 33"/>
                <a:gd name="T3" fmla="*/ 0 h 22"/>
                <a:gd name="T4" fmla="*/ 30 w 33"/>
                <a:gd name="T5" fmla="*/ 0 h 22"/>
                <a:gd name="T6" fmla="*/ 31 w 33"/>
                <a:gd name="T7" fmla="*/ 0 h 22"/>
                <a:gd name="T8" fmla="*/ 31 w 33"/>
                <a:gd name="T9" fmla="*/ 0 h 22"/>
                <a:gd name="T10" fmla="*/ 33 w 33"/>
                <a:gd name="T11" fmla="*/ 1 h 22"/>
                <a:gd name="T12" fmla="*/ 33 w 33"/>
                <a:gd name="T13" fmla="*/ 2 h 22"/>
                <a:gd name="T14" fmla="*/ 33 w 33"/>
                <a:gd name="T15" fmla="*/ 5 h 22"/>
                <a:gd name="T16" fmla="*/ 31 w 33"/>
                <a:gd name="T17" fmla="*/ 6 h 22"/>
                <a:gd name="T18" fmla="*/ 29 w 33"/>
                <a:gd name="T19" fmla="*/ 8 h 22"/>
                <a:gd name="T20" fmla="*/ 20 w 33"/>
                <a:gd name="T21" fmla="*/ 16 h 22"/>
                <a:gd name="T22" fmla="*/ 9 w 33"/>
                <a:gd name="T23" fmla="*/ 22 h 22"/>
                <a:gd name="T24" fmla="*/ 7 w 33"/>
                <a:gd name="T25" fmla="*/ 20 h 22"/>
                <a:gd name="T26" fmla="*/ 4 w 33"/>
                <a:gd name="T27" fmla="*/ 18 h 22"/>
                <a:gd name="T28" fmla="*/ 3 w 33"/>
                <a:gd name="T29" fmla="*/ 18 h 22"/>
                <a:gd name="T30" fmla="*/ 0 w 33"/>
                <a:gd name="T31" fmla="*/ 21 h 22"/>
                <a:gd name="T32" fmla="*/ 1 w 33"/>
                <a:gd name="T33" fmla="*/ 20 h 22"/>
                <a:gd name="T34" fmla="*/ 3 w 33"/>
                <a:gd name="T35" fmla="*/ 18 h 22"/>
                <a:gd name="T36" fmla="*/ 16 w 33"/>
                <a:gd name="T37" fmla="*/ 9 h 22"/>
                <a:gd name="T38" fmla="*/ 27 w 33"/>
                <a:gd name="T39" fmla="*/ 0 h 22"/>
                <a:gd name="T40" fmla="*/ 29 w 33"/>
                <a:gd name="T41" fmla="*/ 0 h 22"/>
                <a:gd name="T42" fmla="*/ 29 w 33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" h="22">
                  <a:moveTo>
                    <a:pt x="29" y="0"/>
                  </a:moveTo>
                  <a:lnTo>
                    <a:pt x="30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1"/>
                  </a:lnTo>
                  <a:lnTo>
                    <a:pt x="33" y="2"/>
                  </a:lnTo>
                  <a:lnTo>
                    <a:pt x="33" y="5"/>
                  </a:lnTo>
                  <a:lnTo>
                    <a:pt x="31" y="6"/>
                  </a:lnTo>
                  <a:lnTo>
                    <a:pt x="29" y="8"/>
                  </a:lnTo>
                  <a:lnTo>
                    <a:pt x="20" y="16"/>
                  </a:lnTo>
                  <a:lnTo>
                    <a:pt x="9" y="22"/>
                  </a:lnTo>
                  <a:lnTo>
                    <a:pt x="7" y="20"/>
                  </a:lnTo>
                  <a:lnTo>
                    <a:pt x="4" y="18"/>
                  </a:lnTo>
                  <a:lnTo>
                    <a:pt x="3" y="18"/>
                  </a:lnTo>
                  <a:lnTo>
                    <a:pt x="0" y="21"/>
                  </a:lnTo>
                  <a:lnTo>
                    <a:pt x="1" y="20"/>
                  </a:lnTo>
                  <a:lnTo>
                    <a:pt x="3" y="18"/>
                  </a:lnTo>
                  <a:lnTo>
                    <a:pt x="16" y="9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1085"/>
            <p:cNvSpPr>
              <a:spLocks/>
            </p:cNvSpPr>
            <p:nvPr/>
          </p:nvSpPr>
          <p:spPr bwMode="auto">
            <a:xfrm>
              <a:off x="5867400" y="2239963"/>
              <a:ext cx="68263" cy="71438"/>
            </a:xfrm>
            <a:custGeom>
              <a:avLst/>
              <a:gdLst>
                <a:gd name="T0" fmla="*/ 4 w 43"/>
                <a:gd name="T1" fmla="*/ 0 h 45"/>
                <a:gd name="T2" fmla="*/ 7 w 43"/>
                <a:gd name="T3" fmla="*/ 2 h 45"/>
                <a:gd name="T4" fmla="*/ 9 w 43"/>
                <a:gd name="T5" fmla="*/ 4 h 45"/>
                <a:gd name="T6" fmla="*/ 10 w 43"/>
                <a:gd name="T7" fmla="*/ 5 h 45"/>
                <a:gd name="T8" fmla="*/ 10 w 43"/>
                <a:gd name="T9" fmla="*/ 5 h 45"/>
                <a:gd name="T10" fmla="*/ 10 w 43"/>
                <a:gd name="T11" fmla="*/ 7 h 45"/>
                <a:gd name="T12" fmla="*/ 10 w 43"/>
                <a:gd name="T13" fmla="*/ 7 h 45"/>
                <a:gd name="T14" fmla="*/ 12 w 43"/>
                <a:gd name="T15" fmla="*/ 7 h 45"/>
                <a:gd name="T16" fmla="*/ 12 w 43"/>
                <a:gd name="T17" fmla="*/ 7 h 45"/>
                <a:gd name="T18" fmla="*/ 14 w 43"/>
                <a:gd name="T19" fmla="*/ 9 h 45"/>
                <a:gd name="T20" fmla="*/ 14 w 43"/>
                <a:gd name="T21" fmla="*/ 11 h 45"/>
                <a:gd name="T22" fmla="*/ 13 w 43"/>
                <a:gd name="T23" fmla="*/ 12 h 45"/>
                <a:gd name="T24" fmla="*/ 14 w 43"/>
                <a:gd name="T25" fmla="*/ 13 h 45"/>
                <a:gd name="T26" fmla="*/ 14 w 43"/>
                <a:gd name="T27" fmla="*/ 12 h 45"/>
                <a:gd name="T28" fmla="*/ 17 w 43"/>
                <a:gd name="T29" fmla="*/ 12 h 45"/>
                <a:gd name="T30" fmla="*/ 24 w 43"/>
                <a:gd name="T31" fmla="*/ 19 h 45"/>
                <a:gd name="T32" fmla="*/ 22 w 43"/>
                <a:gd name="T33" fmla="*/ 20 h 45"/>
                <a:gd name="T34" fmla="*/ 22 w 43"/>
                <a:gd name="T35" fmla="*/ 21 h 45"/>
                <a:gd name="T36" fmla="*/ 22 w 43"/>
                <a:gd name="T37" fmla="*/ 21 h 45"/>
                <a:gd name="T38" fmla="*/ 25 w 43"/>
                <a:gd name="T39" fmla="*/ 20 h 45"/>
                <a:gd name="T40" fmla="*/ 27 w 43"/>
                <a:gd name="T41" fmla="*/ 22 h 45"/>
                <a:gd name="T42" fmla="*/ 25 w 43"/>
                <a:gd name="T43" fmla="*/ 24 h 45"/>
                <a:gd name="T44" fmla="*/ 25 w 43"/>
                <a:gd name="T45" fmla="*/ 25 h 45"/>
                <a:gd name="T46" fmla="*/ 26 w 43"/>
                <a:gd name="T47" fmla="*/ 25 h 45"/>
                <a:gd name="T48" fmla="*/ 26 w 43"/>
                <a:gd name="T49" fmla="*/ 25 h 45"/>
                <a:gd name="T50" fmla="*/ 29 w 43"/>
                <a:gd name="T51" fmla="*/ 25 h 45"/>
                <a:gd name="T52" fmla="*/ 31 w 43"/>
                <a:gd name="T53" fmla="*/ 28 h 45"/>
                <a:gd name="T54" fmla="*/ 29 w 43"/>
                <a:gd name="T55" fmla="*/ 30 h 45"/>
                <a:gd name="T56" fmla="*/ 29 w 43"/>
                <a:gd name="T57" fmla="*/ 32 h 45"/>
                <a:gd name="T58" fmla="*/ 30 w 43"/>
                <a:gd name="T59" fmla="*/ 32 h 45"/>
                <a:gd name="T60" fmla="*/ 34 w 43"/>
                <a:gd name="T61" fmla="*/ 30 h 45"/>
                <a:gd name="T62" fmla="*/ 37 w 43"/>
                <a:gd name="T63" fmla="*/ 34 h 45"/>
                <a:gd name="T64" fmla="*/ 35 w 43"/>
                <a:gd name="T65" fmla="*/ 34 h 45"/>
                <a:gd name="T66" fmla="*/ 35 w 43"/>
                <a:gd name="T67" fmla="*/ 36 h 45"/>
                <a:gd name="T68" fmla="*/ 37 w 43"/>
                <a:gd name="T69" fmla="*/ 36 h 45"/>
                <a:gd name="T70" fmla="*/ 37 w 43"/>
                <a:gd name="T71" fmla="*/ 36 h 45"/>
                <a:gd name="T72" fmla="*/ 39 w 43"/>
                <a:gd name="T73" fmla="*/ 36 h 45"/>
                <a:gd name="T74" fmla="*/ 43 w 43"/>
                <a:gd name="T75" fmla="*/ 39 h 45"/>
                <a:gd name="T76" fmla="*/ 42 w 43"/>
                <a:gd name="T77" fmla="*/ 41 h 45"/>
                <a:gd name="T78" fmla="*/ 42 w 43"/>
                <a:gd name="T79" fmla="*/ 41 h 45"/>
                <a:gd name="T80" fmla="*/ 41 w 43"/>
                <a:gd name="T81" fmla="*/ 42 h 45"/>
                <a:gd name="T82" fmla="*/ 38 w 43"/>
                <a:gd name="T83" fmla="*/ 45 h 45"/>
                <a:gd name="T84" fmla="*/ 20 w 43"/>
                <a:gd name="T85" fmla="*/ 25 h 45"/>
                <a:gd name="T86" fmla="*/ 1 w 43"/>
                <a:gd name="T87" fmla="*/ 7 h 45"/>
                <a:gd name="T88" fmla="*/ 0 w 43"/>
                <a:gd name="T89" fmla="*/ 4 h 45"/>
                <a:gd name="T90" fmla="*/ 0 w 43"/>
                <a:gd name="T91" fmla="*/ 3 h 45"/>
                <a:gd name="T92" fmla="*/ 0 w 43"/>
                <a:gd name="T93" fmla="*/ 3 h 45"/>
                <a:gd name="T94" fmla="*/ 0 w 43"/>
                <a:gd name="T95" fmla="*/ 3 h 45"/>
                <a:gd name="T96" fmla="*/ 3 w 43"/>
                <a:gd name="T97" fmla="*/ 0 h 45"/>
                <a:gd name="T98" fmla="*/ 4 w 43"/>
                <a:gd name="T9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3" h="45">
                  <a:moveTo>
                    <a:pt x="4" y="0"/>
                  </a:moveTo>
                  <a:lnTo>
                    <a:pt x="7" y="2"/>
                  </a:lnTo>
                  <a:lnTo>
                    <a:pt x="9" y="4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9"/>
                  </a:lnTo>
                  <a:lnTo>
                    <a:pt x="14" y="11"/>
                  </a:lnTo>
                  <a:lnTo>
                    <a:pt x="13" y="12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7" y="12"/>
                  </a:lnTo>
                  <a:lnTo>
                    <a:pt x="24" y="19"/>
                  </a:lnTo>
                  <a:lnTo>
                    <a:pt x="22" y="20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5" y="20"/>
                  </a:lnTo>
                  <a:lnTo>
                    <a:pt x="27" y="22"/>
                  </a:lnTo>
                  <a:lnTo>
                    <a:pt x="25" y="24"/>
                  </a:lnTo>
                  <a:lnTo>
                    <a:pt x="25" y="25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29" y="25"/>
                  </a:lnTo>
                  <a:lnTo>
                    <a:pt x="31" y="28"/>
                  </a:lnTo>
                  <a:lnTo>
                    <a:pt x="29" y="30"/>
                  </a:lnTo>
                  <a:lnTo>
                    <a:pt x="29" y="32"/>
                  </a:lnTo>
                  <a:lnTo>
                    <a:pt x="30" y="32"/>
                  </a:lnTo>
                  <a:lnTo>
                    <a:pt x="34" y="30"/>
                  </a:lnTo>
                  <a:lnTo>
                    <a:pt x="37" y="34"/>
                  </a:lnTo>
                  <a:lnTo>
                    <a:pt x="35" y="34"/>
                  </a:lnTo>
                  <a:lnTo>
                    <a:pt x="35" y="36"/>
                  </a:lnTo>
                  <a:lnTo>
                    <a:pt x="37" y="36"/>
                  </a:lnTo>
                  <a:lnTo>
                    <a:pt x="37" y="36"/>
                  </a:lnTo>
                  <a:lnTo>
                    <a:pt x="39" y="36"/>
                  </a:lnTo>
                  <a:lnTo>
                    <a:pt x="43" y="39"/>
                  </a:lnTo>
                  <a:lnTo>
                    <a:pt x="42" y="41"/>
                  </a:lnTo>
                  <a:lnTo>
                    <a:pt x="42" y="41"/>
                  </a:lnTo>
                  <a:lnTo>
                    <a:pt x="41" y="42"/>
                  </a:lnTo>
                  <a:lnTo>
                    <a:pt x="38" y="45"/>
                  </a:lnTo>
                  <a:lnTo>
                    <a:pt x="20" y="25"/>
                  </a:lnTo>
                  <a:lnTo>
                    <a:pt x="1" y="7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1086"/>
            <p:cNvSpPr>
              <a:spLocks/>
            </p:cNvSpPr>
            <p:nvPr/>
          </p:nvSpPr>
          <p:spPr bwMode="auto">
            <a:xfrm>
              <a:off x="5938838" y="2306638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1 w 1"/>
                <a:gd name="T4" fmla="*/ 0 w 1"/>
                <a:gd name="T5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87"/>
            <p:cNvSpPr>
              <a:spLocks noChangeArrowheads="1"/>
            </p:cNvSpPr>
            <p:nvPr/>
          </p:nvSpPr>
          <p:spPr bwMode="auto">
            <a:xfrm>
              <a:off x="5940425" y="2311401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1088"/>
            <p:cNvSpPr>
              <a:spLocks/>
            </p:cNvSpPr>
            <p:nvPr/>
          </p:nvSpPr>
          <p:spPr bwMode="auto">
            <a:xfrm>
              <a:off x="5886450" y="2335213"/>
              <a:ext cx="28575" cy="30163"/>
            </a:xfrm>
            <a:custGeom>
              <a:avLst/>
              <a:gdLst>
                <a:gd name="T0" fmla="*/ 18 w 18"/>
                <a:gd name="T1" fmla="*/ 0 h 19"/>
                <a:gd name="T2" fmla="*/ 2 w 18"/>
                <a:gd name="T3" fmla="*/ 16 h 19"/>
                <a:gd name="T4" fmla="*/ 1 w 18"/>
                <a:gd name="T5" fmla="*/ 17 h 19"/>
                <a:gd name="T6" fmla="*/ 0 w 18"/>
                <a:gd name="T7" fmla="*/ 19 h 19"/>
                <a:gd name="T8" fmla="*/ 0 w 18"/>
                <a:gd name="T9" fmla="*/ 19 h 19"/>
                <a:gd name="T10" fmla="*/ 1 w 18"/>
                <a:gd name="T11" fmla="*/ 16 h 19"/>
                <a:gd name="T12" fmla="*/ 2 w 18"/>
                <a:gd name="T13" fmla="*/ 14 h 19"/>
                <a:gd name="T14" fmla="*/ 5 w 18"/>
                <a:gd name="T15" fmla="*/ 12 h 19"/>
                <a:gd name="T16" fmla="*/ 6 w 18"/>
                <a:gd name="T17" fmla="*/ 11 h 19"/>
                <a:gd name="T18" fmla="*/ 12 w 18"/>
                <a:gd name="T19" fmla="*/ 6 h 19"/>
                <a:gd name="T20" fmla="*/ 17 w 18"/>
                <a:gd name="T21" fmla="*/ 2 h 19"/>
                <a:gd name="T22" fmla="*/ 18 w 18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9">
                  <a:moveTo>
                    <a:pt x="18" y="0"/>
                  </a:moveTo>
                  <a:lnTo>
                    <a:pt x="2" y="16"/>
                  </a:lnTo>
                  <a:lnTo>
                    <a:pt x="1" y="17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1" y="16"/>
                  </a:lnTo>
                  <a:lnTo>
                    <a:pt x="2" y="14"/>
                  </a:lnTo>
                  <a:lnTo>
                    <a:pt x="5" y="12"/>
                  </a:lnTo>
                  <a:lnTo>
                    <a:pt x="6" y="11"/>
                  </a:lnTo>
                  <a:lnTo>
                    <a:pt x="12" y="6"/>
                  </a:lnTo>
                  <a:lnTo>
                    <a:pt x="17" y="2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1089"/>
            <p:cNvSpPr>
              <a:spLocks/>
            </p:cNvSpPr>
            <p:nvPr/>
          </p:nvSpPr>
          <p:spPr bwMode="auto">
            <a:xfrm>
              <a:off x="5875338" y="2305051"/>
              <a:ext cx="65088" cy="57150"/>
            </a:xfrm>
            <a:custGeom>
              <a:avLst/>
              <a:gdLst>
                <a:gd name="T0" fmla="*/ 37 w 41"/>
                <a:gd name="T1" fmla="*/ 0 h 36"/>
                <a:gd name="T2" fmla="*/ 37 w 41"/>
                <a:gd name="T3" fmla="*/ 1 h 36"/>
                <a:gd name="T4" fmla="*/ 37 w 41"/>
                <a:gd name="T5" fmla="*/ 2 h 36"/>
                <a:gd name="T6" fmla="*/ 38 w 41"/>
                <a:gd name="T7" fmla="*/ 2 h 36"/>
                <a:gd name="T8" fmla="*/ 40 w 41"/>
                <a:gd name="T9" fmla="*/ 1 h 36"/>
                <a:gd name="T10" fmla="*/ 41 w 41"/>
                <a:gd name="T11" fmla="*/ 1 h 36"/>
                <a:gd name="T12" fmla="*/ 34 w 41"/>
                <a:gd name="T13" fmla="*/ 9 h 36"/>
                <a:gd name="T14" fmla="*/ 24 w 41"/>
                <a:gd name="T15" fmla="*/ 18 h 36"/>
                <a:gd name="T16" fmla="*/ 15 w 41"/>
                <a:gd name="T17" fmla="*/ 26 h 36"/>
                <a:gd name="T18" fmla="*/ 5 w 41"/>
                <a:gd name="T19" fmla="*/ 36 h 36"/>
                <a:gd name="T20" fmla="*/ 5 w 41"/>
                <a:gd name="T21" fmla="*/ 36 h 36"/>
                <a:gd name="T22" fmla="*/ 3 w 41"/>
                <a:gd name="T23" fmla="*/ 35 h 36"/>
                <a:gd name="T24" fmla="*/ 2 w 41"/>
                <a:gd name="T25" fmla="*/ 35 h 36"/>
                <a:gd name="T26" fmla="*/ 0 w 41"/>
                <a:gd name="T27" fmla="*/ 36 h 36"/>
                <a:gd name="T28" fmla="*/ 0 w 41"/>
                <a:gd name="T29" fmla="*/ 36 h 36"/>
                <a:gd name="T30" fmla="*/ 11 w 41"/>
                <a:gd name="T31" fmla="*/ 25 h 36"/>
                <a:gd name="T32" fmla="*/ 22 w 41"/>
                <a:gd name="T33" fmla="*/ 14 h 36"/>
                <a:gd name="T34" fmla="*/ 33 w 41"/>
                <a:gd name="T35" fmla="*/ 4 h 36"/>
                <a:gd name="T36" fmla="*/ 36 w 41"/>
                <a:gd name="T37" fmla="*/ 1 h 36"/>
                <a:gd name="T38" fmla="*/ 37 w 41"/>
                <a:gd name="T39" fmla="*/ 0 h 36"/>
                <a:gd name="T40" fmla="*/ 37 w 41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36">
                  <a:moveTo>
                    <a:pt x="37" y="0"/>
                  </a:moveTo>
                  <a:lnTo>
                    <a:pt x="37" y="1"/>
                  </a:lnTo>
                  <a:lnTo>
                    <a:pt x="37" y="2"/>
                  </a:lnTo>
                  <a:lnTo>
                    <a:pt x="38" y="2"/>
                  </a:lnTo>
                  <a:lnTo>
                    <a:pt x="40" y="1"/>
                  </a:lnTo>
                  <a:lnTo>
                    <a:pt x="41" y="1"/>
                  </a:lnTo>
                  <a:lnTo>
                    <a:pt x="34" y="9"/>
                  </a:lnTo>
                  <a:lnTo>
                    <a:pt x="24" y="18"/>
                  </a:lnTo>
                  <a:lnTo>
                    <a:pt x="15" y="26"/>
                  </a:lnTo>
                  <a:lnTo>
                    <a:pt x="5" y="36"/>
                  </a:lnTo>
                  <a:lnTo>
                    <a:pt x="5" y="36"/>
                  </a:lnTo>
                  <a:lnTo>
                    <a:pt x="3" y="35"/>
                  </a:lnTo>
                  <a:lnTo>
                    <a:pt x="2" y="35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11" y="25"/>
                  </a:lnTo>
                  <a:lnTo>
                    <a:pt x="22" y="14"/>
                  </a:lnTo>
                  <a:lnTo>
                    <a:pt x="33" y="4"/>
                  </a:lnTo>
                  <a:lnTo>
                    <a:pt x="36" y="1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90"/>
            <p:cNvSpPr>
              <a:spLocks/>
            </p:cNvSpPr>
            <p:nvPr/>
          </p:nvSpPr>
          <p:spPr bwMode="auto">
            <a:xfrm>
              <a:off x="5934075" y="2311401"/>
              <a:ext cx="6350" cy="6350"/>
            </a:xfrm>
            <a:custGeom>
              <a:avLst/>
              <a:gdLst>
                <a:gd name="T0" fmla="*/ 4 w 4"/>
                <a:gd name="T1" fmla="*/ 0 h 4"/>
                <a:gd name="T2" fmla="*/ 4 w 4"/>
                <a:gd name="T3" fmla="*/ 0 h 4"/>
                <a:gd name="T4" fmla="*/ 0 w 4"/>
                <a:gd name="T5" fmla="*/ 4 h 4"/>
                <a:gd name="T6" fmla="*/ 4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1091"/>
            <p:cNvSpPr>
              <a:spLocks/>
            </p:cNvSpPr>
            <p:nvPr/>
          </p:nvSpPr>
          <p:spPr bwMode="auto">
            <a:xfrm>
              <a:off x="5873750" y="2360613"/>
              <a:ext cx="39688" cy="39688"/>
            </a:xfrm>
            <a:custGeom>
              <a:avLst/>
              <a:gdLst>
                <a:gd name="T0" fmla="*/ 4 w 25"/>
                <a:gd name="T1" fmla="*/ 0 h 25"/>
                <a:gd name="T2" fmla="*/ 6 w 25"/>
                <a:gd name="T3" fmla="*/ 1 h 25"/>
                <a:gd name="T4" fmla="*/ 6 w 25"/>
                <a:gd name="T5" fmla="*/ 1 h 25"/>
                <a:gd name="T6" fmla="*/ 4 w 25"/>
                <a:gd name="T7" fmla="*/ 7 h 25"/>
                <a:gd name="T8" fmla="*/ 4 w 25"/>
                <a:gd name="T9" fmla="*/ 8 h 25"/>
                <a:gd name="T10" fmla="*/ 4 w 25"/>
                <a:gd name="T11" fmla="*/ 8 h 25"/>
                <a:gd name="T12" fmla="*/ 5 w 25"/>
                <a:gd name="T13" fmla="*/ 8 h 25"/>
                <a:gd name="T14" fmla="*/ 9 w 25"/>
                <a:gd name="T15" fmla="*/ 4 h 25"/>
                <a:gd name="T16" fmla="*/ 12 w 25"/>
                <a:gd name="T17" fmla="*/ 7 h 25"/>
                <a:gd name="T18" fmla="*/ 10 w 25"/>
                <a:gd name="T19" fmla="*/ 9 h 25"/>
                <a:gd name="T20" fmla="*/ 10 w 25"/>
                <a:gd name="T21" fmla="*/ 11 h 25"/>
                <a:gd name="T22" fmla="*/ 12 w 25"/>
                <a:gd name="T23" fmla="*/ 11 h 25"/>
                <a:gd name="T24" fmla="*/ 12 w 25"/>
                <a:gd name="T25" fmla="*/ 11 h 25"/>
                <a:gd name="T26" fmla="*/ 14 w 25"/>
                <a:gd name="T27" fmla="*/ 8 h 25"/>
                <a:gd name="T28" fmla="*/ 18 w 25"/>
                <a:gd name="T29" fmla="*/ 13 h 25"/>
                <a:gd name="T30" fmla="*/ 18 w 25"/>
                <a:gd name="T31" fmla="*/ 13 h 25"/>
                <a:gd name="T32" fmla="*/ 18 w 25"/>
                <a:gd name="T33" fmla="*/ 15 h 25"/>
                <a:gd name="T34" fmla="*/ 18 w 25"/>
                <a:gd name="T35" fmla="*/ 15 h 25"/>
                <a:gd name="T36" fmla="*/ 20 w 25"/>
                <a:gd name="T37" fmla="*/ 15 h 25"/>
                <a:gd name="T38" fmla="*/ 20 w 25"/>
                <a:gd name="T39" fmla="*/ 15 h 25"/>
                <a:gd name="T40" fmla="*/ 25 w 25"/>
                <a:gd name="T41" fmla="*/ 17 h 25"/>
                <a:gd name="T42" fmla="*/ 22 w 25"/>
                <a:gd name="T43" fmla="*/ 18 h 25"/>
                <a:gd name="T44" fmla="*/ 21 w 25"/>
                <a:gd name="T45" fmla="*/ 21 h 25"/>
                <a:gd name="T46" fmla="*/ 22 w 25"/>
                <a:gd name="T47" fmla="*/ 22 h 25"/>
                <a:gd name="T48" fmla="*/ 23 w 25"/>
                <a:gd name="T49" fmla="*/ 25 h 25"/>
                <a:gd name="T50" fmla="*/ 23 w 25"/>
                <a:gd name="T51" fmla="*/ 24 h 25"/>
                <a:gd name="T52" fmla="*/ 12 w 25"/>
                <a:gd name="T53" fmla="*/ 16 h 25"/>
                <a:gd name="T54" fmla="*/ 1 w 25"/>
                <a:gd name="T55" fmla="*/ 5 h 25"/>
                <a:gd name="T56" fmla="*/ 0 w 25"/>
                <a:gd name="T57" fmla="*/ 4 h 25"/>
                <a:gd name="T58" fmla="*/ 0 w 25"/>
                <a:gd name="T59" fmla="*/ 3 h 25"/>
                <a:gd name="T60" fmla="*/ 1 w 25"/>
                <a:gd name="T61" fmla="*/ 1 h 25"/>
                <a:gd name="T62" fmla="*/ 1 w 25"/>
                <a:gd name="T63" fmla="*/ 1 h 25"/>
                <a:gd name="T64" fmla="*/ 3 w 25"/>
                <a:gd name="T65" fmla="*/ 0 h 25"/>
                <a:gd name="T66" fmla="*/ 4 w 25"/>
                <a:gd name="T6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" h="25">
                  <a:moveTo>
                    <a:pt x="4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4" y="7"/>
                  </a:lnTo>
                  <a:lnTo>
                    <a:pt x="4" y="8"/>
                  </a:lnTo>
                  <a:lnTo>
                    <a:pt x="4" y="8"/>
                  </a:lnTo>
                  <a:lnTo>
                    <a:pt x="5" y="8"/>
                  </a:lnTo>
                  <a:lnTo>
                    <a:pt x="9" y="4"/>
                  </a:lnTo>
                  <a:lnTo>
                    <a:pt x="12" y="7"/>
                  </a:lnTo>
                  <a:lnTo>
                    <a:pt x="10" y="9"/>
                  </a:ln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4" y="8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5" y="17"/>
                  </a:lnTo>
                  <a:lnTo>
                    <a:pt x="22" y="18"/>
                  </a:lnTo>
                  <a:lnTo>
                    <a:pt x="21" y="21"/>
                  </a:lnTo>
                  <a:lnTo>
                    <a:pt x="22" y="22"/>
                  </a:lnTo>
                  <a:lnTo>
                    <a:pt x="23" y="25"/>
                  </a:lnTo>
                  <a:lnTo>
                    <a:pt x="23" y="24"/>
                  </a:lnTo>
                  <a:lnTo>
                    <a:pt x="12" y="1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92"/>
            <p:cNvSpPr>
              <a:spLocks noChangeArrowheads="1"/>
            </p:cNvSpPr>
            <p:nvPr/>
          </p:nvSpPr>
          <p:spPr bwMode="auto">
            <a:xfrm>
              <a:off x="5886450" y="236537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1093"/>
            <p:cNvSpPr>
              <a:spLocks/>
            </p:cNvSpPr>
            <p:nvPr/>
          </p:nvSpPr>
          <p:spPr bwMode="auto">
            <a:xfrm>
              <a:off x="5907088" y="2332038"/>
              <a:ext cx="63500" cy="68263"/>
            </a:xfrm>
            <a:custGeom>
              <a:avLst/>
              <a:gdLst>
                <a:gd name="T0" fmla="*/ 39 w 40"/>
                <a:gd name="T1" fmla="*/ 0 h 43"/>
                <a:gd name="T2" fmla="*/ 39 w 40"/>
                <a:gd name="T3" fmla="*/ 0 h 43"/>
                <a:gd name="T4" fmla="*/ 38 w 40"/>
                <a:gd name="T5" fmla="*/ 1 h 43"/>
                <a:gd name="T6" fmla="*/ 37 w 40"/>
                <a:gd name="T7" fmla="*/ 4 h 43"/>
                <a:gd name="T8" fmla="*/ 35 w 40"/>
                <a:gd name="T9" fmla="*/ 5 h 43"/>
                <a:gd name="T10" fmla="*/ 35 w 40"/>
                <a:gd name="T11" fmla="*/ 5 h 43"/>
                <a:gd name="T12" fmla="*/ 37 w 40"/>
                <a:gd name="T13" fmla="*/ 6 h 43"/>
                <a:gd name="T14" fmla="*/ 37 w 40"/>
                <a:gd name="T15" fmla="*/ 6 h 43"/>
                <a:gd name="T16" fmla="*/ 38 w 40"/>
                <a:gd name="T17" fmla="*/ 5 h 43"/>
                <a:gd name="T18" fmla="*/ 38 w 40"/>
                <a:gd name="T19" fmla="*/ 6 h 43"/>
                <a:gd name="T20" fmla="*/ 40 w 40"/>
                <a:gd name="T21" fmla="*/ 8 h 43"/>
                <a:gd name="T22" fmla="*/ 23 w 40"/>
                <a:gd name="T23" fmla="*/ 25 h 43"/>
                <a:gd name="T24" fmla="*/ 6 w 40"/>
                <a:gd name="T25" fmla="*/ 42 h 43"/>
                <a:gd name="T26" fmla="*/ 5 w 40"/>
                <a:gd name="T27" fmla="*/ 43 h 43"/>
                <a:gd name="T28" fmla="*/ 4 w 40"/>
                <a:gd name="T29" fmla="*/ 43 h 43"/>
                <a:gd name="T30" fmla="*/ 2 w 40"/>
                <a:gd name="T31" fmla="*/ 43 h 43"/>
                <a:gd name="T32" fmla="*/ 2 w 40"/>
                <a:gd name="T33" fmla="*/ 43 h 43"/>
                <a:gd name="T34" fmla="*/ 1 w 40"/>
                <a:gd name="T35" fmla="*/ 40 h 43"/>
                <a:gd name="T36" fmla="*/ 0 w 40"/>
                <a:gd name="T37" fmla="*/ 39 h 43"/>
                <a:gd name="T38" fmla="*/ 1 w 40"/>
                <a:gd name="T39" fmla="*/ 36 h 43"/>
                <a:gd name="T40" fmla="*/ 4 w 40"/>
                <a:gd name="T41" fmla="*/ 35 h 43"/>
                <a:gd name="T42" fmla="*/ 21 w 40"/>
                <a:gd name="T43" fmla="*/ 18 h 43"/>
                <a:gd name="T44" fmla="*/ 38 w 40"/>
                <a:gd name="T45" fmla="*/ 1 h 43"/>
                <a:gd name="T46" fmla="*/ 39 w 40"/>
                <a:gd name="T4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" h="43">
                  <a:moveTo>
                    <a:pt x="39" y="0"/>
                  </a:moveTo>
                  <a:lnTo>
                    <a:pt x="39" y="0"/>
                  </a:lnTo>
                  <a:lnTo>
                    <a:pt x="38" y="1"/>
                  </a:lnTo>
                  <a:lnTo>
                    <a:pt x="37" y="4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8" y="5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23" y="25"/>
                  </a:lnTo>
                  <a:lnTo>
                    <a:pt x="6" y="42"/>
                  </a:lnTo>
                  <a:lnTo>
                    <a:pt x="5" y="43"/>
                  </a:lnTo>
                  <a:lnTo>
                    <a:pt x="4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1" y="40"/>
                  </a:lnTo>
                  <a:lnTo>
                    <a:pt x="0" y="39"/>
                  </a:lnTo>
                  <a:lnTo>
                    <a:pt x="1" y="36"/>
                  </a:lnTo>
                  <a:lnTo>
                    <a:pt x="4" y="35"/>
                  </a:lnTo>
                  <a:lnTo>
                    <a:pt x="21" y="18"/>
                  </a:lnTo>
                  <a:lnTo>
                    <a:pt x="38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1094"/>
            <p:cNvSpPr>
              <a:spLocks/>
            </p:cNvSpPr>
            <p:nvPr/>
          </p:nvSpPr>
          <p:spPr bwMode="auto">
            <a:xfrm>
              <a:off x="5959475" y="2209801"/>
              <a:ext cx="69850" cy="71438"/>
            </a:xfrm>
            <a:custGeom>
              <a:avLst/>
              <a:gdLst>
                <a:gd name="T0" fmla="*/ 44 w 44"/>
                <a:gd name="T1" fmla="*/ 0 h 45"/>
                <a:gd name="T2" fmla="*/ 43 w 44"/>
                <a:gd name="T3" fmla="*/ 1 h 45"/>
                <a:gd name="T4" fmla="*/ 41 w 44"/>
                <a:gd name="T5" fmla="*/ 3 h 45"/>
                <a:gd name="T6" fmla="*/ 43 w 44"/>
                <a:gd name="T7" fmla="*/ 6 h 45"/>
                <a:gd name="T8" fmla="*/ 44 w 44"/>
                <a:gd name="T9" fmla="*/ 7 h 45"/>
                <a:gd name="T10" fmla="*/ 24 w 44"/>
                <a:gd name="T11" fmla="*/ 26 h 45"/>
                <a:gd name="T12" fmla="*/ 6 w 44"/>
                <a:gd name="T13" fmla="*/ 44 h 45"/>
                <a:gd name="T14" fmla="*/ 5 w 44"/>
                <a:gd name="T15" fmla="*/ 44 h 45"/>
                <a:gd name="T16" fmla="*/ 4 w 44"/>
                <a:gd name="T17" fmla="*/ 45 h 45"/>
                <a:gd name="T18" fmla="*/ 2 w 44"/>
                <a:gd name="T19" fmla="*/ 44 h 45"/>
                <a:gd name="T20" fmla="*/ 1 w 44"/>
                <a:gd name="T21" fmla="*/ 43 h 45"/>
                <a:gd name="T22" fmla="*/ 2 w 44"/>
                <a:gd name="T23" fmla="*/ 41 h 45"/>
                <a:gd name="T24" fmla="*/ 2 w 44"/>
                <a:gd name="T25" fmla="*/ 41 h 45"/>
                <a:gd name="T26" fmla="*/ 1 w 44"/>
                <a:gd name="T27" fmla="*/ 40 h 45"/>
                <a:gd name="T28" fmla="*/ 1 w 44"/>
                <a:gd name="T29" fmla="*/ 40 h 45"/>
                <a:gd name="T30" fmla="*/ 0 w 44"/>
                <a:gd name="T31" fmla="*/ 41 h 45"/>
                <a:gd name="T32" fmla="*/ 1 w 44"/>
                <a:gd name="T33" fmla="*/ 40 h 45"/>
                <a:gd name="T34" fmla="*/ 1 w 44"/>
                <a:gd name="T35" fmla="*/ 39 h 45"/>
                <a:gd name="T36" fmla="*/ 4 w 44"/>
                <a:gd name="T37" fmla="*/ 36 h 45"/>
                <a:gd name="T38" fmla="*/ 23 w 44"/>
                <a:gd name="T39" fmla="*/ 18 h 45"/>
                <a:gd name="T40" fmla="*/ 43 w 44"/>
                <a:gd name="T41" fmla="*/ 0 h 45"/>
                <a:gd name="T42" fmla="*/ 44 w 44"/>
                <a:gd name="T4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45">
                  <a:moveTo>
                    <a:pt x="44" y="0"/>
                  </a:moveTo>
                  <a:lnTo>
                    <a:pt x="43" y="1"/>
                  </a:lnTo>
                  <a:lnTo>
                    <a:pt x="41" y="3"/>
                  </a:lnTo>
                  <a:lnTo>
                    <a:pt x="43" y="6"/>
                  </a:lnTo>
                  <a:lnTo>
                    <a:pt x="44" y="7"/>
                  </a:lnTo>
                  <a:lnTo>
                    <a:pt x="24" y="26"/>
                  </a:lnTo>
                  <a:lnTo>
                    <a:pt x="6" y="44"/>
                  </a:lnTo>
                  <a:lnTo>
                    <a:pt x="5" y="44"/>
                  </a:lnTo>
                  <a:lnTo>
                    <a:pt x="4" y="45"/>
                  </a:lnTo>
                  <a:lnTo>
                    <a:pt x="2" y="44"/>
                  </a:lnTo>
                  <a:lnTo>
                    <a:pt x="1" y="43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0" y="41"/>
                  </a:lnTo>
                  <a:lnTo>
                    <a:pt x="1" y="40"/>
                  </a:lnTo>
                  <a:lnTo>
                    <a:pt x="1" y="39"/>
                  </a:lnTo>
                  <a:lnTo>
                    <a:pt x="4" y="36"/>
                  </a:lnTo>
                  <a:lnTo>
                    <a:pt x="23" y="18"/>
                  </a:lnTo>
                  <a:lnTo>
                    <a:pt x="43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1095"/>
            <p:cNvSpPr>
              <a:spLocks/>
            </p:cNvSpPr>
            <p:nvPr/>
          </p:nvSpPr>
          <p:spPr bwMode="auto">
            <a:xfrm>
              <a:off x="6024563" y="2209801"/>
              <a:ext cx="49213" cy="42863"/>
            </a:xfrm>
            <a:custGeom>
              <a:avLst/>
              <a:gdLst>
                <a:gd name="T0" fmla="*/ 4 w 31"/>
                <a:gd name="T1" fmla="*/ 0 h 27"/>
                <a:gd name="T2" fmla="*/ 4 w 31"/>
                <a:gd name="T3" fmla="*/ 0 h 27"/>
                <a:gd name="T4" fmla="*/ 4 w 31"/>
                <a:gd name="T5" fmla="*/ 0 h 27"/>
                <a:gd name="T6" fmla="*/ 6 w 31"/>
                <a:gd name="T7" fmla="*/ 0 h 27"/>
                <a:gd name="T8" fmla="*/ 6 w 31"/>
                <a:gd name="T9" fmla="*/ 1 h 27"/>
                <a:gd name="T10" fmla="*/ 7 w 31"/>
                <a:gd name="T11" fmla="*/ 1 h 27"/>
                <a:gd name="T12" fmla="*/ 18 w 31"/>
                <a:gd name="T13" fmla="*/ 11 h 27"/>
                <a:gd name="T14" fmla="*/ 29 w 31"/>
                <a:gd name="T15" fmla="*/ 23 h 27"/>
                <a:gd name="T16" fmla="*/ 31 w 31"/>
                <a:gd name="T17" fmla="*/ 24 h 27"/>
                <a:gd name="T18" fmla="*/ 29 w 31"/>
                <a:gd name="T19" fmla="*/ 27 h 27"/>
                <a:gd name="T20" fmla="*/ 29 w 31"/>
                <a:gd name="T21" fmla="*/ 24 h 27"/>
                <a:gd name="T22" fmla="*/ 27 w 31"/>
                <a:gd name="T23" fmla="*/ 23 h 27"/>
                <a:gd name="T24" fmla="*/ 25 w 31"/>
                <a:gd name="T25" fmla="*/ 23 h 27"/>
                <a:gd name="T26" fmla="*/ 23 w 31"/>
                <a:gd name="T27" fmla="*/ 24 h 27"/>
                <a:gd name="T28" fmla="*/ 21 w 31"/>
                <a:gd name="T29" fmla="*/ 26 h 27"/>
                <a:gd name="T30" fmla="*/ 24 w 31"/>
                <a:gd name="T31" fmla="*/ 23 h 27"/>
                <a:gd name="T32" fmla="*/ 24 w 31"/>
                <a:gd name="T33" fmla="*/ 23 h 27"/>
                <a:gd name="T34" fmla="*/ 23 w 31"/>
                <a:gd name="T35" fmla="*/ 22 h 27"/>
                <a:gd name="T36" fmla="*/ 23 w 31"/>
                <a:gd name="T37" fmla="*/ 22 h 27"/>
                <a:gd name="T38" fmla="*/ 20 w 31"/>
                <a:gd name="T39" fmla="*/ 23 h 27"/>
                <a:gd name="T40" fmla="*/ 15 w 31"/>
                <a:gd name="T41" fmla="*/ 19 h 27"/>
                <a:gd name="T42" fmla="*/ 15 w 31"/>
                <a:gd name="T43" fmla="*/ 19 h 27"/>
                <a:gd name="T44" fmla="*/ 16 w 31"/>
                <a:gd name="T45" fmla="*/ 18 h 27"/>
                <a:gd name="T46" fmla="*/ 15 w 31"/>
                <a:gd name="T47" fmla="*/ 17 h 27"/>
                <a:gd name="T48" fmla="*/ 15 w 31"/>
                <a:gd name="T49" fmla="*/ 17 h 27"/>
                <a:gd name="T50" fmla="*/ 14 w 31"/>
                <a:gd name="T51" fmla="*/ 18 h 27"/>
                <a:gd name="T52" fmla="*/ 10 w 31"/>
                <a:gd name="T53" fmla="*/ 14 h 27"/>
                <a:gd name="T54" fmla="*/ 10 w 31"/>
                <a:gd name="T55" fmla="*/ 14 h 27"/>
                <a:gd name="T56" fmla="*/ 10 w 31"/>
                <a:gd name="T57" fmla="*/ 13 h 27"/>
                <a:gd name="T58" fmla="*/ 10 w 31"/>
                <a:gd name="T59" fmla="*/ 13 h 27"/>
                <a:gd name="T60" fmla="*/ 8 w 31"/>
                <a:gd name="T61" fmla="*/ 13 h 27"/>
                <a:gd name="T62" fmla="*/ 8 w 31"/>
                <a:gd name="T63" fmla="*/ 13 h 27"/>
                <a:gd name="T64" fmla="*/ 7 w 31"/>
                <a:gd name="T65" fmla="*/ 11 h 27"/>
                <a:gd name="T66" fmla="*/ 6 w 31"/>
                <a:gd name="T67" fmla="*/ 10 h 27"/>
                <a:gd name="T68" fmla="*/ 3 w 31"/>
                <a:gd name="T69" fmla="*/ 7 h 27"/>
                <a:gd name="T70" fmla="*/ 2 w 31"/>
                <a:gd name="T71" fmla="*/ 6 h 27"/>
                <a:gd name="T72" fmla="*/ 0 w 31"/>
                <a:gd name="T73" fmla="*/ 3 h 27"/>
                <a:gd name="T74" fmla="*/ 2 w 31"/>
                <a:gd name="T75" fmla="*/ 1 h 27"/>
                <a:gd name="T76" fmla="*/ 3 w 31"/>
                <a:gd name="T77" fmla="*/ 0 h 27"/>
                <a:gd name="T78" fmla="*/ 3 w 31"/>
                <a:gd name="T79" fmla="*/ 0 h 27"/>
                <a:gd name="T80" fmla="*/ 4 w 31"/>
                <a:gd name="T8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1" h="27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7" y="1"/>
                  </a:lnTo>
                  <a:lnTo>
                    <a:pt x="18" y="11"/>
                  </a:lnTo>
                  <a:lnTo>
                    <a:pt x="29" y="23"/>
                  </a:lnTo>
                  <a:lnTo>
                    <a:pt x="31" y="24"/>
                  </a:lnTo>
                  <a:lnTo>
                    <a:pt x="29" y="27"/>
                  </a:lnTo>
                  <a:lnTo>
                    <a:pt x="29" y="24"/>
                  </a:lnTo>
                  <a:lnTo>
                    <a:pt x="27" y="23"/>
                  </a:lnTo>
                  <a:lnTo>
                    <a:pt x="25" y="23"/>
                  </a:lnTo>
                  <a:lnTo>
                    <a:pt x="23" y="24"/>
                  </a:lnTo>
                  <a:lnTo>
                    <a:pt x="21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0" y="23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6" y="18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4" y="1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7" y="11"/>
                  </a:lnTo>
                  <a:lnTo>
                    <a:pt x="6" y="10"/>
                  </a:lnTo>
                  <a:lnTo>
                    <a:pt x="3" y="7"/>
                  </a:lnTo>
                  <a:lnTo>
                    <a:pt x="2" y="6"/>
                  </a:lnTo>
                  <a:lnTo>
                    <a:pt x="0" y="3"/>
                  </a:lnTo>
                  <a:lnTo>
                    <a:pt x="2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1096"/>
            <p:cNvSpPr>
              <a:spLocks/>
            </p:cNvSpPr>
            <p:nvPr/>
          </p:nvSpPr>
          <p:spPr bwMode="auto">
            <a:xfrm>
              <a:off x="6002338" y="2246313"/>
              <a:ext cx="68263" cy="58738"/>
            </a:xfrm>
            <a:custGeom>
              <a:avLst/>
              <a:gdLst>
                <a:gd name="T0" fmla="*/ 39 w 43"/>
                <a:gd name="T1" fmla="*/ 0 h 37"/>
                <a:gd name="T2" fmla="*/ 41 w 43"/>
                <a:gd name="T3" fmla="*/ 0 h 37"/>
                <a:gd name="T4" fmla="*/ 43 w 43"/>
                <a:gd name="T5" fmla="*/ 1 h 37"/>
                <a:gd name="T6" fmla="*/ 43 w 43"/>
                <a:gd name="T7" fmla="*/ 4 h 37"/>
                <a:gd name="T8" fmla="*/ 43 w 43"/>
                <a:gd name="T9" fmla="*/ 5 h 37"/>
                <a:gd name="T10" fmla="*/ 42 w 43"/>
                <a:gd name="T11" fmla="*/ 7 h 37"/>
                <a:gd name="T12" fmla="*/ 9 w 43"/>
                <a:gd name="T13" fmla="*/ 34 h 37"/>
                <a:gd name="T14" fmla="*/ 8 w 43"/>
                <a:gd name="T15" fmla="*/ 33 h 37"/>
                <a:gd name="T16" fmla="*/ 7 w 43"/>
                <a:gd name="T17" fmla="*/ 32 h 37"/>
                <a:gd name="T18" fmla="*/ 4 w 43"/>
                <a:gd name="T19" fmla="*/ 32 h 37"/>
                <a:gd name="T20" fmla="*/ 3 w 43"/>
                <a:gd name="T21" fmla="*/ 33 h 37"/>
                <a:gd name="T22" fmla="*/ 1 w 43"/>
                <a:gd name="T23" fmla="*/ 34 h 37"/>
                <a:gd name="T24" fmla="*/ 3 w 43"/>
                <a:gd name="T25" fmla="*/ 37 h 37"/>
                <a:gd name="T26" fmla="*/ 1 w 43"/>
                <a:gd name="T27" fmla="*/ 35 h 37"/>
                <a:gd name="T28" fmla="*/ 0 w 43"/>
                <a:gd name="T29" fmla="*/ 33 h 37"/>
                <a:gd name="T30" fmla="*/ 18 w 43"/>
                <a:gd name="T31" fmla="*/ 18 h 37"/>
                <a:gd name="T32" fmla="*/ 35 w 43"/>
                <a:gd name="T33" fmla="*/ 3 h 37"/>
                <a:gd name="T34" fmla="*/ 37 w 43"/>
                <a:gd name="T35" fmla="*/ 1 h 37"/>
                <a:gd name="T36" fmla="*/ 39 w 43"/>
                <a:gd name="T3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7">
                  <a:moveTo>
                    <a:pt x="39" y="0"/>
                  </a:moveTo>
                  <a:lnTo>
                    <a:pt x="41" y="0"/>
                  </a:lnTo>
                  <a:lnTo>
                    <a:pt x="43" y="1"/>
                  </a:lnTo>
                  <a:lnTo>
                    <a:pt x="43" y="4"/>
                  </a:lnTo>
                  <a:lnTo>
                    <a:pt x="43" y="5"/>
                  </a:lnTo>
                  <a:lnTo>
                    <a:pt x="42" y="7"/>
                  </a:lnTo>
                  <a:lnTo>
                    <a:pt x="9" y="34"/>
                  </a:lnTo>
                  <a:lnTo>
                    <a:pt x="8" y="33"/>
                  </a:lnTo>
                  <a:lnTo>
                    <a:pt x="7" y="32"/>
                  </a:lnTo>
                  <a:lnTo>
                    <a:pt x="4" y="32"/>
                  </a:lnTo>
                  <a:lnTo>
                    <a:pt x="3" y="33"/>
                  </a:lnTo>
                  <a:lnTo>
                    <a:pt x="1" y="34"/>
                  </a:lnTo>
                  <a:lnTo>
                    <a:pt x="3" y="37"/>
                  </a:lnTo>
                  <a:lnTo>
                    <a:pt x="1" y="35"/>
                  </a:lnTo>
                  <a:lnTo>
                    <a:pt x="0" y="33"/>
                  </a:lnTo>
                  <a:lnTo>
                    <a:pt x="18" y="18"/>
                  </a:lnTo>
                  <a:lnTo>
                    <a:pt x="35" y="3"/>
                  </a:lnTo>
                  <a:lnTo>
                    <a:pt x="37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1097"/>
            <p:cNvSpPr>
              <a:spLocks/>
            </p:cNvSpPr>
            <p:nvPr/>
          </p:nvSpPr>
          <p:spPr bwMode="auto">
            <a:xfrm>
              <a:off x="5967413" y="2333626"/>
              <a:ext cx="57150" cy="65088"/>
            </a:xfrm>
            <a:custGeom>
              <a:avLst/>
              <a:gdLst>
                <a:gd name="T0" fmla="*/ 5 w 36"/>
                <a:gd name="T1" fmla="*/ 0 h 41"/>
                <a:gd name="T2" fmla="*/ 5 w 36"/>
                <a:gd name="T3" fmla="*/ 0 h 41"/>
                <a:gd name="T4" fmla="*/ 8 w 36"/>
                <a:gd name="T5" fmla="*/ 3 h 41"/>
                <a:gd name="T6" fmla="*/ 6 w 36"/>
                <a:gd name="T7" fmla="*/ 4 h 41"/>
                <a:gd name="T8" fmla="*/ 6 w 36"/>
                <a:gd name="T9" fmla="*/ 5 h 41"/>
                <a:gd name="T10" fmla="*/ 8 w 36"/>
                <a:gd name="T11" fmla="*/ 5 h 41"/>
                <a:gd name="T12" fmla="*/ 10 w 36"/>
                <a:gd name="T13" fmla="*/ 4 h 41"/>
                <a:gd name="T14" fmla="*/ 14 w 36"/>
                <a:gd name="T15" fmla="*/ 9 h 41"/>
                <a:gd name="T16" fmla="*/ 13 w 36"/>
                <a:gd name="T17" fmla="*/ 11 h 41"/>
                <a:gd name="T18" fmla="*/ 13 w 36"/>
                <a:gd name="T19" fmla="*/ 12 h 41"/>
                <a:gd name="T20" fmla="*/ 13 w 36"/>
                <a:gd name="T21" fmla="*/ 12 h 41"/>
                <a:gd name="T22" fmla="*/ 14 w 36"/>
                <a:gd name="T23" fmla="*/ 12 h 41"/>
                <a:gd name="T24" fmla="*/ 16 w 36"/>
                <a:gd name="T25" fmla="*/ 11 h 41"/>
                <a:gd name="T26" fmla="*/ 21 w 36"/>
                <a:gd name="T27" fmla="*/ 16 h 41"/>
                <a:gd name="T28" fmla="*/ 19 w 36"/>
                <a:gd name="T29" fmla="*/ 17 h 41"/>
                <a:gd name="T30" fmla="*/ 19 w 36"/>
                <a:gd name="T31" fmla="*/ 17 h 41"/>
                <a:gd name="T32" fmla="*/ 21 w 36"/>
                <a:gd name="T33" fmla="*/ 18 h 41"/>
                <a:gd name="T34" fmla="*/ 21 w 36"/>
                <a:gd name="T35" fmla="*/ 18 h 41"/>
                <a:gd name="T36" fmla="*/ 22 w 36"/>
                <a:gd name="T37" fmla="*/ 17 h 41"/>
                <a:gd name="T38" fmla="*/ 23 w 36"/>
                <a:gd name="T39" fmla="*/ 20 h 41"/>
                <a:gd name="T40" fmla="*/ 22 w 36"/>
                <a:gd name="T41" fmla="*/ 24 h 41"/>
                <a:gd name="T42" fmla="*/ 22 w 36"/>
                <a:gd name="T43" fmla="*/ 25 h 41"/>
                <a:gd name="T44" fmla="*/ 22 w 36"/>
                <a:gd name="T45" fmla="*/ 25 h 41"/>
                <a:gd name="T46" fmla="*/ 23 w 36"/>
                <a:gd name="T47" fmla="*/ 25 h 41"/>
                <a:gd name="T48" fmla="*/ 26 w 36"/>
                <a:gd name="T49" fmla="*/ 22 h 41"/>
                <a:gd name="T50" fmla="*/ 30 w 36"/>
                <a:gd name="T51" fmla="*/ 26 h 41"/>
                <a:gd name="T52" fmla="*/ 29 w 36"/>
                <a:gd name="T53" fmla="*/ 28 h 41"/>
                <a:gd name="T54" fmla="*/ 29 w 36"/>
                <a:gd name="T55" fmla="*/ 28 h 41"/>
                <a:gd name="T56" fmla="*/ 30 w 36"/>
                <a:gd name="T57" fmla="*/ 29 h 41"/>
                <a:gd name="T58" fmla="*/ 30 w 36"/>
                <a:gd name="T59" fmla="*/ 29 h 41"/>
                <a:gd name="T60" fmla="*/ 31 w 36"/>
                <a:gd name="T61" fmla="*/ 28 h 41"/>
                <a:gd name="T62" fmla="*/ 34 w 36"/>
                <a:gd name="T63" fmla="*/ 32 h 41"/>
                <a:gd name="T64" fmla="*/ 34 w 36"/>
                <a:gd name="T65" fmla="*/ 32 h 41"/>
                <a:gd name="T66" fmla="*/ 35 w 36"/>
                <a:gd name="T67" fmla="*/ 32 h 41"/>
                <a:gd name="T68" fmla="*/ 36 w 36"/>
                <a:gd name="T69" fmla="*/ 34 h 41"/>
                <a:gd name="T70" fmla="*/ 34 w 36"/>
                <a:gd name="T71" fmla="*/ 35 h 41"/>
                <a:gd name="T72" fmla="*/ 34 w 36"/>
                <a:gd name="T73" fmla="*/ 38 h 41"/>
                <a:gd name="T74" fmla="*/ 34 w 36"/>
                <a:gd name="T75" fmla="*/ 39 h 41"/>
                <a:gd name="T76" fmla="*/ 35 w 36"/>
                <a:gd name="T77" fmla="*/ 41 h 41"/>
                <a:gd name="T78" fmla="*/ 34 w 36"/>
                <a:gd name="T79" fmla="*/ 41 h 41"/>
                <a:gd name="T80" fmla="*/ 23 w 36"/>
                <a:gd name="T81" fmla="*/ 30 h 41"/>
                <a:gd name="T82" fmla="*/ 13 w 36"/>
                <a:gd name="T83" fmla="*/ 18 h 41"/>
                <a:gd name="T84" fmla="*/ 2 w 36"/>
                <a:gd name="T85" fmla="*/ 7 h 41"/>
                <a:gd name="T86" fmla="*/ 0 w 36"/>
                <a:gd name="T87" fmla="*/ 5 h 41"/>
                <a:gd name="T88" fmla="*/ 0 w 36"/>
                <a:gd name="T89" fmla="*/ 4 h 41"/>
                <a:gd name="T90" fmla="*/ 5 w 36"/>
                <a:gd name="T9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" h="41">
                  <a:moveTo>
                    <a:pt x="5" y="0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8" y="5"/>
                  </a:lnTo>
                  <a:lnTo>
                    <a:pt x="10" y="4"/>
                  </a:lnTo>
                  <a:lnTo>
                    <a:pt x="14" y="9"/>
                  </a:lnTo>
                  <a:lnTo>
                    <a:pt x="13" y="11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21" y="16"/>
                  </a:lnTo>
                  <a:lnTo>
                    <a:pt x="19" y="17"/>
                  </a:lnTo>
                  <a:lnTo>
                    <a:pt x="19" y="17"/>
                  </a:lnTo>
                  <a:lnTo>
                    <a:pt x="21" y="18"/>
                  </a:lnTo>
                  <a:lnTo>
                    <a:pt x="21" y="18"/>
                  </a:lnTo>
                  <a:lnTo>
                    <a:pt x="22" y="17"/>
                  </a:lnTo>
                  <a:lnTo>
                    <a:pt x="23" y="20"/>
                  </a:lnTo>
                  <a:lnTo>
                    <a:pt x="22" y="24"/>
                  </a:lnTo>
                  <a:lnTo>
                    <a:pt x="22" y="25"/>
                  </a:lnTo>
                  <a:lnTo>
                    <a:pt x="22" y="25"/>
                  </a:lnTo>
                  <a:lnTo>
                    <a:pt x="23" y="25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1" y="28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5" y="32"/>
                  </a:lnTo>
                  <a:lnTo>
                    <a:pt x="36" y="34"/>
                  </a:lnTo>
                  <a:lnTo>
                    <a:pt x="34" y="35"/>
                  </a:lnTo>
                  <a:lnTo>
                    <a:pt x="34" y="38"/>
                  </a:lnTo>
                  <a:lnTo>
                    <a:pt x="34" y="39"/>
                  </a:lnTo>
                  <a:lnTo>
                    <a:pt x="35" y="41"/>
                  </a:lnTo>
                  <a:lnTo>
                    <a:pt x="34" y="41"/>
                  </a:lnTo>
                  <a:lnTo>
                    <a:pt x="23" y="30"/>
                  </a:lnTo>
                  <a:lnTo>
                    <a:pt x="13" y="18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1098"/>
            <p:cNvSpPr>
              <a:spLocks/>
            </p:cNvSpPr>
            <p:nvPr/>
          </p:nvSpPr>
          <p:spPr bwMode="auto">
            <a:xfrm>
              <a:off x="5965825" y="2332038"/>
              <a:ext cx="3175" cy="635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1 h 4"/>
                <a:gd name="T4" fmla="*/ 1 w 2"/>
                <a:gd name="T5" fmla="*/ 1 h 4"/>
                <a:gd name="T6" fmla="*/ 0 w 2"/>
                <a:gd name="T7" fmla="*/ 4 h 4"/>
                <a:gd name="T8" fmla="*/ 1 w 2"/>
                <a:gd name="T9" fmla="*/ 1 h 4"/>
                <a:gd name="T10" fmla="*/ 2 w 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1"/>
                  </a:lnTo>
                  <a:lnTo>
                    <a:pt x="1" y="1"/>
                  </a:lnTo>
                  <a:lnTo>
                    <a:pt x="0" y="4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1099"/>
            <p:cNvSpPr>
              <a:spLocks/>
            </p:cNvSpPr>
            <p:nvPr/>
          </p:nvSpPr>
          <p:spPr bwMode="auto">
            <a:xfrm>
              <a:off x="6021388" y="2357438"/>
              <a:ext cx="47625" cy="42863"/>
            </a:xfrm>
            <a:custGeom>
              <a:avLst/>
              <a:gdLst>
                <a:gd name="T0" fmla="*/ 30 w 30"/>
                <a:gd name="T1" fmla="*/ 0 h 27"/>
                <a:gd name="T2" fmla="*/ 30 w 30"/>
                <a:gd name="T3" fmla="*/ 1 h 27"/>
                <a:gd name="T4" fmla="*/ 29 w 30"/>
                <a:gd name="T5" fmla="*/ 2 h 27"/>
                <a:gd name="T6" fmla="*/ 18 w 30"/>
                <a:gd name="T7" fmla="*/ 15 h 27"/>
                <a:gd name="T8" fmla="*/ 5 w 30"/>
                <a:gd name="T9" fmla="*/ 26 h 27"/>
                <a:gd name="T10" fmla="*/ 4 w 30"/>
                <a:gd name="T11" fmla="*/ 27 h 27"/>
                <a:gd name="T12" fmla="*/ 2 w 30"/>
                <a:gd name="T13" fmla="*/ 27 h 27"/>
                <a:gd name="T14" fmla="*/ 1 w 30"/>
                <a:gd name="T15" fmla="*/ 26 h 27"/>
                <a:gd name="T16" fmla="*/ 0 w 30"/>
                <a:gd name="T17" fmla="*/ 24 h 27"/>
                <a:gd name="T18" fmla="*/ 0 w 30"/>
                <a:gd name="T19" fmla="*/ 23 h 27"/>
                <a:gd name="T20" fmla="*/ 0 w 30"/>
                <a:gd name="T21" fmla="*/ 20 h 27"/>
                <a:gd name="T22" fmla="*/ 2 w 30"/>
                <a:gd name="T23" fmla="*/ 19 h 27"/>
                <a:gd name="T24" fmla="*/ 9 w 30"/>
                <a:gd name="T25" fmla="*/ 14 h 27"/>
                <a:gd name="T26" fmla="*/ 14 w 30"/>
                <a:gd name="T27" fmla="*/ 9 h 27"/>
                <a:gd name="T28" fmla="*/ 20 w 30"/>
                <a:gd name="T29" fmla="*/ 3 h 27"/>
                <a:gd name="T30" fmla="*/ 22 w 30"/>
                <a:gd name="T31" fmla="*/ 2 h 27"/>
                <a:gd name="T32" fmla="*/ 23 w 30"/>
                <a:gd name="T33" fmla="*/ 3 h 27"/>
                <a:gd name="T34" fmla="*/ 26 w 30"/>
                <a:gd name="T35" fmla="*/ 5 h 27"/>
                <a:gd name="T36" fmla="*/ 27 w 30"/>
                <a:gd name="T37" fmla="*/ 3 h 27"/>
                <a:gd name="T38" fmla="*/ 29 w 30"/>
                <a:gd name="T39" fmla="*/ 3 h 27"/>
                <a:gd name="T40" fmla="*/ 30 w 30"/>
                <a:gd name="T41" fmla="*/ 1 h 27"/>
                <a:gd name="T42" fmla="*/ 30 w 30"/>
                <a:gd name="T4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27">
                  <a:moveTo>
                    <a:pt x="30" y="0"/>
                  </a:moveTo>
                  <a:lnTo>
                    <a:pt x="30" y="1"/>
                  </a:lnTo>
                  <a:lnTo>
                    <a:pt x="29" y="2"/>
                  </a:lnTo>
                  <a:lnTo>
                    <a:pt x="18" y="15"/>
                  </a:lnTo>
                  <a:lnTo>
                    <a:pt x="5" y="26"/>
                  </a:lnTo>
                  <a:lnTo>
                    <a:pt x="4" y="27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2" y="19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3"/>
                  </a:lnTo>
                  <a:lnTo>
                    <a:pt x="22" y="2"/>
                  </a:lnTo>
                  <a:lnTo>
                    <a:pt x="23" y="3"/>
                  </a:lnTo>
                  <a:lnTo>
                    <a:pt x="26" y="5"/>
                  </a:lnTo>
                  <a:lnTo>
                    <a:pt x="27" y="3"/>
                  </a:lnTo>
                  <a:lnTo>
                    <a:pt x="29" y="3"/>
                  </a:lnTo>
                  <a:lnTo>
                    <a:pt x="30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1100"/>
            <p:cNvSpPr>
              <a:spLocks/>
            </p:cNvSpPr>
            <p:nvPr/>
          </p:nvSpPr>
          <p:spPr bwMode="auto">
            <a:xfrm>
              <a:off x="6003925" y="2297113"/>
              <a:ext cx="65088" cy="68263"/>
            </a:xfrm>
            <a:custGeom>
              <a:avLst/>
              <a:gdLst>
                <a:gd name="T0" fmla="*/ 6 w 41"/>
                <a:gd name="T1" fmla="*/ 0 h 43"/>
                <a:gd name="T2" fmla="*/ 7 w 41"/>
                <a:gd name="T3" fmla="*/ 1 h 43"/>
                <a:gd name="T4" fmla="*/ 8 w 41"/>
                <a:gd name="T5" fmla="*/ 2 h 43"/>
                <a:gd name="T6" fmla="*/ 24 w 41"/>
                <a:gd name="T7" fmla="*/ 19 h 43"/>
                <a:gd name="T8" fmla="*/ 40 w 41"/>
                <a:gd name="T9" fmla="*/ 36 h 43"/>
                <a:gd name="T10" fmla="*/ 40 w 41"/>
                <a:gd name="T11" fmla="*/ 36 h 43"/>
                <a:gd name="T12" fmla="*/ 41 w 41"/>
                <a:gd name="T13" fmla="*/ 38 h 43"/>
                <a:gd name="T14" fmla="*/ 41 w 41"/>
                <a:gd name="T15" fmla="*/ 38 h 43"/>
                <a:gd name="T16" fmla="*/ 41 w 41"/>
                <a:gd name="T17" fmla="*/ 39 h 43"/>
                <a:gd name="T18" fmla="*/ 40 w 41"/>
                <a:gd name="T19" fmla="*/ 41 h 43"/>
                <a:gd name="T20" fmla="*/ 38 w 41"/>
                <a:gd name="T21" fmla="*/ 41 h 43"/>
                <a:gd name="T22" fmla="*/ 37 w 41"/>
                <a:gd name="T23" fmla="*/ 43 h 43"/>
                <a:gd name="T24" fmla="*/ 34 w 41"/>
                <a:gd name="T25" fmla="*/ 41 h 43"/>
                <a:gd name="T26" fmla="*/ 33 w 41"/>
                <a:gd name="T27" fmla="*/ 40 h 43"/>
                <a:gd name="T28" fmla="*/ 36 w 41"/>
                <a:gd name="T29" fmla="*/ 39 h 43"/>
                <a:gd name="T30" fmla="*/ 36 w 41"/>
                <a:gd name="T31" fmla="*/ 38 h 43"/>
                <a:gd name="T32" fmla="*/ 36 w 41"/>
                <a:gd name="T33" fmla="*/ 38 h 43"/>
                <a:gd name="T34" fmla="*/ 34 w 41"/>
                <a:gd name="T35" fmla="*/ 38 h 43"/>
                <a:gd name="T36" fmla="*/ 32 w 41"/>
                <a:gd name="T37" fmla="*/ 39 h 43"/>
                <a:gd name="T38" fmla="*/ 23 w 41"/>
                <a:gd name="T39" fmla="*/ 28 h 43"/>
                <a:gd name="T40" fmla="*/ 13 w 41"/>
                <a:gd name="T41" fmla="*/ 18 h 43"/>
                <a:gd name="T42" fmla="*/ 13 w 41"/>
                <a:gd name="T43" fmla="*/ 18 h 43"/>
                <a:gd name="T44" fmla="*/ 3 w 41"/>
                <a:gd name="T45" fmla="*/ 6 h 43"/>
                <a:gd name="T46" fmla="*/ 3 w 41"/>
                <a:gd name="T47" fmla="*/ 5 h 43"/>
                <a:gd name="T48" fmla="*/ 3 w 41"/>
                <a:gd name="T49" fmla="*/ 5 h 43"/>
                <a:gd name="T50" fmla="*/ 2 w 41"/>
                <a:gd name="T51" fmla="*/ 5 h 43"/>
                <a:gd name="T52" fmla="*/ 2 w 41"/>
                <a:gd name="T53" fmla="*/ 5 h 43"/>
                <a:gd name="T54" fmla="*/ 2 w 41"/>
                <a:gd name="T55" fmla="*/ 5 h 43"/>
                <a:gd name="T56" fmla="*/ 0 w 41"/>
                <a:gd name="T57" fmla="*/ 2 h 43"/>
                <a:gd name="T58" fmla="*/ 2 w 41"/>
                <a:gd name="T59" fmla="*/ 1 h 43"/>
                <a:gd name="T60" fmla="*/ 3 w 41"/>
                <a:gd name="T61" fmla="*/ 0 h 43"/>
                <a:gd name="T62" fmla="*/ 6 w 41"/>
                <a:gd name="T6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" h="43">
                  <a:moveTo>
                    <a:pt x="6" y="0"/>
                  </a:moveTo>
                  <a:lnTo>
                    <a:pt x="7" y="1"/>
                  </a:lnTo>
                  <a:lnTo>
                    <a:pt x="8" y="2"/>
                  </a:lnTo>
                  <a:lnTo>
                    <a:pt x="24" y="19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41" y="38"/>
                  </a:lnTo>
                  <a:lnTo>
                    <a:pt x="41" y="38"/>
                  </a:lnTo>
                  <a:lnTo>
                    <a:pt x="41" y="39"/>
                  </a:lnTo>
                  <a:lnTo>
                    <a:pt x="40" y="41"/>
                  </a:lnTo>
                  <a:lnTo>
                    <a:pt x="38" y="41"/>
                  </a:lnTo>
                  <a:lnTo>
                    <a:pt x="37" y="43"/>
                  </a:lnTo>
                  <a:lnTo>
                    <a:pt x="34" y="41"/>
                  </a:lnTo>
                  <a:lnTo>
                    <a:pt x="33" y="40"/>
                  </a:lnTo>
                  <a:lnTo>
                    <a:pt x="36" y="39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4" y="38"/>
                  </a:lnTo>
                  <a:lnTo>
                    <a:pt x="32" y="39"/>
                  </a:lnTo>
                  <a:lnTo>
                    <a:pt x="23" y="2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3" y="6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1101"/>
            <p:cNvSpPr>
              <a:spLocks noEditPoints="1"/>
            </p:cNvSpPr>
            <p:nvPr/>
          </p:nvSpPr>
          <p:spPr bwMode="auto">
            <a:xfrm>
              <a:off x="5880100" y="2225676"/>
              <a:ext cx="182563" cy="158750"/>
            </a:xfrm>
            <a:custGeom>
              <a:avLst/>
              <a:gdLst>
                <a:gd name="T0" fmla="*/ 4 w 115"/>
                <a:gd name="T1" fmla="*/ 88 h 100"/>
                <a:gd name="T2" fmla="*/ 98 w 115"/>
                <a:gd name="T3" fmla="*/ 28 h 100"/>
                <a:gd name="T4" fmla="*/ 88 w 115"/>
                <a:gd name="T5" fmla="*/ 14 h 100"/>
                <a:gd name="T6" fmla="*/ 26 w 115"/>
                <a:gd name="T7" fmla="*/ 1 h 100"/>
                <a:gd name="T8" fmla="*/ 27 w 115"/>
                <a:gd name="T9" fmla="*/ 8 h 100"/>
                <a:gd name="T10" fmla="*/ 30 w 115"/>
                <a:gd name="T11" fmla="*/ 13 h 100"/>
                <a:gd name="T12" fmla="*/ 25 w 115"/>
                <a:gd name="T13" fmla="*/ 25 h 100"/>
                <a:gd name="T14" fmla="*/ 29 w 115"/>
                <a:gd name="T15" fmla="*/ 28 h 100"/>
                <a:gd name="T16" fmla="*/ 33 w 115"/>
                <a:gd name="T17" fmla="*/ 28 h 100"/>
                <a:gd name="T18" fmla="*/ 35 w 115"/>
                <a:gd name="T19" fmla="*/ 33 h 100"/>
                <a:gd name="T20" fmla="*/ 38 w 115"/>
                <a:gd name="T21" fmla="*/ 38 h 100"/>
                <a:gd name="T22" fmla="*/ 51 w 115"/>
                <a:gd name="T23" fmla="*/ 33 h 100"/>
                <a:gd name="T24" fmla="*/ 44 w 115"/>
                <a:gd name="T25" fmla="*/ 43 h 100"/>
                <a:gd name="T26" fmla="*/ 72 w 115"/>
                <a:gd name="T27" fmla="*/ 26 h 100"/>
                <a:gd name="T28" fmla="*/ 38 w 115"/>
                <a:gd name="T29" fmla="*/ 54 h 100"/>
                <a:gd name="T30" fmla="*/ 101 w 115"/>
                <a:gd name="T31" fmla="*/ 3 h 100"/>
                <a:gd name="T32" fmla="*/ 19 w 115"/>
                <a:gd name="T33" fmla="*/ 80 h 100"/>
                <a:gd name="T34" fmla="*/ 71 w 115"/>
                <a:gd name="T35" fmla="*/ 37 h 100"/>
                <a:gd name="T36" fmla="*/ 106 w 115"/>
                <a:gd name="T37" fmla="*/ 9 h 100"/>
                <a:gd name="T38" fmla="*/ 114 w 115"/>
                <a:gd name="T39" fmla="*/ 12 h 100"/>
                <a:gd name="T40" fmla="*/ 71 w 115"/>
                <a:gd name="T41" fmla="*/ 58 h 100"/>
                <a:gd name="T42" fmla="*/ 69 w 115"/>
                <a:gd name="T43" fmla="*/ 67 h 100"/>
                <a:gd name="T44" fmla="*/ 84 w 115"/>
                <a:gd name="T45" fmla="*/ 55 h 100"/>
                <a:gd name="T46" fmla="*/ 72 w 115"/>
                <a:gd name="T47" fmla="*/ 77 h 100"/>
                <a:gd name="T48" fmla="*/ 91 w 115"/>
                <a:gd name="T49" fmla="*/ 63 h 100"/>
                <a:gd name="T50" fmla="*/ 78 w 115"/>
                <a:gd name="T51" fmla="*/ 81 h 100"/>
                <a:gd name="T52" fmla="*/ 97 w 115"/>
                <a:gd name="T53" fmla="*/ 69 h 100"/>
                <a:gd name="T54" fmla="*/ 99 w 115"/>
                <a:gd name="T55" fmla="*/ 73 h 100"/>
                <a:gd name="T56" fmla="*/ 88 w 115"/>
                <a:gd name="T57" fmla="*/ 93 h 100"/>
                <a:gd name="T58" fmla="*/ 107 w 115"/>
                <a:gd name="T59" fmla="*/ 80 h 100"/>
                <a:gd name="T60" fmla="*/ 91 w 115"/>
                <a:gd name="T61" fmla="*/ 96 h 100"/>
                <a:gd name="T62" fmla="*/ 114 w 115"/>
                <a:gd name="T63" fmla="*/ 83 h 100"/>
                <a:gd name="T64" fmla="*/ 89 w 115"/>
                <a:gd name="T65" fmla="*/ 98 h 100"/>
                <a:gd name="T66" fmla="*/ 84 w 115"/>
                <a:gd name="T67" fmla="*/ 96 h 100"/>
                <a:gd name="T68" fmla="*/ 78 w 115"/>
                <a:gd name="T69" fmla="*/ 93 h 100"/>
                <a:gd name="T70" fmla="*/ 82 w 115"/>
                <a:gd name="T71" fmla="*/ 81 h 100"/>
                <a:gd name="T72" fmla="*/ 85 w 115"/>
                <a:gd name="T73" fmla="*/ 71 h 100"/>
                <a:gd name="T74" fmla="*/ 68 w 115"/>
                <a:gd name="T75" fmla="*/ 80 h 100"/>
                <a:gd name="T76" fmla="*/ 76 w 115"/>
                <a:gd name="T77" fmla="*/ 64 h 100"/>
                <a:gd name="T78" fmla="*/ 76 w 115"/>
                <a:gd name="T79" fmla="*/ 56 h 100"/>
                <a:gd name="T80" fmla="*/ 54 w 115"/>
                <a:gd name="T81" fmla="*/ 71 h 100"/>
                <a:gd name="T82" fmla="*/ 18 w 115"/>
                <a:gd name="T83" fmla="*/ 97 h 100"/>
                <a:gd name="T84" fmla="*/ 82 w 115"/>
                <a:gd name="T85" fmla="*/ 30 h 100"/>
                <a:gd name="T86" fmla="*/ 102 w 115"/>
                <a:gd name="T87" fmla="*/ 11 h 100"/>
                <a:gd name="T88" fmla="*/ 23 w 115"/>
                <a:gd name="T89" fmla="*/ 80 h 100"/>
                <a:gd name="T90" fmla="*/ 46 w 115"/>
                <a:gd name="T91" fmla="*/ 54 h 100"/>
                <a:gd name="T92" fmla="*/ 1 w 115"/>
                <a:gd name="T93" fmla="*/ 93 h 100"/>
                <a:gd name="T94" fmla="*/ 38 w 115"/>
                <a:gd name="T95" fmla="*/ 51 h 100"/>
                <a:gd name="T96" fmla="*/ 39 w 115"/>
                <a:gd name="T97" fmla="*/ 43 h 100"/>
                <a:gd name="T98" fmla="*/ 27 w 115"/>
                <a:gd name="T99" fmla="*/ 43 h 100"/>
                <a:gd name="T100" fmla="*/ 42 w 115"/>
                <a:gd name="T101" fmla="*/ 30 h 100"/>
                <a:gd name="T102" fmla="*/ 29 w 115"/>
                <a:gd name="T103" fmla="*/ 31 h 100"/>
                <a:gd name="T104" fmla="*/ 30 w 115"/>
                <a:gd name="T105" fmla="*/ 24 h 100"/>
                <a:gd name="T106" fmla="*/ 29 w 115"/>
                <a:gd name="T107" fmla="*/ 16 h 100"/>
                <a:gd name="T108" fmla="*/ 14 w 115"/>
                <a:gd name="T109" fmla="*/ 17 h 100"/>
                <a:gd name="T110" fmla="*/ 17 w 115"/>
                <a:gd name="T111" fmla="*/ 7 h 100"/>
                <a:gd name="T112" fmla="*/ 16 w 115"/>
                <a:gd name="T113" fmla="*/ 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5" h="100">
                  <a:moveTo>
                    <a:pt x="22" y="69"/>
                  </a:moveTo>
                  <a:lnTo>
                    <a:pt x="21" y="71"/>
                  </a:lnTo>
                  <a:lnTo>
                    <a:pt x="16" y="75"/>
                  </a:lnTo>
                  <a:lnTo>
                    <a:pt x="10" y="80"/>
                  </a:lnTo>
                  <a:lnTo>
                    <a:pt x="9" y="81"/>
                  </a:lnTo>
                  <a:lnTo>
                    <a:pt x="6" y="83"/>
                  </a:lnTo>
                  <a:lnTo>
                    <a:pt x="5" y="85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5" y="86"/>
                  </a:lnTo>
                  <a:lnTo>
                    <a:pt x="6" y="85"/>
                  </a:lnTo>
                  <a:lnTo>
                    <a:pt x="22" y="69"/>
                  </a:lnTo>
                  <a:close/>
                  <a:moveTo>
                    <a:pt x="106" y="20"/>
                  </a:moveTo>
                  <a:lnTo>
                    <a:pt x="94" y="29"/>
                  </a:lnTo>
                  <a:lnTo>
                    <a:pt x="89" y="33"/>
                  </a:lnTo>
                  <a:lnTo>
                    <a:pt x="98" y="28"/>
                  </a:lnTo>
                  <a:lnTo>
                    <a:pt x="106" y="20"/>
                  </a:lnTo>
                  <a:close/>
                  <a:moveTo>
                    <a:pt x="97" y="5"/>
                  </a:moveTo>
                  <a:lnTo>
                    <a:pt x="95" y="7"/>
                  </a:lnTo>
                  <a:lnTo>
                    <a:pt x="94" y="8"/>
                  </a:lnTo>
                  <a:lnTo>
                    <a:pt x="93" y="9"/>
                  </a:lnTo>
                  <a:lnTo>
                    <a:pt x="91" y="11"/>
                  </a:lnTo>
                  <a:lnTo>
                    <a:pt x="90" y="12"/>
                  </a:lnTo>
                  <a:lnTo>
                    <a:pt x="89" y="13"/>
                  </a:lnTo>
                  <a:lnTo>
                    <a:pt x="88" y="14"/>
                  </a:lnTo>
                  <a:lnTo>
                    <a:pt x="86" y="16"/>
                  </a:lnTo>
                  <a:lnTo>
                    <a:pt x="84" y="18"/>
                  </a:lnTo>
                  <a:lnTo>
                    <a:pt x="94" y="9"/>
                  </a:lnTo>
                  <a:lnTo>
                    <a:pt x="95" y="7"/>
                  </a:lnTo>
                  <a:lnTo>
                    <a:pt x="97" y="5"/>
                  </a:lnTo>
                  <a:lnTo>
                    <a:pt x="97" y="5"/>
                  </a:lnTo>
                  <a:close/>
                  <a:moveTo>
                    <a:pt x="26" y="0"/>
                  </a:moveTo>
                  <a:lnTo>
                    <a:pt x="26" y="1"/>
                  </a:lnTo>
                  <a:lnTo>
                    <a:pt x="26" y="1"/>
                  </a:lnTo>
                  <a:lnTo>
                    <a:pt x="25" y="3"/>
                  </a:lnTo>
                  <a:lnTo>
                    <a:pt x="21" y="7"/>
                  </a:lnTo>
                  <a:lnTo>
                    <a:pt x="17" y="11"/>
                  </a:lnTo>
                  <a:lnTo>
                    <a:pt x="13" y="16"/>
                  </a:lnTo>
                  <a:lnTo>
                    <a:pt x="9" y="18"/>
                  </a:lnTo>
                  <a:lnTo>
                    <a:pt x="14" y="14"/>
                  </a:lnTo>
                  <a:lnTo>
                    <a:pt x="21" y="11"/>
                  </a:lnTo>
                  <a:lnTo>
                    <a:pt x="27" y="7"/>
                  </a:lnTo>
                  <a:lnTo>
                    <a:pt x="27" y="8"/>
                  </a:lnTo>
                  <a:lnTo>
                    <a:pt x="29" y="8"/>
                  </a:lnTo>
                  <a:lnTo>
                    <a:pt x="29" y="9"/>
                  </a:lnTo>
                  <a:lnTo>
                    <a:pt x="25" y="12"/>
                  </a:lnTo>
                  <a:lnTo>
                    <a:pt x="21" y="16"/>
                  </a:lnTo>
                  <a:lnTo>
                    <a:pt x="19" y="17"/>
                  </a:lnTo>
                  <a:lnTo>
                    <a:pt x="18" y="18"/>
                  </a:lnTo>
                  <a:lnTo>
                    <a:pt x="18" y="20"/>
                  </a:lnTo>
                  <a:lnTo>
                    <a:pt x="25" y="16"/>
                  </a:lnTo>
                  <a:lnTo>
                    <a:pt x="30" y="13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4"/>
                  </a:lnTo>
                  <a:lnTo>
                    <a:pt x="30" y="17"/>
                  </a:lnTo>
                  <a:lnTo>
                    <a:pt x="26" y="20"/>
                  </a:lnTo>
                  <a:lnTo>
                    <a:pt x="23" y="24"/>
                  </a:lnTo>
                  <a:lnTo>
                    <a:pt x="21" y="26"/>
                  </a:lnTo>
                  <a:lnTo>
                    <a:pt x="18" y="28"/>
                  </a:lnTo>
                  <a:lnTo>
                    <a:pt x="25" y="25"/>
                  </a:lnTo>
                  <a:lnTo>
                    <a:pt x="30" y="21"/>
                  </a:lnTo>
                  <a:lnTo>
                    <a:pt x="37" y="17"/>
                  </a:lnTo>
                  <a:lnTo>
                    <a:pt x="38" y="17"/>
                  </a:lnTo>
                  <a:lnTo>
                    <a:pt x="39" y="17"/>
                  </a:lnTo>
                  <a:lnTo>
                    <a:pt x="39" y="18"/>
                  </a:lnTo>
                  <a:lnTo>
                    <a:pt x="38" y="18"/>
                  </a:lnTo>
                  <a:lnTo>
                    <a:pt x="35" y="22"/>
                  </a:lnTo>
                  <a:lnTo>
                    <a:pt x="31" y="25"/>
                  </a:lnTo>
                  <a:lnTo>
                    <a:pt x="29" y="28"/>
                  </a:lnTo>
                  <a:lnTo>
                    <a:pt x="27" y="28"/>
                  </a:lnTo>
                  <a:lnTo>
                    <a:pt x="26" y="29"/>
                  </a:lnTo>
                  <a:lnTo>
                    <a:pt x="23" y="30"/>
                  </a:lnTo>
                  <a:lnTo>
                    <a:pt x="22" y="30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5" y="30"/>
                  </a:lnTo>
                  <a:lnTo>
                    <a:pt x="33" y="28"/>
                  </a:lnTo>
                  <a:lnTo>
                    <a:pt x="39" y="25"/>
                  </a:lnTo>
                  <a:lnTo>
                    <a:pt x="39" y="25"/>
                  </a:lnTo>
                  <a:lnTo>
                    <a:pt x="40" y="25"/>
                  </a:lnTo>
                  <a:lnTo>
                    <a:pt x="39" y="26"/>
                  </a:lnTo>
                  <a:lnTo>
                    <a:pt x="37" y="29"/>
                  </a:lnTo>
                  <a:lnTo>
                    <a:pt x="33" y="33"/>
                  </a:lnTo>
                  <a:lnTo>
                    <a:pt x="29" y="35"/>
                  </a:lnTo>
                  <a:lnTo>
                    <a:pt x="25" y="37"/>
                  </a:lnTo>
                  <a:lnTo>
                    <a:pt x="35" y="33"/>
                  </a:lnTo>
                  <a:lnTo>
                    <a:pt x="44" y="28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6" y="29"/>
                  </a:lnTo>
                  <a:lnTo>
                    <a:pt x="42" y="33"/>
                  </a:lnTo>
                  <a:lnTo>
                    <a:pt x="37" y="38"/>
                  </a:lnTo>
                  <a:lnTo>
                    <a:pt x="33" y="42"/>
                  </a:lnTo>
                  <a:lnTo>
                    <a:pt x="38" y="38"/>
                  </a:lnTo>
                  <a:lnTo>
                    <a:pt x="43" y="35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47" y="37"/>
                  </a:lnTo>
                  <a:lnTo>
                    <a:pt x="43" y="41"/>
                  </a:lnTo>
                  <a:lnTo>
                    <a:pt x="39" y="45"/>
                  </a:lnTo>
                  <a:lnTo>
                    <a:pt x="37" y="48"/>
                  </a:lnTo>
                  <a:lnTo>
                    <a:pt x="38" y="48"/>
                  </a:lnTo>
                  <a:lnTo>
                    <a:pt x="39" y="47"/>
                  </a:lnTo>
                  <a:lnTo>
                    <a:pt x="40" y="46"/>
                  </a:lnTo>
                  <a:lnTo>
                    <a:pt x="43" y="45"/>
                  </a:lnTo>
                  <a:lnTo>
                    <a:pt x="44" y="43"/>
                  </a:lnTo>
                  <a:lnTo>
                    <a:pt x="50" y="39"/>
                  </a:lnTo>
                  <a:lnTo>
                    <a:pt x="54" y="37"/>
                  </a:lnTo>
                  <a:lnTo>
                    <a:pt x="56" y="34"/>
                  </a:lnTo>
                  <a:lnTo>
                    <a:pt x="95" y="0"/>
                  </a:lnTo>
                  <a:lnTo>
                    <a:pt x="97" y="0"/>
                  </a:lnTo>
                  <a:lnTo>
                    <a:pt x="98" y="1"/>
                  </a:lnTo>
                  <a:lnTo>
                    <a:pt x="97" y="1"/>
                  </a:lnTo>
                  <a:lnTo>
                    <a:pt x="85" y="14"/>
                  </a:lnTo>
                  <a:lnTo>
                    <a:pt x="72" y="26"/>
                  </a:lnTo>
                  <a:lnTo>
                    <a:pt x="65" y="30"/>
                  </a:lnTo>
                  <a:lnTo>
                    <a:pt x="60" y="34"/>
                  </a:lnTo>
                  <a:lnTo>
                    <a:pt x="52" y="41"/>
                  </a:lnTo>
                  <a:lnTo>
                    <a:pt x="44" y="46"/>
                  </a:lnTo>
                  <a:lnTo>
                    <a:pt x="44" y="47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34" y="58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56" y="38"/>
                  </a:lnTo>
                  <a:lnTo>
                    <a:pt x="68" y="29"/>
                  </a:lnTo>
                  <a:lnTo>
                    <a:pt x="80" y="20"/>
                  </a:lnTo>
                  <a:lnTo>
                    <a:pt x="86" y="14"/>
                  </a:lnTo>
                  <a:lnTo>
                    <a:pt x="93" y="8"/>
                  </a:lnTo>
                  <a:lnTo>
                    <a:pt x="99" y="3"/>
                  </a:lnTo>
                  <a:lnTo>
                    <a:pt x="99" y="3"/>
                  </a:lnTo>
                  <a:lnTo>
                    <a:pt x="101" y="3"/>
                  </a:lnTo>
                  <a:lnTo>
                    <a:pt x="101" y="3"/>
                  </a:lnTo>
                  <a:lnTo>
                    <a:pt x="101" y="4"/>
                  </a:lnTo>
                  <a:lnTo>
                    <a:pt x="101" y="4"/>
                  </a:lnTo>
                  <a:lnTo>
                    <a:pt x="85" y="20"/>
                  </a:lnTo>
                  <a:lnTo>
                    <a:pt x="68" y="34"/>
                  </a:lnTo>
                  <a:lnTo>
                    <a:pt x="52" y="48"/>
                  </a:lnTo>
                  <a:lnTo>
                    <a:pt x="27" y="73"/>
                  </a:lnTo>
                  <a:lnTo>
                    <a:pt x="23" y="76"/>
                  </a:lnTo>
                  <a:lnTo>
                    <a:pt x="19" y="80"/>
                  </a:lnTo>
                  <a:lnTo>
                    <a:pt x="16" y="84"/>
                  </a:lnTo>
                  <a:lnTo>
                    <a:pt x="13" y="88"/>
                  </a:lnTo>
                  <a:lnTo>
                    <a:pt x="9" y="92"/>
                  </a:lnTo>
                  <a:lnTo>
                    <a:pt x="22" y="80"/>
                  </a:lnTo>
                  <a:lnTo>
                    <a:pt x="37" y="68"/>
                  </a:lnTo>
                  <a:lnTo>
                    <a:pt x="43" y="62"/>
                  </a:lnTo>
                  <a:lnTo>
                    <a:pt x="50" y="55"/>
                  </a:lnTo>
                  <a:lnTo>
                    <a:pt x="56" y="47"/>
                  </a:lnTo>
                  <a:lnTo>
                    <a:pt x="71" y="37"/>
                  </a:lnTo>
                  <a:lnTo>
                    <a:pt x="85" y="25"/>
                  </a:lnTo>
                  <a:lnTo>
                    <a:pt x="91" y="18"/>
                  </a:lnTo>
                  <a:lnTo>
                    <a:pt x="98" y="13"/>
                  </a:lnTo>
                  <a:lnTo>
                    <a:pt x="105" y="8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07" y="8"/>
                  </a:lnTo>
                  <a:lnTo>
                    <a:pt x="106" y="9"/>
                  </a:lnTo>
                  <a:lnTo>
                    <a:pt x="106" y="9"/>
                  </a:lnTo>
                  <a:lnTo>
                    <a:pt x="84" y="31"/>
                  </a:lnTo>
                  <a:lnTo>
                    <a:pt x="60" y="54"/>
                  </a:lnTo>
                  <a:lnTo>
                    <a:pt x="37" y="76"/>
                  </a:lnTo>
                  <a:lnTo>
                    <a:pt x="26" y="88"/>
                  </a:lnTo>
                  <a:lnTo>
                    <a:pt x="25" y="89"/>
                  </a:lnTo>
                  <a:lnTo>
                    <a:pt x="67" y="50"/>
                  </a:lnTo>
                  <a:lnTo>
                    <a:pt x="111" y="13"/>
                  </a:lnTo>
                  <a:lnTo>
                    <a:pt x="114" y="12"/>
                  </a:lnTo>
                  <a:lnTo>
                    <a:pt x="114" y="12"/>
                  </a:lnTo>
                  <a:lnTo>
                    <a:pt x="115" y="13"/>
                  </a:lnTo>
                  <a:lnTo>
                    <a:pt x="115" y="13"/>
                  </a:lnTo>
                  <a:lnTo>
                    <a:pt x="112" y="16"/>
                  </a:lnTo>
                  <a:lnTo>
                    <a:pt x="95" y="31"/>
                  </a:lnTo>
                  <a:lnTo>
                    <a:pt x="77" y="46"/>
                  </a:lnTo>
                  <a:lnTo>
                    <a:pt x="73" y="51"/>
                  </a:lnTo>
                  <a:lnTo>
                    <a:pt x="61" y="63"/>
                  </a:lnTo>
                  <a:lnTo>
                    <a:pt x="60" y="65"/>
                  </a:lnTo>
                  <a:lnTo>
                    <a:pt x="71" y="58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81" y="50"/>
                  </a:lnTo>
                  <a:lnTo>
                    <a:pt x="81" y="50"/>
                  </a:lnTo>
                  <a:lnTo>
                    <a:pt x="81" y="51"/>
                  </a:lnTo>
                  <a:lnTo>
                    <a:pt x="78" y="55"/>
                  </a:lnTo>
                  <a:lnTo>
                    <a:pt x="76" y="59"/>
                  </a:lnTo>
                  <a:lnTo>
                    <a:pt x="73" y="63"/>
                  </a:lnTo>
                  <a:lnTo>
                    <a:pt x="69" y="67"/>
                  </a:lnTo>
                  <a:lnTo>
                    <a:pt x="68" y="68"/>
                  </a:lnTo>
                  <a:lnTo>
                    <a:pt x="67" y="68"/>
                  </a:lnTo>
                  <a:lnTo>
                    <a:pt x="65" y="69"/>
                  </a:lnTo>
                  <a:lnTo>
                    <a:pt x="65" y="71"/>
                  </a:lnTo>
                  <a:lnTo>
                    <a:pt x="65" y="71"/>
                  </a:lnTo>
                  <a:lnTo>
                    <a:pt x="67" y="69"/>
                  </a:lnTo>
                  <a:lnTo>
                    <a:pt x="69" y="68"/>
                  </a:lnTo>
                  <a:lnTo>
                    <a:pt x="76" y="62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85" y="56"/>
                  </a:lnTo>
                  <a:lnTo>
                    <a:pt x="84" y="62"/>
                  </a:lnTo>
                  <a:lnTo>
                    <a:pt x="81" y="65"/>
                  </a:lnTo>
                  <a:lnTo>
                    <a:pt x="78" y="69"/>
                  </a:lnTo>
                  <a:lnTo>
                    <a:pt x="74" y="73"/>
                  </a:lnTo>
                  <a:lnTo>
                    <a:pt x="72" y="76"/>
                  </a:lnTo>
                  <a:lnTo>
                    <a:pt x="72" y="77"/>
                  </a:lnTo>
                  <a:lnTo>
                    <a:pt x="72" y="77"/>
                  </a:lnTo>
                  <a:lnTo>
                    <a:pt x="72" y="77"/>
                  </a:lnTo>
                  <a:lnTo>
                    <a:pt x="73" y="76"/>
                  </a:lnTo>
                  <a:lnTo>
                    <a:pt x="74" y="75"/>
                  </a:lnTo>
                  <a:lnTo>
                    <a:pt x="76" y="73"/>
                  </a:lnTo>
                  <a:lnTo>
                    <a:pt x="77" y="72"/>
                  </a:lnTo>
                  <a:lnTo>
                    <a:pt x="78" y="71"/>
                  </a:lnTo>
                  <a:lnTo>
                    <a:pt x="84" y="65"/>
                  </a:lnTo>
                  <a:lnTo>
                    <a:pt x="90" y="63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88" y="69"/>
                  </a:lnTo>
                  <a:lnTo>
                    <a:pt x="84" y="76"/>
                  </a:lnTo>
                  <a:lnTo>
                    <a:pt x="82" y="77"/>
                  </a:lnTo>
                  <a:lnTo>
                    <a:pt x="81" y="77"/>
                  </a:lnTo>
                  <a:lnTo>
                    <a:pt x="81" y="79"/>
                  </a:lnTo>
                  <a:lnTo>
                    <a:pt x="80" y="80"/>
                  </a:lnTo>
                  <a:lnTo>
                    <a:pt x="78" y="81"/>
                  </a:lnTo>
                  <a:lnTo>
                    <a:pt x="78" y="83"/>
                  </a:lnTo>
                  <a:lnTo>
                    <a:pt x="78" y="83"/>
                  </a:lnTo>
                  <a:lnTo>
                    <a:pt x="78" y="81"/>
                  </a:lnTo>
                  <a:lnTo>
                    <a:pt x="81" y="80"/>
                  </a:lnTo>
                  <a:lnTo>
                    <a:pt x="85" y="76"/>
                  </a:lnTo>
                  <a:lnTo>
                    <a:pt x="90" y="72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97" y="69"/>
                  </a:lnTo>
                  <a:lnTo>
                    <a:pt x="93" y="73"/>
                  </a:lnTo>
                  <a:lnTo>
                    <a:pt x="90" y="77"/>
                  </a:lnTo>
                  <a:lnTo>
                    <a:pt x="86" y="83"/>
                  </a:lnTo>
                  <a:lnTo>
                    <a:pt x="82" y="86"/>
                  </a:lnTo>
                  <a:lnTo>
                    <a:pt x="80" y="89"/>
                  </a:lnTo>
                  <a:lnTo>
                    <a:pt x="84" y="85"/>
                  </a:lnTo>
                  <a:lnTo>
                    <a:pt x="89" y="80"/>
                  </a:lnTo>
                  <a:lnTo>
                    <a:pt x="94" y="77"/>
                  </a:lnTo>
                  <a:lnTo>
                    <a:pt x="99" y="73"/>
                  </a:lnTo>
                  <a:lnTo>
                    <a:pt x="101" y="73"/>
                  </a:lnTo>
                  <a:lnTo>
                    <a:pt x="101" y="75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3" y="84"/>
                  </a:lnTo>
                  <a:lnTo>
                    <a:pt x="89" y="89"/>
                  </a:lnTo>
                  <a:lnTo>
                    <a:pt x="88" y="92"/>
                  </a:lnTo>
                  <a:lnTo>
                    <a:pt x="88" y="93"/>
                  </a:lnTo>
                  <a:lnTo>
                    <a:pt x="88" y="93"/>
                  </a:lnTo>
                  <a:lnTo>
                    <a:pt x="88" y="93"/>
                  </a:lnTo>
                  <a:lnTo>
                    <a:pt x="89" y="92"/>
                  </a:lnTo>
                  <a:lnTo>
                    <a:pt x="90" y="90"/>
                  </a:lnTo>
                  <a:lnTo>
                    <a:pt x="90" y="89"/>
                  </a:lnTo>
                  <a:lnTo>
                    <a:pt x="91" y="88"/>
                  </a:lnTo>
                  <a:lnTo>
                    <a:pt x="95" y="85"/>
                  </a:lnTo>
                  <a:lnTo>
                    <a:pt x="101" y="81"/>
                  </a:lnTo>
                  <a:lnTo>
                    <a:pt x="106" y="80"/>
                  </a:lnTo>
                  <a:lnTo>
                    <a:pt x="107" y="80"/>
                  </a:lnTo>
                  <a:lnTo>
                    <a:pt x="106" y="81"/>
                  </a:lnTo>
                  <a:lnTo>
                    <a:pt x="102" y="85"/>
                  </a:lnTo>
                  <a:lnTo>
                    <a:pt x="98" y="90"/>
                  </a:lnTo>
                  <a:lnTo>
                    <a:pt x="97" y="92"/>
                  </a:lnTo>
                  <a:lnTo>
                    <a:pt x="95" y="92"/>
                  </a:lnTo>
                  <a:lnTo>
                    <a:pt x="94" y="93"/>
                  </a:lnTo>
                  <a:lnTo>
                    <a:pt x="93" y="94"/>
                  </a:lnTo>
                  <a:lnTo>
                    <a:pt x="93" y="96"/>
                  </a:lnTo>
                  <a:lnTo>
                    <a:pt x="91" y="96"/>
                  </a:lnTo>
                  <a:lnTo>
                    <a:pt x="91" y="97"/>
                  </a:lnTo>
                  <a:lnTo>
                    <a:pt x="93" y="96"/>
                  </a:lnTo>
                  <a:lnTo>
                    <a:pt x="94" y="94"/>
                  </a:lnTo>
                  <a:lnTo>
                    <a:pt x="98" y="92"/>
                  </a:lnTo>
                  <a:lnTo>
                    <a:pt x="103" y="88"/>
                  </a:lnTo>
                  <a:lnTo>
                    <a:pt x="110" y="84"/>
                  </a:lnTo>
                  <a:lnTo>
                    <a:pt x="112" y="83"/>
                  </a:lnTo>
                  <a:lnTo>
                    <a:pt x="114" y="83"/>
                  </a:lnTo>
                  <a:lnTo>
                    <a:pt x="114" y="83"/>
                  </a:lnTo>
                  <a:lnTo>
                    <a:pt x="114" y="84"/>
                  </a:lnTo>
                  <a:lnTo>
                    <a:pt x="111" y="85"/>
                  </a:lnTo>
                  <a:lnTo>
                    <a:pt x="109" y="86"/>
                  </a:lnTo>
                  <a:lnTo>
                    <a:pt x="99" y="93"/>
                  </a:lnTo>
                  <a:lnTo>
                    <a:pt x="90" y="100"/>
                  </a:lnTo>
                  <a:lnTo>
                    <a:pt x="90" y="100"/>
                  </a:lnTo>
                  <a:lnTo>
                    <a:pt x="89" y="100"/>
                  </a:lnTo>
                  <a:lnTo>
                    <a:pt x="89" y="100"/>
                  </a:lnTo>
                  <a:lnTo>
                    <a:pt x="89" y="98"/>
                  </a:lnTo>
                  <a:lnTo>
                    <a:pt x="95" y="90"/>
                  </a:lnTo>
                  <a:lnTo>
                    <a:pt x="102" y="83"/>
                  </a:lnTo>
                  <a:lnTo>
                    <a:pt x="99" y="85"/>
                  </a:lnTo>
                  <a:lnTo>
                    <a:pt x="97" y="86"/>
                  </a:lnTo>
                  <a:lnTo>
                    <a:pt x="93" y="89"/>
                  </a:lnTo>
                  <a:lnTo>
                    <a:pt x="86" y="96"/>
                  </a:lnTo>
                  <a:lnTo>
                    <a:pt x="85" y="97"/>
                  </a:lnTo>
                  <a:lnTo>
                    <a:pt x="85" y="97"/>
                  </a:lnTo>
                  <a:lnTo>
                    <a:pt x="84" y="96"/>
                  </a:lnTo>
                  <a:lnTo>
                    <a:pt x="84" y="96"/>
                  </a:lnTo>
                  <a:lnTo>
                    <a:pt x="85" y="94"/>
                  </a:lnTo>
                  <a:lnTo>
                    <a:pt x="88" y="88"/>
                  </a:lnTo>
                  <a:lnTo>
                    <a:pt x="91" y="83"/>
                  </a:lnTo>
                  <a:lnTo>
                    <a:pt x="97" y="77"/>
                  </a:lnTo>
                  <a:lnTo>
                    <a:pt x="91" y="81"/>
                  </a:lnTo>
                  <a:lnTo>
                    <a:pt x="86" y="86"/>
                  </a:lnTo>
                  <a:lnTo>
                    <a:pt x="81" y="90"/>
                  </a:lnTo>
                  <a:lnTo>
                    <a:pt x="78" y="93"/>
                  </a:lnTo>
                  <a:lnTo>
                    <a:pt x="77" y="93"/>
                  </a:lnTo>
                  <a:lnTo>
                    <a:pt x="77" y="93"/>
                  </a:lnTo>
                  <a:lnTo>
                    <a:pt x="77" y="92"/>
                  </a:lnTo>
                  <a:lnTo>
                    <a:pt x="78" y="88"/>
                  </a:lnTo>
                  <a:lnTo>
                    <a:pt x="82" y="84"/>
                  </a:lnTo>
                  <a:lnTo>
                    <a:pt x="86" y="79"/>
                  </a:lnTo>
                  <a:lnTo>
                    <a:pt x="91" y="73"/>
                  </a:lnTo>
                  <a:lnTo>
                    <a:pt x="86" y="77"/>
                  </a:lnTo>
                  <a:lnTo>
                    <a:pt x="82" y="81"/>
                  </a:lnTo>
                  <a:lnTo>
                    <a:pt x="77" y="85"/>
                  </a:lnTo>
                  <a:lnTo>
                    <a:pt x="76" y="86"/>
                  </a:lnTo>
                  <a:lnTo>
                    <a:pt x="76" y="86"/>
                  </a:lnTo>
                  <a:lnTo>
                    <a:pt x="74" y="85"/>
                  </a:lnTo>
                  <a:lnTo>
                    <a:pt x="74" y="85"/>
                  </a:lnTo>
                  <a:lnTo>
                    <a:pt x="76" y="84"/>
                  </a:lnTo>
                  <a:lnTo>
                    <a:pt x="84" y="72"/>
                  </a:lnTo>
                  <a:lnTo>
                    <a:pt x="84" y="72"/>
                  </a:lnTo>
                  <a:lnTo>
                    <a:pt x="85" y="71"/>
                  </a:lnTo>
                  <a:lnTo>
                    <a:pt x="86" y="68"/>
                  </a:lnTo>
                  <a:lnTo>
                    <a:pt x="88" y="67"/>
                  </a:lnTo>
                  <a:lnTo>
                    <a:pt x="88" y="65"/>
                  </a:lnTo>
                  <a:lnTo>
                    <a:pt x="88" y="65"/>
                  </a:lnTo>
                  <a:lnTo>
                    <a:pt x="82" y="69"/>
                  </a:lnTo>
                  <a:lnTo>
                    <a:pt x="77" y="75"/>
                  </a:lnTo>
                  <a:lnTo>
                    <a:pt x="71" y="79"/>
                  </a:lnTo>
                  <a:lnTo>
                    <a:pt x="69" y="80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68" y="79"/>
                  </a:lnTo>
                  <a:lnTo>
                    <a:pt x="69" y="77"/>
                  </a:lnTo>
                  <a:lnTo>
                    <a:pt x="76" y="71"/>
                  </a:lnTo>
                  <a:lnTo>
                    <a:pt x="77" y="68"/>
                  </a:lnTo>
                  <a:lnTo>
                    <a:pt x="78" y="64"/>
                  </a:lnTo>
                  <a:lnTo>
                    <a:pt x="80" y="62"/>
                  </a:lnTo>
                  <a:lnTo>
                    <a:pt x="81" y="59"/>
                  </a:lnTo>
                  <a:lnTo>
                    <a:pt x="76" y="64"/>
                  </a:lnTo>
                  <a:lnTo>
                    <a:pt x="71" y="68"/>
                  </a:lnTo>
                  <a:lnTo>
                    <a:pt x="65" y="72"/>
                  </a:lnTo>
                  <a:lnTo>
                    <a:pt x="63" y="73"/>
                  </a:lnTo>
                  <a:lnTo>
                    <a:pt x="61" y="73"/>
                  </a:lnTo>
                  <a:lnTo>
                    <a:pt x="61" y="72"/>
                  </a:lnTo>
                  <a:lnTo>
                    <a:pt x="63" y="71"/>
                  </a:lnTo>
                  <a:lnTo>
                    <a:pt x="71" y="63"/>
                  </a:lnTo>
                  <a:lnTo>
                    <a:pt x="73" y="60"/>
                  </a:lnTo>
                  <a:lnTo>
                    <a:pt x="76" y="56"/>
                  </a:lnTo>
                  <a:lnTo>
                    <a:pt x="78" y="54"/>
                  </a:lnTo>
                  <a:lnTo>
                    <a:pt x="69" y="60"/>
                  </a:lnTo>
                  <a:lnTo>
                    <a:pt x="60" y="68"/>
                  </a:lnTo>
                  <a:lnTo>
                    <a:pt x="55" y="72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2" y="72"/>
                  </a:lnTo>
                  <a:lnTo>
                    <a:pt x="52" y="72"/>
                  </a:lnTo>
                  <a:lnTo>
                    <a:pt x="54" y="71"/>
                  </a:lnTo>
                  <a:lnTo>
                    <a:pt x="55" y="68"/>
                  </a:lnTo>
                  <a:lnTo>
                    <a:pt x="56" y="68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72" y="50"/>
                  </a:lnTo>
                  <a:lnTo>
                    <a:pt x="88" y="35"/>
                  </a:lnTo>
                  <a:lnTo>
                    <a:pt x="56" y="62"/>
                  </a:lnTo>
                  <a:lnTo>
                    <a:pt x="19" y="97"/>
                  </a:lnTo>
                  <a:lnTo>
                    <a:pt x="18" y="97"/>
                  </a:lnTo>
                  <a:lnTo>
                    <a:pt x="16" y="100"/>
                  </a:lnTo>
                  <a:lnTo>
                    <a:pt x="16" y="100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14" y="98"/>
                  </a:lnTo>
                  <a:lnTo>
                    <a:pt x="14" y="98"/>
                  </a:lnTo>
                  <a:lnTo>
                    <a:pt x="37" y="75"/>
                  </a:lnTo>
                  <a:lnTo>
                    <a:pt x="59" y="52"/>
                  </a:lnTo>
                  <a:lnTo>
                    <a:pt x="82" y="30"/>
                  </a:lnTo>
                  <a:lnTo>
                    <a:pt x="94" y="20"/>
                  </a:lnTo>
                  <a:lnTo>
                    <a:pt x="95" y="18"/>
                  </a:lnTo>
                  <a:lnTo>
                    <a:pt x="97" y="17"/>
                  </a:lnTo>
                  <a:lnTo>
                    <a:pt x="98" y="16"/>
                  </a:lnTo>
                  <a:lnTo>
                    <a:pt x="99" y="14"/>
                  </a:lnTo>
                  <a:lnTo>
                    <a:pt x="101" y="13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102" y="11"/>
                  </a:lnTo>
                  <a:lnTo>
                    <a:pt x="102" y="12"/>
                  </a:lnTo>
                  <a:lnTo>
                    <a:pt x="101" y="13"/>
                  </a:lnTo>
                  <a:lnTo>
                    <a:pt x="94" y="20"/>
                  </a:lnTo>
                  <a:lnTo>
                    <a:pt x="88" y="26"/>
                  </a:lnTo>
                  <a:lnTo>
                    <a:pt x="80" y="31"/>
                  </a:lnTo>
                  <a:lnTo>
                    <a:pt x="65" y="42"/>
                  </a:lnTo>
                  <a:lnTo>
                    <a:pt x="52" y="54"/>
                  </a:lnTo>
                  <a:lnTo>
                    <a:pt x="39" y="68"/>
                  </a:lnTo>
                  <a:lnTo>
                    <a:pt x="23" y="80"/>
                  </a:lnTo>
                  <a:lnTo>
                    <a:pt x="10" y="93"/>
                  </a:lnTo>
                  <a:lnTo>
                    <a:pt x="8" y="96"/>
                  </a:lnTo>
                  <a:lnTo>
                    <a:pt x="8" y="96"/>
                  </a:lnTo>
                  <a:lnTo>
                    <a:pt x="6" y="96"/>
                  </a:lnTo>
                  <a:lnTo>
                    <a:pt x="6" y="94"/>
                  </a:lnTo>
                  <a:lnTo>
                    <a:pt x="8" y="92"/>
                  </a:lnTo>
                  <a:lnTo>
                    <a:pt x="19" y="77"/>
                  </a:lnTo>
                  <a:lnTo>
                    <a:pt x="33" y="65"/>
                  </a:lnTo>
                  <a:lnTo>
                    <a:pt x="46" y="54"/>
                  </a:lnTo>
                  <a:lnTo>
                    <a:pt x="57" y="42"/>
                  </a:lnTo>
                  <a:lnTo>
                    <a:pt x="71" y="30"/>
                  </a:lnTo>
                  <a:lnTo>
                    <a:pt x="64" y="35"/>
                  </a:lnTo>
                  <a:lnTo>
                    <a:pt x="57" y="39"/>
                  </a:lnTo>
                  <a:lnTo>
                    <a:pt x="51" y="45"/>
                  </a:lnTo>
                  <a:lnTo>
                    <a:pt x="30" y="64"/>
                  </a:lnTo>
                  <a:lnTo>
                    <a:pt x="26" y="68"/>
                  </a:lnTo>
                  <a:lnTo>
                    <a:pt x="5" y="89"/>
                  </a:lnTo>
                  <a:lnTo>
                    <a:pt x="1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92"/>
                  </a:lnTo>
                  <a:lnTo>
                    <a:pt x="2" y="86"/>
                  </a:lnTo>
                  <a:lnTo>
                    <a:pt x="12" y="76"/>
                  </a:lnTo>
                  <a:lnTo>
                    <a:pt x="21" y="68"/>
                  </a:lnTo>
                  <a:lnTo>
                    <a:pt x="31" y="59"/>
                  </a:lnTo>
                  <a:lnTo>
                    <a:pt x="38" y="51"/>
                  </a:lnTo>
                  <a:lnTo>
                    <a:pt x="38" y="51"/>
                  </a:lnTo>
                  <a:lnTo>
                    <a:pt x="39" y="50"/>
                  </a:lnTo>
                  <a:lnTo>
                    <a:pt x="37" y="51"/>
                  </a:lnTo>
                  <a:lnTo>
                    <a:pt x="37" y="51"/>
                  </a:lnTo>
                  <a:lnTo>
                    <a:pt x="35" y="52"/>
                  </a:lnTo>
                  <a:lnTo>
                    <a:pt x="34" y="52"/>
                  </a:lnTo>
                  <a:lnTo>
                    <a:pt x="34" y="51"/>
                  </a:lnTo>
                  <a:lnTo>
                    <a:pt x="34" y="50"/>
                  </a:lnTo>
                  <a:lnTo>
                    <a:pt x="35" y="48"/>
                  </a:lnTo>
                  <a:lnTo>
                    <a:pt x="39" y="43"/>
                  </a:lnTo>
                  <a:lnTo>
                    <a:pt x="43" y="38"/>
                  </a:lnTo>
                  <a:lnTo>
                    <a:pt x="48" y="34"/>
                  </a:lnTo>
                  <a:lnTo>
                    <a:pt x="43" y="38"/>
                  </a:lnTo>
                  <a:lnTo>
                    <a:pt x="37" y="42"/>
                  </a:lnTo>
                  <a:lnTo>
                    <a:pt x="31" y="45"/>
                  </a:lnTo>
                  <a:lnTo>
                    <a:pt x="29" y="45"/>
                  </a:lnTo>
                  <a:lnTo>
                    <a:pt x="29" y="45"/>
                  </a:lnTo>
                  <a:lnTo>
                    <a:pt x="27" y="45"/>
                  </a:lnTo>
                  <a:lnTo>
                    <a:pt x="27" y="43"/>
                  </a:lnTo>
                  <a:lnTo>
                    <a:pt x="29" y="43"/>
                  </a:lnTo>
                  <a:lnTo>
                    <a:pt x="37" y="35"/>
                  </a:lnTo>
                  <a:lnTo>
                    <a:pt x="38" y="35"/>
                  </a:lnTo>
                  <a:lnTo>
                    <a:pt x="39" y="34"/>
                  </a:lnTo>
                  <a:lnTo>
                    <a:pt x="40" y="33"/>
                  </a:lnTo>
                  <a:lnTo>
                    <a:pt x="42" y="31"/>
                  </a:lnTo>
                  <a:lnTo>
                    <a:pt x="42" y="31"/>
                  </a:lnTo>
                  <a:lnTo>
                    <a:pt x="43" y="30"/>
                  </a:lnTo>
                  <a:lnTo>
                    <a:pt x="42" y="30"/>
                  </a:lnTo>
                  <a:lnTo>
                    <a:pt x="39" y="31"/>
                  </a:lnTo>
                  <a:lnTo>
                    <a:pt x="26" y="39"/>
                  </a:lnTo>
                  <a:lnTo>
                    <a:pt x="22" y="41"/>
                  </a:lnTo>
                  <a:lnTo>
                    <a:pt x="21" y="41"/>
                  </a:lnTo>
                  <a:lnTo>
                    <a:pt x="21" y="39"/>
                  </a:lnTo>
                  <a:lnTo>
                    <a:pt x="23" y="37"/>
                  </a:lnTo>
                  <a:lnTo>
                    <a:pt x="30" y="31"/>
                  </a:lnTo>
                  <a:lnTo>
                    <a:pt x="37" y="28"/>
                  </a:lnTo>
                  <a:lnTo>
                    <a:pt x="29" y="31"/>
                  </a:lnTo>
                  <a:lnTo>
                    <a:pt x="21" y="34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7" y="34"/>
                  </a:lnTo>
                  <a:lnTo>
                    <a:pt x="17" y="33"/>
                  </a:lnTo>
                  <a:lnTo>
                    <a:pt x="19" y="31"/>
                  </a:lnTo>
                  <a:lnTo>
                    <a:pt x="27" y="25"/>
                  </a:lnTo>
                  <a:lnTo>
                    <a:pt x="35" y="20"/>
                  </a:lnTo>
                  <a:lnTo>
                    <a:pt x="30" y="24"/>
                  </a:lnTo>
                  <a:lnTo>
                    <a:pt x="23" y="26"/>
                  </a:lnTo>
                  <a:lnTo>
                    <a:pt x="17" y="29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29"/>
                  </a:lnTo>
                  <a:lnTo>
                    <a:pt x="16" y="28"/>
                  </a:lnTo>
                  <a:lnTo>
                    <a:pt x="19" y="24"/>
                  </a:lnTo>
                  <a:lnTo>
                    <a:pt x="23" y="20"/>
                  </a:lnTo>
                  <a:lnTo>
                    <a:pt x="29" y="16"/>
                  </a:lnTo>
                  <a:lnTo>
                    <a:pt x="23" y="18"/>
                  </a:lnTo>
                  <a:lnTo>
                    <a:pt x="18" y="22"/>
                  </a:lnTo>
                  <a:lnTo>
                    <a:pt x="14" y="24"/>
                  </a:lnTo>
                  <a:lnTo>
                    <a:pt x="13" y="24"/>
                  </a:lnTo>
                  <a:lnTo>
                    <a:pt x="13" y="22"/>
                  </a:lnTo>
                  <a:lnTo>
                    <a:pt x="18" y="16"/>
                  </a:lnTo>
                  <a:lnTo>
                    <a:pt x="25" y="9"/>
                  </a:lnTo>
                  <a:lnTo>
                    <a:pt x="19" y="13"/>
                  </a:lnTo>
                  <a:lnTo>
                    <a:pt x="14" y="17"/>
                  </a:lnTo>
                  <a:lnTo>
                    <a:pt x="9" y="21"/>
                  </a:lnTo>
                  <a:lnTo>
                    <a:pt x="6" y="21"/>
                  </a:lnTo>
                  <a:lnTo>
                    <a:pt x="6" y="22"/>
                  </a:lnTo>
                  <a:lnTo>
                    <a:pt x="5" y="21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12" y="13"/>
                  </a:lnTo>
                  <a:lnTo>
                    <a:pt x="16" y="8"/>
                  </a:lnTo>
                  <a:lnTo>
                    <a:pt x="17" y="7"/>
                  </a:lnTo>
                  <a:lnTo>
                    <a:pt x="10" y="11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9" y="9"/>
                  </a:lnTo>
                  <a:lnTo>
                    <a:pt x="16" y="5"/>
                  </a:lnTo>
                  <a:lnTo>
                    <a:pt x="23" y="1"/>
                  </a:lnTo>
                  <a:lnTo>
                    <a:pt x="25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45" name="Freeform 851"/>
          <p:cNvSpPr>
            <a:spLocks noEditPoints="1"/>
          </p:cNvSpPr>
          <p:nvPr/>
        </p:nvSpPr>
        <p:spPr bwMode="auto">
          <a:xfrm>
            <a:off x="9473385" y="6081218"/>
            <a:ext cx="479824" cy="512804"/>
          </a:xfrm>
          <a:custGeom>
            <a:avLst/>
            <a:gdLst>
              <a:gd name="T0" fmla="*/ 83 w 129"/>
              <a:gd name="T1" fmla="*/ 26 h 120"/>
              <a:gd name="T2" fmla="*/ 63 w 129"/>
              <a:gd name="T3" fmla="*/ 44 h 120"/>
              <a:gd name="T4" fmla="*/ 59 w 129"/>
              <a:gd name="T5" fmla="*/ 44 h 120"/>
              <a:gd name="T6" fmla="*/ 20 w 129"/>
              <a:gd name="T7" fmla="*/ 17 h 120"/>
              <a:gd name="T8" fmla="*/ 28 w 129"/>
              <a:gd name="T9" fmla="*/ 43 h 120"/>
              <a:gd name="T10" fmla="*/ 46 w 129"/>
              <a:gd name="T11" fmla="*/ 62 h 120"/>
              <a:gd name="T12" fmla="*/ 46 w 129"/>
              <a:gd name="T13" fmla="*/ 65 h 120"/>
              <a:gd name="T14" fmla="*/ 29 w 129"/>
              <a:gd name="T15" fmla="*/ 82 h 120"/>
              <a:gd name="T16" fmla="*/ 20 w 129"/>
              <a:gd name="T17" fmla="*/ 106 h 120"/>
              <a:gd name="T18" fmla="*/ 46 w 129"/>
              <a:gd name="T19" fmla="*/ 95 h 120"/>
              <a:gd name="T20" fmla="*/ 64 w 129"/>
              <a:gd name="T21" fmla="*/ 77 h 120"/>
              <a:gd name="T22" fmla="*/ 67 w 129"/>
              <a:gd name="T23" fmla="*/ 78 h 120"/>
              <a:gd name="T24" fmla="*/ 79 w 129"/>
              <a:gd name="T25" fmla="*/ 89 h 120"/>
              <a:gd name="T26" fmla="*/ 100 w 129"/>
              <a:gd name="T27" fmla="*/ 112 h 120"/>
              <a:gd name="T28" fmla="*/ 113 w 129"/>
              <a:gd name="T29" fmla="*/ 100 h 120"/>
              <a:gd name="T30" fmla="*/ 104 w 129"/>
              <a:gd name="T31" fmla="*/ 77 h 120"/>
              <a:gd name="T32" fmla="*/ 88 w 129"/>
              <a:gd name="T33" fmla="*/ 60 h 120"/>
              <a:gd name="T34" fmla="*/ 85 w 129"/>
              <a:gd name="T35" fmla="*/ 57 h 120"/>
              <a:gd name="T36" fmla="*/ 87 w 129"/>
              <a:gd name="T37" fmla="*/ 53 h 120"/>
              <a:gd name="T38" fmla="*/ 121 w 129"/>
              <a:gd name="T39" fmla="*/ 26 h 120"/>
              <a:gd name="T40" fmla="*/ 109 w 129"/>
              <a:gd name="T41" fmla="*/ 14 h 120"/>
              <a:gd name="T42" fmla="*/ 102 w 129"/>
              <a:gd name="T43" fmla="*/ 0 h 120"/>
              <a:gd name="T44" fmla="*/ 104 w 129"/>
              <a:gd name="T45" fmla="*/ 0 h 120"/>
              <a:gd name="T46" fmla="*/ 105 w 129"/>
              <a:gd name="T47" fmla="*/ 1 h 120"/>
              <a:gd name="T48" fmla="*/ 129 w 129"/>
              <a:gd name="T49" fmla="*/ 23 h 120"/>
              <a:gd name="T50" fmla="*/ 129 w 129"/>
              <a:gd name="T51" fmla="*/ 27 h 120"/>
              <a:gd name="T52" fmla="*/ 127 w 129"/>
              <a:gd name="T53" fmla="*/ 30 h 120"/>
              <a:gd name="T54" fmla="*/ 110 w 129"/>
              <a:gd name="T55" fmla="*/ 74 h 120"/>
              <a:gd name="T56" fmla="*/ 126 w 129"/>
              <a:gd name="T57" fmla="*/ 93 h 120"/>
              <a:gd name="T58" fmla="*/ 126 w 129"/>
              <a:gd name="T59" fmla="*/ 95 h 120"/>
              <a:gd name="T60" fmla="*/ 102 w 129"/>
              <a:gd name="T61" fmla="*/ 119 h 120"/>
              <a:gd name="T62" fmla="*/ 98 w 129"/>
              <a:gd name="T63" fmla="*/ 120 h 120"/>
              <a:gd name="T64" fmla="*/ 87 w 129"/>
              <a:gd name="T65" fmla="*/ 108 h 120"/>
              <a:gd name="T66" fmla="*/ 66 w 129"/>
              <a:gd name="T67" fmla="*/ 86 h 120"/>
              <a:gd name="T68" fmla="*/ 32 w 129"/>
              <a:gd name="T69" fmla="*/ 119 h 120"/>
              <a:gd name="T70" fmla="*/ 28 w 129"/>
              <a:gd name="T71" fmla="*/ 120 h 120"/>
              <a:gd name="T72" fmla="*/ 16 w 129"/>
              <a:gd name="T73" fmla="*/ 111 h 120"/>
              <a:gd name="T74" fmla="*/ 4 w 129"/>
              <a:gd name="T75" fmla="*/ 99 h 120"/>
              <a:gd name="T76" fmla="*/ 5 w 129"/>
              <a:gd name="T77" fmla="*/ 96 h 120"/>
              <a:gd name="T78" fmla="*/ 28 w 129"/>
              <a:gd name="T79" fmla="*/ 74 h 120"/>
              <a:gd name="T80" fmla="*/ 20 w 129"/>
              <a:gd name="T81" fmla="*/ 44 h 120"/>
              <a:gd name="T82" fmla="*/ 0 w 129"/>
              <a:gd name="T83" fmla="*/ 23 h 120"/>
              <a:gd name="T84" fmla="*/ 2 w 129"/>
              <a:gd name="T85" fmla="*/ 21 h 120"/>
              <a:gd name="T86" fmla="*/ 15 w 129"/>
              <a:gd name="T87" fmla="*/ 10 h 120"/>
              <a:gd name="T88" fmla="*/ 29 w 129"/>
              <a:gd name="T89" fmla="*/ 1 h 120"/>
              <a:gd name="T90" fmla="*/ 30 w 129"/>
              <a:gd name="T91" fmla="*/ 1 h 120"/>
              <a:gd name="T92" fmla="*/ 32 w 129"/>
              <a:gd name="T93" fmla="*/ 2 h 120"/>
              <a:gd name="T94" fmla="*/ 81 w 129"/>
              <a:gd name="T95" fmla="*/ 18 h 120"/>
              <a:gd name="T96" fmla="*/ 102 w 129"/>
              <a:gd name="T97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20">
                <a:moveTo>
                  <a:pt x="102" y="7"/>
                </a:moveTo>
                <a:lnTo>
                  <a:pt x="83" y="26"/>
                </a:lnTo>
                <a:lnTo>
                  <a:pt x="64" y="44"/>
                </a:lnTo>
                <a:lnTo>
                  <a:pt x="63" y="44"/>
                </a:lnTo>
                <a:lnTo>
                  <a:pt x="62" y="45"/>
                </a:lnTo>
                <a:lnTo>
                  <a:pt x="59" y="44"/>
                </a:lnTo>
                <a:lnTo>
                  <a:pt x="29" y="9"/>
                </a:lnTo>
                <a:lnTo>
                  <a:pt x="20" y="17"/>
                </a:lnTo>
                <a:lnTo>
                  <a:pt x="9" y="23"/>
                </a:lnTo>
                <a:lnTo>
                  <a:pt x="28" y="43"/>
                </a:lnTo>
                <a:lnTo>
                  <a:pt x="46" y="61"/>
                </a:lnTo>
                <a:lnTo>
                  <a:pt x="46" y="62"/>
                </a:lnTo>
                <a:lnTo>
                  <a:pt x="46" y="64"/>
                </a:lnTo>
                <a:lnTo>
                  <a:pt x="46" y="65"/>
                </a:lnTo>
                <a:lnTo>
                  <a:pt x="46" y="66"/>
                </a:lnTo>
                <a:lnTo>
                  <a:pt x="29" y="82"/>
                </a:lnTo>
                <a:lnTo>
                  <a:pt x="12" y="98"/>
                </a:lnTo>
                <a:lnTo>
                  <a:pt x="20" y="106"/>
                </a:lnTo>
                <a:lnTo>
                  <a:pt x="29" y="112"/>
                </a:lnTo>
                <a:lnTo>
                  <a:pt x="46" y="95"/>
                </a:lnTo>
                <a:lnTo>
                  <a:pt x="63" y="78"/>
                </a:lnTo>
                <a:lnTo>
                  <a:pt x="64" y="77"/>
                </a:lnTo>
                <a:lnTo>
                  <a:pt x="66" y="77"/>
                </a:lnTo>
                <a:lnTo>
                  <a:pt x="67" y="78"/>
                </a:lnTo>
                <a:lnTo>
                  <a:pt x="68" y="78"/>
                </a:lnTo>
                <a:lnTo>
                  <a:pt x="79" y="89"/>
                </a:lnTo>
                <a:lnTo>
                  <a:pt x="89" y="100"/>
                </a:lnTo>
                <a:lnTo>
                  <a:pt x="100" y="112"/>
                </a:lnTo>
                <a:lnTo>
                  <a:pt x="106" y="106"/>
                </a:lnTo>
                <a:lnTo>
                  <a:pt x="113" y="100"/>
                </a:lnTo>
                <a:lnTo>
                  <a:pt x="119" y="94"/>
                </a:lnTo>
                <a:lnTo>
                  <a:pt x="104" y="77"/>
                </a:lnTo>
                <a:lnTo>
                  <a:pt x="88" y="60"/>
                </a:lnTo>
                <a:lnTo>
                  <a:pt x="88" y="60"/>
                </a:lnTo>
                <a:lnTo>
                  <a:pt x="87" y="59"/>
                </a:lnTo>
                <a:lnTo>
                  <a:pt x="85" y="57"/>
                </a:lnTo>
                <a:lnTo>
                  <a:pt x="87" y="55"/>
                </a:lnTo>
                <a:lnTo>
                  <a:pt x="87" y="53"/>
                </a:lnTo>
                <a:lnTo>
                  <a:pt x="104" y="39"/>
                </a:lnTo>
                <a:lnTo>
                  <a:pt x="121" y="26"/>
                </a:lnTo>
                <a:lnTo>
                  <a:pt x="115" y="19"/>
                </a:lnTo>
                <a:lnTo>
                  <a:pt x="109" y="14"/>
                </a:lnTo>
                <a:lnTo>
                  <a:pt x="102" y="7"/>
                </a:lnTo>
                <a:close/>
                <a:moveTo>
                  <a:pt x="102" y="0"/>
                </a:moveTo>
                <a:lnTo>
                  <a:pt x="104" y="0"/>
                </a:lnTo>
                <a:lnTo>
                  <a:pt x="104" y="0"/>
                </a:lnTo>
                <a:lnTo>
                  <a:pt x="104" y="0"/>
                </a:lnTo>
                <a:lnTo>
                  <a:pt x="105" y="1"/>
                </a:lnTo>
                <a:lnTo>
                  <a:pt x="117" y="11"/>
                </a:lnTo>
                <a:lnTo>
                  <a:pt x="129" y="23"/>
                </a:lnTo>
                <a:lnTo>
                  <a:pt x="129" y="24"/>
                </a:lnTo>
                <a:lnTo>
                  <a:pt x="129" y="27"/>
                </a:lnTo>
                <a:lnTo>
                  <a:pt x="129" y="28"/>
                </a:lnTo>
                <a:lnTo>
                  <a:pt x="127" y="30"/>
                </a:lnTo>
                <a:lnTo>
                  <a:pt x="94" y="57"/>
                </a:lnTo>
                <a:lnTo>
                  <a:pt x="110" y="74"/>
                </a:lnTo>
                <a:lnTo>
                  <a:pt x="126" y="91"/>
                </a:lnTo>
                <a:lnTo>
                  <a:pt x="126" y="93"/>
                </a:lnTo>
                <a:lnTo>
                  <a:pt x="127" y="94"/>
                </a:lnTo>
                <a:lnTo>
                  <a:pt x="126" y="95"/>
                </a:lnTo>
                <a:lnTo>
                  <a:pt x="115" y="108"/>
                </a:lnTo>
                <a:lnTo>
                  <a:pt x="102" y="119"/>
                </a:lnTo>
                <a:lnTo>
                  <a:pt x="100" y="120"/>
                </a:lnTo>
                <a:lnTo>
                  <a:pt x="98" y="120"/>
                </a:lnTo>
                <a:lnTo>
                  <a:pt x="97" y="119"/>
                </a:lnTo>
                <a:lnTo>
                  <a:pt x="87" y="108"/>
                </a:lnTo>
                <a:lnTo>
                  <a:pt x="76" y="96"/>
                </a:lnTo>
                <a:lnTo>
                  <a:pt x="66" y="86"/>
                </a:lnTo>
                <a:lnTo>
                  <a:pt x="49" y="102"/>
                </a:lnTo>
                <a:lnTo>
                  <a:pt x="32" y="119"/>
                </a:lnTo>
                <a:lnTo>
                  <a:pt x="30" y="120"/>
                </a:lnTo>
                <a:lnTo>
                  <a:pt x="28" y="120"/>
                </a:lnTo>
                <a:lnTo>
                  <a:pt x="28" y="120"/>
                </a:lnTo>
                <a:lnTo>
                  <a:pt x="16" y="111"/>
                </a:lnTo>
                <a:lnTo>
                  <a:pt x="5" y="100"/>
                </a:lnTo>
                <a:lnTo>
                  <a:pt x="4" y="99"/>
                </a:lnTo>
                <a:lnTo>
                  <a:pt x="4" y="98"/>
                </a:lnTo>
                <a:lnTo>
                  <a:pt x="5" y="96"/>
                </a:lnTo>
                <a:lnTo>
                  <a:pt x="16" y="85"/>
                </a:lnTo>
                <a:lnTo>
                  <a:pt x="28" y="74"/>
                </a:lnTo>
                <a:lnTo>
                  <a:pt x="38" y="64"/>
                </a:lnTo>
                <a:lnTo>
                  <a:pt x="20" y="44"/>
                </a:lnTo>
                <a:lnTo>
                  <a:pt x="2" y="26"/>
                </a:lnTo>
                <a:lnTo>
                  <a:pt x="0" y="23"/>
                </a:lnTo>
                <a:lnTo>
                  <a:pt x="0" y="22"/>
                </a:lnTo>
                <a:lnTo>
                  <a:pt x="2" y="21"/>
                </a:lnTo>
                <a:lnTo>
                  <a:pt x="3" y="19"/>
                </a:lnTo>
                <a:lnTo>
                  <a:pt x="15" y="10"/>
                </a:lnTo>
                <a:lnTo>
                  <a:pt x="28" y="1"/>
                </a:lnTo>
                <a:lnTo>
                  <a:pt x="29" y="1"/>
                </a:lnTo>
                <a:lnTo>
                  <a:pt x="30" y="1"/>
                </a:lnTo>
                <a:lnTo>
                  <a:pt x="30" y="1"/>
                </a:lnTo>
                <a:lnTo>
                  <a:pt x="32" y="1"/>
                </a:lnTo>
                <a:lnTo>
                  <a:pt x="32" y="2"/>
                </a:lnTo>
                <a:lnTo>
                  <a:pt x="62" y="36"/>
                </a:lnTo>
                <a:lnTo>
                  <a:pt x="81" y="18"/>
                </a:lnTo>
                <a:lnTo>
                  <a:pt x="101" y="1"/>
                </a:lnTo>
                <a:lnTo>
                  <a:pt x="10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6" name="Freeform 851"/>
          <p:cNvSpPr>
            <a:spLocks noEditPoints="1"/>
          </p:cNvSpPr>
          <p:nvPr/>
        </p:nvSpPr>
        <p:spPr bwMode="auto">
          <a:xfrm>
            <a:off x="1814657" y="5440468"/>
            <a:ext cx="479824" cy="512804"/>
          </a:xfrm>
          <a:custGeom>
            <a:avLst/>
            <a:gdLst>
              <a:gd name="T0" fmla="*/ 83 w 129"/>
              <a:gd name="T1" fmla="*/ 26 h 120"/>
              <a:gd name="T2" fmla="*/ 63 w 129"/>
              <a:gd name="T3" fmla="*/ 44 h 120"/>
              <a:gd name="T4" fmla="*/ 59 w 129"/>
              <a:gd name="T5" fmla="*/ 44 h 120"/>
              <a:gd name="T6" fmla="*/ 20 w 129"/>
              <a:gd name="T7" fmla="*/ 17 h 120"/>
              <a:gd name="T8" fmla="*/ 28 w 129"/>
              <a:gd name="T9" fmla="*/ 43 h 120"/>
              <a:gd name="T10" fmla="*/ 46 w 129"/>
              <a:gd name="T11" fmla="*/ 62 h 120"/>
              <a:gd name="T12" fmla="*/ 46 w 129"/>
              <a:gd name="T13" fmla="*/ 65 h 120"/>
              <a:gd name="T14" fmla="*/ 29 w 129"/>
              <a:gd name="T15" fmla="*/ 82 h 120"/>
              <a:gd name="T16" fmla="*/ 20 w 129"/>
              <a:gd name="T17" fmla="*/ 106 h 120"/>
              <a:gd name="T18" fmla="*/ 46 w 129"/>
              <a:gd name="T19" fmla="*/ 95 h 120"/>
              <a:gd name="T20" fmla="*/ 64 w 129"/>
              <a:gd name="T21" fmla="*/ 77 h 120"/>
              <a:gd name="T22" fmla="*/ 67 w 129"/>
              <a:gd name="T23" fmla="*/ 78 h 120"/>
              <a:gd name="T24" fmla="*/ 79 w 129"/>
              <a:gd name="T25" fmla="*/ 89 h 120"/>
              <a:gd name="T26" fmla="*/ 100 w 129"/>
              <a:gd name="T27" fmla="*/ 112 h 120"/>
              <a:gd name="T28" fmla="*/ 113 w 129"/>
              <a:gd name="T29" fmla="*/ 100 h 120"/>
              <a:gd name="T30" fmla="*/ 104 w 129"/>
              <a:gd name="T31" fmla="*/ 77 h 120"/>
              <a:gd name="T32" fmla="*/ 88 w 129"/>
              <a:gd name="T33" fmla="*/ 60 h 120"/>
              <a:gd name="T34" fmla="*/ 85 w 129"/>
              <a:gd name="T35" fmla="*/ 57 h 120"/>
              <a:gd name="T36" fmla="*/ 87 w 129"/>
              <a:gd name="T37" fmla="*/ 53 h 120"/>
              <a:gd name="T38" fmla="*/ 121 w 129"/>
              <a:gd name="T39" fmla="*/ 26 h 120"/>
              <a:gd name="T40" fmla="*/ 109 w 129"/>
              <a:gd name="T41" fmla="*/ 14 h 120"/>
              <a:gd name="T42" fmla="*/ 102 w 129"/>
              <a:gd name="T43" fmla="*/ 0 h 120"/>
              <a:gd name="T44" fmla="*/ 104 w 129"/>
              <a:gd name="T45" fmla="*/ 0 h 120"/>
              <a:gd name="T46" fmla="*/ 105 w 129"/>
              <a:gd name="T47" fmla="*/ 1 h 120"/>
              <a:gd name="T48" fmla="*/ 129 w 129"/>
              <a:gd name="T49" fmla="*/ 23 h 120"/>
              <a:gd name="T50" fmla="*/ 129 w 129"/>
              <a:gd name="T51" fmla="*/ 27 h 120"/>
              <a:gd name="T52" fmla="*/ 127 w 129"/>
              <a:gd name="T53" fmla="*/ 30 h 120"/>
              <a:gd name="T54" fmla="*/ 110 w 129"/>
              <a:gd name="T55" fmla="*/ 74 h 120"/>
              <a:gd name="T56" fmla="*/ 126 w 129"/>
              <a:gd name="T57" fmla="*/ 93 h 120"/>
              <a:gd name="T58" fmla="*/ 126 w 129"/>
              <a:gd name="T59" fmla="*/ 95 h 120"/>
              <a:gd name="T60" fmla="*/ 102 w 129"/>
              <a:gd name="T61" fmla="*/ 119 h 120"/>
              <a:gd name="T62" fmla="*/ 98 w 129"/>
              <a:gd name="T63" fmla="*/ 120 h 120"/>
              <a:gd name="T64" fmla="*/ 87 w 129"/>
              <a:gd name="T65" fmla="*/ 108 h 120"/>
              <a:gd name="T66" fmla="*/ 66 w 129"/>
              <a:gd name="T67" fmla="*/ 86 h 120"/>
              <a:gd name="T68" fmla="*/ 32 w 129"/>
              <a:gd name="T69" fmla="*/ 119 h 120"/>
              <a:gd name="T70" fmla="*/ 28 w 129"/>
              <a:gd name="T71" fmla="*/ 120 h 120"/>
              <a:gd name="T72" fmla="*/ 16 w 129"/>
              <a:gd name="T73" fmla="*/ 111 h 120"/>
              <a:gd name="T74" fmla="*/ 4 w 129"/>
              <a:gd name="T75" fmla="*/ 99 h 120"/>
              <a:gd name="T76" fmla="*/ 5 w 129"/>
              <a:gd name="T77" fmla="*/ 96 h 120"/>
              <a:gd name="T78" fmla="*/ 28 w 129"/>
              <a:gd name="T79" fmla="*/ 74 h 120"/>
              <a:gd name="T80" fmla="*/ 20 w 129"/>
              <a:gd name="T81" fmla="*/ 44 h 120"/>
              <a:gd name="T82" fmla="*/ 0 w 129"/>
              <a:gd name="T83" fmla="*/ 23 h 120"/>
              <a:gd name="T84" fmla="*/ 2 w 129"/>
              <a:gd name="T85" fmla="*/ 21 h 120"/>
              <a:gd name="T86" fmla="*/ 15 w 129"/>
              <a:gd name="T87" fmla="*/ 10 h 120"/>
              <a:gd name="T88" fmla="*/ 29 w 129"/>
              <a:gd name="T89" fmla="*/ 1 h 120"/>
              <a:gd name="T90" fmla="*/ 30 w 129"/>
              <a:gd name="T91" fmla="*/ 1 h 120"/>
              <a:gd name="T92" fmla="*/ 32 w 129"/>
              <a:gd name="T93" fmla="*/ 2 h 120"/>
              <a:gd name="T94" fmla="*/ 81 w 129"/>
              <a:gd name="T95" fmla="*/ 18 h 120"/>
              <a:gd name="T96" fmla="*/ 102 w 129"/>
              <a:gd name="T97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20">
                <a:moveTo>
                  <a:pt x="102" y="7"/>
                </a:moveTo>
                <a:lnTo>
                  <a:pt x="83" y="26"/>
                </a:lnTo>
                <a:lnTo>
                  <a:pt x="64" y="44"/>
                </a:lnTo>
                <a:lnTo>
                  <a:pt x="63" y="44"/>
                </a:lnTo>
                <a:lnTo>
                  <a:pt x="62" y="45"/>
                </a:lnTo>
                <a:lnTo>
                  <a:pt x="59" y="44"/>
                </a:lnTo>
                <a:lnTo>
                  <a:pt x="29" y="9"/>
                </a:lnTo>
                <a:lnTo>
                  <a:pt x="20" y="17"/>
                </a:lnTo>
                <a:lnTo>
                  <a:pt x="9" y="23"/>
                </a:lnTo>
                <a:lnTo>
                  <a:pt x="28" y="43"/>
                </a:lnTo>
                <a:lnTo>
                  <a:pt x="46" y="61"/>
                </a:lnTo>
                <a:lnTo>
                  <a:pt x="46" y="62"/>
                </a:lnTo>
                <a:lnTo>
                  <a:pt x="46" y="64"/>
                </a:lnTo>
                <a:lnTo>
                  <a:pt x="46" y="65"/>
                </a:lnTo>
                <a:lnTo>
                  <a:pt x="46" y="66"/>
                </a:lnTo>
                <a:lnTo>
                  <a:pt x="29" y="82"/>
                </a:lnTo>
                <a:lnTo>
                  <a:pt x="12" y="98"/>
                </a:lnTo>
                <a:lnTo>
                  <a:pt x="20" y="106"/>
                </a:lnTo>
                <a:lnTo>
                  <a:pt x="29" y="112"/>
                </a:lnTo>
                <a:lnTo>
                  <a:pt x="46" y="95"/>
                </a:lnTo>
                <a:lnTo>
                  <a:pt x="63" y="78"/>
                </a:lnTo>
                <a:lnTo>
                  <a:pt x="64" y="77"/>
                </a:lnTo>
                <a:lnTo>
                  <a:pt x="66" y="77"/>
                </a:lnTo>
                <a:lnTo>
                  <a:pt x="67" y="78"/>
                </a:lnTo>
                <a:lnTo>
                  <a:pt x="68" y="78"/>
                </a:lnTo>
                <a:lnTo>
                  <a:pt x="79" y="89"/>
                </a:lnTo>
                <a:lnTo>
                  <a:pt x="89" y="100"/>
                </a:lnTo>
                <a:lnTo>
                  <a:pt x="100" y="112"/>
                </a:lnTo>
                <a:lnTo>
                  <a:pt x="106" y="106"/>
                </a:lnTo>
                <a:lnTo>
                  <a:pt x="113" y="100"/>
                </a:lnTo>
                <a:lnTo>
                  <a:pt x="119" y="94"/>
                </a:lnTo>
                <a:lnTo>
                  <a:pt x="104" y="77"/>
                </a:lnTo>
                <a:lnTo>
                  <a:pt x="88" y="60"/>
                </a:lnTo>
                <a:lnTo>
                  <a:pt x="88" y="60"/>
                </a:lnTo>
                <a:lnTo>
                  <a:pt x="87" y="59"/>
                </a:lnTo>
                <a:lnTo>
                  <a:pt x="85" y="57"/>
                </a:lnTo>
                <a:lnTo>
                  <a:pt x="87" y="55"/>
                </a:lnTo>
                <a:lnTo>
                  <a:pt x="87" y="53"/>
                </a:lnTo>
                <a:lnTo>
                  <a:pt x="104" y="39"/>
                </a:lnTo>
                <a:lnTo>
                  <a:pt x="121" y="26"/>
                </a:lnTo>
                <a:lnTo>
                  <a:pt x="115" y="19"/>
                </a:lnTo>
                <a:lnTo>
                  <a:pt x="109" y="14"/>
                </a:lnTo>
                <a:lnTo>
                  <a:pt x="102" y="7"/>
                </a:lnTo>
                <a:close/>
                <a:moveTo>
                  <a:pt x="102" y="0"/>
                </a:moveTo>
                <a:lnTo>
                  <a:pt x="104" y="0"/>
                </a:lnTo>
                <a:lnTo>
                  <a:pt x="104" y="0"/>
                </a:lnTo>
                <a:lnTo>
                  <a:pt x="104" y="0"/>
                </a:lnTo>
                <a:lnTo>
                  <a:pt x="105" y="1"/>
                </a:lnTo>
                <a:lnTo>
                  <a:pt x="117" y="11"/>
                </a:lnTo>
                <a:lnTo>
                  <a:pt x="129" y="23"/>
                </a:lnTo>
                <a:lnTo>
                  <a:pt x="129" y="24"/>
                </a:lnTo>
                <a:lnTo>
                  <a:pt x="129" y="27"/>
                </a:lnTo>
                <a:lnTo>
                  <a:pt x="129" y="28"/>
                </a:lnTo>
                <a:lnTo>
                  <a:pt x="127" y="30"/>
                </a:lnTo>
                <a:lnTo>
                  <a:pt x="94" y="57"/>
                </a:lnTo>
                <a:lnTo>
                  <a:pt x="110" y="74"/>
                </a:lnTo>
                <a:lnTo>
                  <a:pt x="126" y="91"/>
                </a:lnTo>
                <a:lnTo>
                  <a:pt x="126" y="93"/>
                </a:lnTo>
                <a:lnTo>
                  <a:pt x="127" y="94"/>
                </a:lnTo>
                <a:lnTo>
                  <a:pt x="126" y="95"/>
                </a:lnTo>
                <a:lnTo>
                  <a:pt x="115" y="108"/>
                </a:lnTo>
                <a:lnTo>
                  <a:pt x="102" y="119"/>
                </a:lnTo>
                <a:lnTo>
                  <a:pt x="100" y="120"/>
                </a:lnTo>
                <a:lnTo>
                  <a:pt x="98" y="120"/>
                </a:lnTo>
                <a:lnTo>
                  <a:pt x="97" y="119"/>
                </a:lnTo>
                <a:lnTo>
                  <a:pt x="87" y="108"/>
                </a:lnTo>
                <a:lnTo>
                  <a:pt x="76" y="96"/>
                </a:lnTo>
                <a:lnTo>
                  <a:pt x="66" y="86"/>
                </a:lnTo>
                <a:lnTo>
                  <a:pt x="49" y="102"/>
                </a:lnTo>
                <a:lnTo>
                  <a:pt x="32" y="119"/>
                </a:lnTo>
                <a:lnTo>
                  <a:pt x="30" y="120"/>
                </a:lnTo>
                <a:lnTo>
                  <a:pt x="28" y="120"/>
                </a:lnTo>
                <a:lnTo>
                  <a:pt x="28" y="120"/>
                </a:lnTo>
                <a:lnTo>
                  <a:pt x="16" y="111"/>
                </a:lnTo>
                <a:lnTo>
                  <a:pt x="5" y="100"/>
                </a:lnTo>
                <a:lnTo>
                  <a:pt x="4" y="99"/>
                </a:lnTo>
                <a:lnTo>
                  <a:pt x="4" y="98"/>
                </a:lnTo>
                <a:lnTo>
                  <a:pt x="5" y="96"/>
                </a:lnTo>
                <a:lnTo>
                  <a:pt x="16" y="85"/>
                </a:lnTo>
                <a:lnTo>
                  <a:pt x="28" y="74"/>
                </a:lnTo>
                <a:lnTo>
                  <a:pt x="38" y="64"/>
                </a:lnTo>
                <a:lnTo>
                  <a:pt x="20" y="44"/>
                </a:lnTo>
                <a:lnTo>
                  <a:pt x="2" y="26"/>
                </a:lnTo>
                <a:lnTo>
                  <a:pt x="0" y="23"/>
                </a:lnTo>
                <a:lnTo>
                  <a:pt x="0" y="22"/>
                </a:lnTo>
                <a:lnTo>
                  <a:pt x="2" y="21"/>
                </a:lnTo>
                <a:lnTo>
                  <a:pt x="3" y="19"/>
                </a:lnTo>
                <a:lnTo>
                  <a:pt x="15" y="10"/>
                </a:lnTo>
                <a:lnTo>
                  <a:pt x="28" y="1"/>
                </a:lnTo>
                <a:lnTo>
                  <a:pt x="29" y="1"/>
                </a:lnTo>
                <a:lnTo>
                  <a:pt x="30" y="1"/>
                </a:lnTo>
                <a:lnTo>
                  <a:pt x="30" y="1"/>
                </a:lnTo>
                <a:lnTo>
                  <a:pt x="32" y="1"/>
                </a:lnTo>
                <a:lnTo>
                  <a:pt x="32" y="2"/>
                </a:lnTo>
                <a:lnTo>
                  <a:pt x="62" y="36"/>
                </a:lnTo>
                <a:lnTo>
                  <a:pt x="81" y="18"/>
                </a:lnTo>
                <a:lnTo>
                  <a:pt x="101" y="1"/>
                </a:lnTo>
                <a:lnTo>
                  <a:pt x="10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7" name="Freeform 851"/>
          <p:cNvSpPr>
            <a:spLocks noEditPoints="1"/>
          </p:cNvSpPr>
          <p:nvPr/>
        </p:nvSpPr>
        <p:spPr bwMode="auto">
          <a:xfrm>
            <a:off x="1032323" y="3363353"/>
            <a:ext cx="479824" cy="512804"/>
          </a:xfrm>
          <a:custGeom>
            <a:avLst/>
            <a:gdLst>
              <a:gd name="T0" fmla="*/ 83 w 129"/>
              <a:gd name="T1" fmla="*/ 26 h 120"/>
              <a:gd name="T2" fmla="*/ 63 w 129"/>
              <a:gd name="T3" fmla="*/ 44 h 120"/>
              <a:gd name="T4" fmla="*/ 59 w 129"/>
              <a:gd name="T5" fmla="*/ 44 h 120"/>
              <a:gd name="T6" fmla="*/ 20 w 129"/>
              <a:gd name="T7" fmla="*/ 17 h 120"/>
              <a:gd name="T8" fmla="*/ 28 w 129"/>
              <a:gd name="T9" fmla="*/ 43 h 120"/>
              <a:gd name="T10" fmla="*/ 46 w 129"/>
              <a:gd name="T11" fmla="*/ 62 h 120"/>
              <a:gd name="T12" fmla="*/ 46 w 129"/>
              <a:gd name="T13" fmla="*/ 65 h 120"/>
              <a:gd name="T14" fmla="*/ 29 w 129"/>
              <a:gd name="T15" fmla="*/ 82 h 120"/>
              <a:gd name="T16" fmla="*/ 20 w 129"/>
              <a:gd name="T17" fmla="*/ 106 h 120"/>
              <a:gd name="T18" fmla="*/ 46 w 129"/>
              <a:gd name="T19" fmla="*/ 95 h 120"/>
              <a:gd name="T20" fmla="*/ 64 w 129"/>
              <a:gd name="T21" fmla="*/ 77 h 120"/>
              <a:gd name="T22" fmla="*/ 67 w 129"/>
              <a:gd name="T23" fmla="*/ 78 h 120"/>
              <a:gd name="T24" fmla="*/ 79 w 129"/>
              <a:gd name="T25" fmla="*/ 89 h 120"/>
              <a:gd name="T26" fmla="*/ 100 w 129"/>
              <a:gd name="T27" fmla="*/ 112 h 120"/>
              <a:gd name="T28" fmla="*/ 113 w 129"/>
              <a:gd name="T29" fmla="*/ 100 h 120"/>
              <a:gd name="T30" fmla="*/ 104 w 129"/>
              <a:gd name="T31" fmla="*/ 77 h 120"/>
              <a:gd name="T32" fmla="*/ 88 w 129"/>
              <a:gd name="T33" fmla="*/ 60 h 120"/>
              <a:gd name="T34" fmla="*/ 85 w 129"/>
              <a:gd name="T35" fmla="*/ 57 h 120"/>
              <a:gd name="T36" fmla="*/ 87 w 129"/>
              <a:gd name="T37" fmla="*/ 53 h 120"/>
              <a:gd name="T38" fmla="*/ 121 w 129"/>
              <a:gd name="T39" fmla="*/ 26 h 120"/>
              <a:gd name="T40" fmla="*/ 109 w 129"/>
              <a:gd name="T41" fmla="*/ 14 h 120"/>
              <a:gd name="T42" fmla="*/ 102 w 129"/>
              <a:gd name="T43" fmla="*/ 0 h 120"/>
              <a:gd name="T44" fmla="*/ 104 w 129"/>
              <a:gd name="T45" fmla="*/ 0 h 120"/>
              <a:gd name="T46" fmla="*/ 105 w 129"/>
              <a:gd name="T47" fmla="*/ 1 h 120"/>
              <a:gd name="T48" fmla="*/ 129 w 129"/>
              <a:gd name="T49" fmla="*/ 23 h 120"/>
              <a:gd name="T50" fmla="*/ 129 w 129"/>
              <a:gd name="T51" fmla="*/ 27 h 120"/>
              <a:gd name="T52" fmla="*/ 127 w 129"/>
              <a:gd name="T53" fmla="*/ 30 h 120"/>
              <a:gd name="T54" fmla="*/ 110 w 129"/>
              <a:gd name="T55" fmla="*/ 74 h 120"/>
              <a:gd name="T56" fmla="*/ 126 w 129"/>
              <a:gd name="T57" fmla="*/ 93 h 120"/>
              <a:gd name="T58" fmla="*/ 126 w 129"/>
              <a:gd name="T59" fmla="*/ 95 h 120"/>
              <a:gd name="T60" fmla="*/ 102 w 129"/>
              <a:gd name="T61" fmla="*/ 119 h 120"/>
              <a:gd name="T62" fmla="*/ 98 w 129"/>
              <a:gd name="T63" fmla="*/ 120 h 120"/>
              <a:gd name="T64" fmla="*/ 87 w 129"/>
              <a:gd name="T65" fmla="*/ 108 h 120"/>
              <a:gd name="T66" fmla="*/ 66 w 129"/>
              <a:gd name="T67" fmla="*/ 86 h 120"/>
              <a:gd name="T68" fmla="*/ 32 w 129"/>
              <a:gd name="T69" fmla="*/ 119 h 120"/>
              <a:gd name="T70" fmla="*/ 28 w 129"/>
              <a:gd name="T71" fmla="*/ 120 h 120"/>
              <a:gd name="T72" fmla="*/ 16 w 129"/>
              <a:gd name="T73" fmla="*/ 111 h 120"/>
              <a:gd name="T74" fmla="*/ 4 w 129"/>
              <a:gd name="T75" fmla="*/ 99 h 120"/>
              <a:gd name="T76" fmla="*/ 5 w 129"/>
              <a:gd name="T77" fmla="*/ 96 h 120"/>
              <a:gd name="T78" fmla="*/ 28 w 129"/>
              <a:gd name="T79" fmla="*/ 74 h 120"/>
              <a:gd name="T80" fmla="*/ 20 w 129"/>
              <a:gd name="T81" fmla="*/ 44 h 120"/>
              <a:gd name="T82" fmla="*/ 0 w 129"/>
              <a:gd name="T83" fmla="*/ 23 h 120"/>
              <a:gd name="T84" fmla="*/ 2 w 129"/>
              <a:gd name="T85" fmla="*/ 21 h 120"/>
              <a:gd name="T86" fmla="*/ 15 w 129"/>
              <a:gd name="T87" fmla="*/ 10 h 120"/>
              <a:gd name="T88" fmla="*/ 29 w 129"/>
              <a:gd name="T89" fmla="*/ 1 h 120"/>
              <a:gd name="T90" fmla="*/ 30 w 129"/>
              <a:gd name="T91" fmla="*/ 1 h 120"/>
              <a:gd name="T92" fmla="*/ 32 w 129"/>
              <a:gd name="T93" fmla="*/ 2 h 120"/>
              <a:gd name="T94" fmla="*/ 81 w 129"/>
              <a:gd name="T95" fmla="*/ 18 h 120"/>
              <a:gd name="T96" fmla="*/ 102 w 129"/>
              <a:gd name="T97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20">
                <a:moveTo>
                  <a:pt x="102" y="7"/>
                </a:moveTo>
                <a:lnTo>
                  <a:pt x="83" y="26"/>
                </a:lnTo>
                <a:lnTo>
                  <a:pt x="64" y="44"/>
                </a:lnTo>
                <a:lnTo>
                  <a:pt x="63" y="44"/>
                </a:lnTo>
                <a:lnTo>
                  <a:pt x="62" y="45"/>
                </a:lnTo>
                <a:lnTo>
                  <a:pt x="59" y="44"/>
                </a:lnTo>
                <a:lnTo>
                  <a:pt x="29" y="9"/>
                </a:lnTo>
                <a:lnTo>
                  <a:pt x="20" y="17"/>
                </a:lnTo>
                <a:lnTo>
                  <a:pt x="9" y="23"/>
                </a:lnTo>
                <a:lnTo>
                  <a:pt x="28" y="43"/>
                </a:lnTo>
                <a:lnTo>
                  <a:pt x="46" y="61"/>
                </a:lnTo>
                <a:lnTo>
                  <a:pt x="46" y="62"/>
                </a:lnTo>
                <a:lnTo>
                  <a:pt x="46" y="64"/>
                </a:lnTo>
                <a:lnTo>
                  <a:pt x="46" y="65"/>
                </a:lnTo>
                <a:lnTo>
                  <a:pt x="46" y="66"/>
                </a:lnTo>
                <a:lnTo>
                  <a:pt x="29" y="82"/>
                </a:lnTo>
                <a:lnTo>
                  <a:pt x="12" y="98"/>
                </a:lnTo>
                <a:lnTo>
                  <a:pt x="20" y="106"/>
                </a:lnTo>
                <a:lnTo>
                  <a:pt x="29" y="112"/>
                </a:lnTo>
                <a:lnTo>
                  <a:pt x="46" y="95"/>
                </a:lnTo>
                <a:lnTo>
                  <a:pt x="63" y="78"/>
                </a:lnTo>
                <a:lnTo>
                  <a:pt x="64" y="77"/>
                </a:lnTo>
                <a:lnTo>
                  <a:pt x="66" y="77"/>
                </a:lnTo>
                <a:lnTo>
                  <a:pt x="67" y="78"/>
                </a:lnTo>
                <a:lnTo>
                  <a:pt x="68" y="78"/>
                </a:lnTo>
                <a:lnTo>
                  <a:pt x="79" y="89"/>
                </a:lnTo>
                <a:lnTo>
                  <a:pt x="89" y="100"/>
                </a:lnTo>
                <a:lnTo>
                  <a:pt x="100" y="112"/>
                </a:lnTo>
                <a:lnTo>
                  <a:pt x="106" y="106"/>
                </a:lnTo>
                <a:lnTo>
                  <a:pt x="113" y="100"/>
                </a:lnTo>
                <a:lnTo>
                  <a:pt x="119" y="94"/>
                </a:lnTo>
                <a:lnTo>
                  <a:pt x="104" y="77"/>
                </a:lnTo>
                <a:lnTo>
                  <a:pt x="88" y="60"/>
                </a:lnTo>
                <a:lnTo>
                  <a:pt x="88" y="60"/>
                </a:lnTo>
                <a:lnTo>
                  <a:pt x="87" y="59"/>
                </a:lnTo>
                <a:lnTo>
                  <a:pt x="85" y="57"/>
                </a:lnTo>
                <a:lnTo>
                  <a:pt x="87" y="55"/>
                </a:lnTo>
                <a:lnTo>
                  <a:pt x="87" y="53"/>
                </a:lnTo>
                <a:lnTo>
                  <a:pt x="104" y="39"/>
                </a:lnTo>
                <a:lnTo>
                  <a:pt x="121" y="26"/>
                </a:lnTo>
                <a:lnTo>
                  <a:pt x="115" y="19"/>
                </a:lnTo>
                <a:lnTo>
                  <a:pt x="109" y="14"/>
                </a:lnTo>
                <a:lnTo>
                  <a:pt x="102" y="7"/>
                </a:lnTo>
                <a:close/>
                <a:moveTo>
                  <a:pt x="102" y="0"/>
                </a:moveTo>
                <a:lnTo>
                  <a:pt x="104" y="0"/>
                </a:lnTo>
                <a:lnTo>
                  <a:pt x="104" y="0"/>
                </a:lnTo>
                <a:lnTo>
                  <a:pt x="104" y="0"/>
                </a:lnTo>
                <a:lnTo>
                  <a:pt x="105" y="1"/>
                </a:lnTo>
                <a:lnTo>
                  <a:pt x="117" y="11"/>
                </a:lnTo>
                <a:lnTo>
                  <a:pt x="129" y="23"/>
                </a:lnTo>
                <a:lnTo>
                  <a:pt x="129" y="24"/>
                </a:lnTo>
                <a:lnTo>
                  <a:pt x="129" y="27"/>
                </a:lnTo>
                <a:lnTo>
                  <a:pt x="129" y="28"/>
                </a:lnTo>
                <a:lnTo>
                  <a:pt x="127" y="30"/>
                </a:lnTo>
                <a:lnTo>
                  <a:pt x="94" y="57"/>
                </a:lnTo>
                <a:lnTo>
                  <a:pt x="110" y="74"/>
                </a:lnTo>
                <a:lnTo>
                  <a:pt x="126" y="91"/>
                </a:lnTo>
                <a:lnTo>
                  <a:pt x="126" y="93"/>
                </a:lnTo>
                <a:lnTo>
                  <a:pt x="127" y="94"/>
                </a:lnTo>
                <a:lnTo>
                  <a:pt x="126" y="95"/>
                </a:lnTo>
                <a:lnTo>
                  <a:pt x="115" y="108"/>
                </a:lnTo>
                <a:lnTo>
                  <a:pt x="102" y="119"/>
                </a:lnTo>
                <a:lnTo>
                  <a:pt x="100" y="120"/>
                </a:lnTo>
                <a:lnTo>
                  <a:pt x="98" y="120"/>
                </a:lnTo>
                <a:lnTo>
                  <a:pt x="97" y="119"/>
                </a:lnTo>
                <a:lnTo>
                  <a:pt x="87" y="108"/>
                </a:lnTo>
                <a:lnTo>
                  <a:pt x="76" y="96"/>
                </a:lnTo>
                <a:lnTo>
                  <a:pt x="66" y="86"/>
                </a:lnTo>
                <a:lnTo>
                  <a:pt x="49" y="102"/>
                </a:lnTo>
                <a:lnTo>
                  <a:pt x="32" y="119"/>
                </a:lnTo>
                <a:lnTo>
                  <a:pt x="30" y="120"/>
                </a:lnTo>
                <a:lnTo>
                  <a:pt x="28" y="120"/>
                </a:lnTo>
                <a:lnTo>
                  <a:pt x="28" y="120"/>
                </a:lnTo>
                <a:lnTo>
                  <a:pt x="16" y="111"/>
                </a:lnTo>
                <a:lnTo>
                  <a:pt x="5" y="100"/>
                </a:lnTo>
                <a:lnTo>
                  <a:pt x="4" y="99"/>
                </a:lnTo>
                <a:lnTo>
                  <a:pt x="4" y="98"/>
                </a:lnTo>
                <a:lnTo>
                  <a:pt x="5" y="96"/>
                </a:lnTo>
                <a:lnTo>
                  <a:pt x="16" y="85"/>
                </a:lnTo>
                <a:lnTo>
                  <a:pt x="28" y="74"/>
                </a:lnTo>
                <a:lnTo>
                  <a:pt x="38" y="64"/>
                </a:lnTo>
                <a:lnTo>
                  <a:pt x="20" y="44"/>
                </a:lnTo>
                <a:lnTo>
                  <a:pt x="2" y="26"/>
                </a:lnTo>
                <a:lnTo>
                  <a:pt x="0" y="23"/>
                </a:lnTo>
                <a:lnTo>
                  <a:pt x="0" y="22"/>
                </a:lnTo>
                <a:lnTo>
                  <a:pt x="2" y="21"/>
                </a:lnTo>
                <a:lnTo>
                  <a:pt x="3" y="19"/>
                </a:lnTo>
                <a:lnTo>
                  <a:pt x="15" y="10"/>
                </a:lnTo>
                <a:lnTo>
                  <a:pt x="28" y="1"/>
                </a:lnTo>
                <a:lnTo>
                  <a:pt x="29" y="1"/>
                </a:lnTo>
                <a:lnTo>
                  <a:pt x="30" y="1"/>
                </a:lnTo>
                <a:lnTo>
                  <a:pt x="30" y="1"/>
                </a:lnTo>
                <a:lnTo>
                  <a:pt x="32" y="1"/>
                </a:lnTo>
                <a:lnTo>
                  <a:pt x="32" y="2"/>
                </a:lnTo>
                <a:lnTo>
                  <a:pt x="62" y="36"/>
                </a:lnTo>
                <a:lnTo>
                  <a:pt x="81" y="18"/>
                </a:lnTo>
                <a:lnTo>
                  <a:pt x="101" y="1"/>
                </a:lnTo>
                <a:lnTo>
                  <a:pt x="10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8" name="Freeform 851"/>
          <p:cNvSpPr>
            <a:spLocks noEditPoints="1"/>
          </p:cNvSpPr>
          <p:nvPr/>
        </p:nvSpPr>
        <p:spPr bwMode="auto">
          <a:xfrm>
            <a:off x="2677035" y="76973"/>
            <a:ext cx="479824" cy="512804"/>
          </a:xfrm>
          <a:custGeom>
            <a:avLst/>
            <a:gdLst>
              <a:gd name="T0" fmla="*/ 83 w 129"/>
              <a:gd name="T1" fmla="*/ 26 h 120"/>
              <a:gd name="T2" fmla="*/ 63 w 129"/>
              <a:gd name="T3" fmla="*/ 44 h 120"/>
              <a:gd name="T4" fmla="*/ 59 w 129"/>
              <a:gd name="T5" fmla="*/ 44 h 120"/>
              <a:gd name="T6" fmla="*/ 20 w 129"/>
              <a:gd name="T7" fmla="*/ 17 h 120"/>
              <a:gd name="T8" fmla="*/ 28 w 129"/>
              <a:gd name="T9" fmla="*/ 43 h 120"/>
              <a:gd name="T10" fmla="*/ 46 w 129"/>
              <a:gd name="T11" fmla="*/ 62 h 120"/>
              <a:gd name="T12" fmla="*/ 46 w 129"/>
              <a:gd name="T13" fmla="*/ 65 h 120"/>
              <a:gd name="T14" fmla="*/ 29 w 129"/>
              <a:gd name="T15" fmla="*/ 82 h 120"/>
              <a:gd name="T16" fmla="*/ 20 w 129"/>
              <a:gd name="T17" fmla="*/ 106 h 120"/>
              <a:gd name="T18" fmla="*/ 46 w 129"/>
              <a:gd name="T19" fmla="*/ 95 h 120"/>
              <a:gd name="T20" fmla="*/ 64 w 129"/>
              <a:gd name="T21" fmla="*/ 77 h 120"/>
              <a:gd name="T22" fmla="*/ 67 w 129"/>
              <a:gd name="T23" fmla="*/ 78 h 120"/>
              <a:gd name="T24" fmla="*/ 79 w 129"/>
              <a:gd name="T25" fmla="*/ 89 h 120"/>
              <a:gd name="T26" fmla="*/ 100 w 129"/>
              <a:gd name="T27" fmla="*/ 112 h 120"/>
              <a:gd name="T28" fmla="*/ 113 w 129"/>
              <a:gd name="T29" fmla="*/ 100 h 120"/>
              <a:gd name="T30" fmla="*/ 104 w 129"/>
              <a:gd name="T31" fmla="*/ 77 h 120"/>
              <a:gd name="T32" fmla="*/ 88 w 129"/>
              <a:gd name="T33" fmla="*/ 60 h 120"/>
              <a:gd name="T34" fmla="*/ 85 w 129"/>
              <a:gd name="T35" fmla="*/ 57 h 120"/>
              <a:gd name="T36" fmla="*/ 87 w 129"/>
              <a:gd name="T37" fmla="*/ 53 h 120"/>
              <a:gd name="T38" fmla="*/ 121 w 129"/>
              <a:gd name="T39" fmla="*/ 26 h 120"/>
              <a:gd name="T40" fmla="*/ 109 w 129"/>
              <a:gd name="T41" fmla="*/ 14 h 120"/>
              <a:gd name="T42" fmla="*/ 102 w 129"/>
              <a:gd name="T43" fmla="*/ 0 h 120"/>
              <a:gd name="T44" fmla="*/ 104 w 129"/>
              <a:gd name="T45" fmla="*/ 0 h 120"/>
              <a:gd name="T46" fmla="*/ 105 w 129"/>
              <a:gd name="T47" fmla="*/ 1 h 120"/>
              <a:gd name="T48" fmla="*/ 129 w 129"/>
              <a:gd name="T49" fmla="*/ 23 h 120"/>
              <a:gd name="T50" fmla="*/ 129 w 129"/>
              <a:gd name="T51" fmla="*/ 27 h 120"/>
              <a:gd name="T52" fmla="*/ 127 w 129"/>
              <a:gd name="T53" fmla="*/ 30 h 120"/>
              <a:gd name="T54" fmla="*/ 110 w 129"/>
              <a:gd name="T55" fmla="*/ 74 h 120"/>
              <a:gd name="T56" fmla="*/ 126 w 129"/>
              <a:gd name="T57" fmla="*/ 93 h 120"/>
              <a:gd name="T58" fmla="*/ 126 w 129"/>
              <a:gd name="T59" fmla="*/ 95 h 120"/>
              <a:gd name="T60" fmla="*/ 102 w 129"/>
              <a:gd name="T61" fmla="*/ 119 h 120"/>
              <a:gd name="T62" fmla="*/ 98 w 129"/>
              <a:gd name="T63" fmla="*/ 120 h 120"/>
              <a:gd name="T64" fmla="*/ 87 w 129"/>
              <a:gd name="T65" fmla="*/ 108 h 120"/>
              <a:gd name="T66" fmla="*/ 66 w 129"/>
              <a:gd name="T67" fmla="*/ 86 h 120"/>
              <a:gd name="T68" fmla="*/ 32 w 129"/>
              <a:gd name="T69" fmla="*/ 119 h 120"/>
              <a:gd name="T70" fmla="*/ 28 w 129"/>
              <a:gd name="T71" fmla="*/ 120 h 120"/>
              <a:gd name="T72" fmla="*/ 16 w 129"/>
              <a:gd name="T73" fmla="*/ 111 h 120"/>
              <a:gd name="T74" fmla="*/ 4 w 129"/>
              <a:gd name="T75" fmla="*/ 99 h 120"/>
              <a:gd name="T76" fmla="*/ 5 w 129"/>
              <a:gd name="T77" fmla="*/ 96 h 120"/>
              <a:gd name="T78" fmla="*/ 28 w 129"/>
              <a:gd name="T79" fmla="*/ 74 h 120"/>
              <a:gd name="T80" fmla="*/ 20 w 129"/>
              <a:gd name="T81" fmla="*/ 44 h 120"/>
              <a:gd name="T82" fmla="*/ 0 w 129"/>
              <a:gd name="T83" fmla="*/ 23 h 120"/>
              <a:gd name="T84" fmla="*/ 2 w 129"/>
              <a:gd name="T85" fmla="*/ 21 h 120"/>
              <a:gd name="T86" fmla="*/ 15 w 129"/>
              <a:gd name="T87" fmla="*/ 10 h 120"/>
              <a:gd name="T88" fmla="*/ 29 w 129"/>
              <a:gd name="T89" fmla="*/ 1 h 120"/>
              <a:gd name="T90" fmla="*/ 30 w 129"/>
              <a:gd name="T91" fmla="*/ 1 h 120"/>
              <a:gd name="T92" fmla="*/ 32 w 129"/>
              <a:gd name="T93" fmla="*/ 2 h 120"/>
              <a:gd name="T94" fmla="*/ 81 w 129"/>
              <a:gd name="T95" fmla="*/ 18 h 120"/>
              <a:gd name="T96" fmla="*/ 102 w 129"/>
              <a:gd name="T97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20">
                <a:moveTo>
                  <a:pt x="102" y="7"/>
                </a:moveTo>
                <a:lnTo>
                  <a:pt x="83" y="26"/>
                </a:lnTo>
                <a:lnTo>
                  <a:pt x="64" y="44"/>
                </a:lnTo>
                <a:lnTo>
                  <a:pt x="63" y="44"/>
                </a:lnTo>
                <a:lnTo>
                  <a:pt x="62" y="45"/>
                </a:lnTo>
                <a:lnTo>
                  <a:pt x="59" y="44"/>
                </a:lnTo>
                <a:lnTo>
                  <a:pt x="29" y="9"/>
                </a:lnTo>
                <a:lnTo>
                  <a:pt x="20" y="17"/>
                </a:lnTo>
                <a:lnTo>
                  <a:pt x="9" y="23"/>
                </a:lnTo>
                <a:lnTo>
                  <a:pt x="28" y="43"/>
                </a:lnTo>
                <a:lnTo>
                  <a:pt x="46" y="61"/>
                </a:lnTo>
                <a:lnTo>
                  <a:pt x="46" y="62"/>
                </a:lnTo>
                <a:lnTo>
                  <a:pt x="46" y="64"/>
                </a:lnTo>
                <a:lnTo>
                  <a:pt x="46" y="65"/>
                </a:lnTo>
                <a:lnTo>
                  <a:pt x="46" y="66"/>
                </a:lnTo>
                <a:lnTo>
                  <a:pt x="29" y="82"/>
                </a:lnTo>
                <a:lnTo>
                  <a:pt x="12" y="98"/>
                </a:lnTo>
                <a:lnTo>
                  <a:pt x="20" y="106"/>
                </a:lnTo>
                <a:lnTo>
                  <a:pt x="29" y="112"/>
                </a:lnTo>
                <a:lnTo>
                  <a:pt x="46" y="95"/>
                </a:lnTo>
                <a:lnTo>
                  <a:pt x="63" y="78"/>
                </a:lnTo>
                <a:lnTo>
                  <a:pt x="64" y="77"/>
                </a:lnTo>
                <a:lnTo>
                  <a:pt x="66" y="77"/>
                </a:lnTo>
                <a:lnTo>
                  <a:pt x="67" y="78"/>
                </a:lnTo>
                <a:lnTo>
                  <a:pt x="68" y="78"/>
                </a:lnTo>
                <a:lnTo>
                  <a:pt x="79" y="89"/>
                </a:lnTo>
                <a:lnTo>
                  <a:pt x="89" y="100"/>
                </a:lnTo>
                <a:lnTo>
                  <a:pt x="100" y="112"/>
                </a:lnTo>
                <a:lnTo>
                  <a:pt x="106" y="106"/>
                </a:lnTo>
                <a:lnTo>
                  <a:pt x="113" y="100"/>
                </a:lnTo>
                <a:lnTo>
                  <a:pt x="119" y="94"/>
                </a:lnTo>
                <a:lnTo>
                  <a:pt x="104" y="77"/>
                </a:lnTo>
                <a:lnTo>
                  <a:pt x="88" y="60"/>
                </a:lnTo>
                <a:lnTo>
                  <a:pt x="88" y="60"/>
                </a:lnTo>
                <a:lnTo>
                  <a:pt x="87" y="59"/>
                </a:lnTo>
                <a:lnTo>
                  <a:pt x="85" y="57"/>
                </a:lnTo>
                <a:lnTo>
                  <a:pt x="87" y="55"/>
                </a:lnTo>
                <a:lnTo>
                  <a:pt x="87" y="53"/>
                </a:lnTo>
                <a:lnTo>
                  <a:pt x="104" y="39"/>
                </a:lnTo>
                <a:lnTo>
                  <a:pt x="121" y="26"/>
                </a:lnTo>
                <a:lnTo>
                  <a:pt x="115" y="19"/>
                </a:lnTo>
                <a:lnTo>
                  <a:pt x="109" y="14"/>
                </a:lnTo>
                <a:lnTo>
                  <a:pt x="102" y="7"/>
                </a:lnTo>
                <a:close/>
                <a:moveTo>
                  <a:pt x="102" y="0"/>
                </a:moveTo>
                <a:lnTo>
                  <a:pt x="104" y="0"/>
                </a:lnTo>
                <a:lnTo>
                  <a:pt x="104" y="0"/>
                </a:lnTo>
                <a:lnTo>
                  <a:pt x="104" y="0"/>
                </a:lnTo>
                <a:lnTo>
                  <a:pt x="105" y="1"/>
                </a:lnTo>
                <a:lnTo>
                  <a:pt x="117" y="11"/>
                </a:lnTo>
                <a:lnTo>
                  <a:pt x="129" y="23"/>
                </a:lnTo>
                <a:lnTo>
                  <a:pt x="129" y="24"/>
                </a:lnTo>
                <a:lnTo>
                  <a:pt x="129" y="27"/>
                </a:lnTo>
                <a:lnTo>
                  <a:pt x="129" y="28"/>
                </a:lnTo>
                <a:lnTo>
                  <a:pt x="127" y="30"/>
                </a:lnTo>
                <a:lnTo>
                  <a:pt x="94" y="57"/>
                </a:lnTo>
                <a:lnTo>
                  <a:pt x="110" y="74"/>
                </a:lnTo>
                <a:lnTo>
                  <a:pt x="126" y="91"/>
                </a:lnTo>
                <a:lnTo>
                  <a:pt x="126" y="93"/>
                </a:lnTo>
                <a:lnTo>
                  <a:pt x="127" y="94"/>
                </a:lnTo>
                <a:lnTo>
                  <a:pt x="126" y="95"/>
                </a:lnTo>
                <a:lnTo>
                  <a:pt x="115" y="108"/>
                </a:lnTo>
                <a:lnTo>
                  <a:pt x="102" y="119"/>
                </a:lnTo>
                <a:lnTo>
                  <a:pt x="100" y="120"/>
                </a:lnTo>
                <a:lnTo>
                  <a:pt x="98" y="120"/>
                </a:lnTo>
                <a:lnTo>
                  <a:pt x="97" y="119"/>
                </a:lnTo>
                <a:lnTo>
                  <a:pt x="87" y="108"/>
                </a:lnTo>
                <a:lnTo>
                  <a:pt x="76" y="96"/>
                </a:lnTo>
                <a:lnTo>
                  <a:pt x="66" y="86"/>
                </a:lnTo>
                <a:lnTo>
                  <a:pt x="49" y="102"/>
                </a:lnTo>
                <a:lnTo>
                  <a:pt x="32" y="119"/>
                </a:lnTo>
                <a:lnTo>
                  <a:pt x="30" y="120"/>
                </a:lnTo>
                <a:lnTo>
                  <a:pt x="28" y="120"/>
                </a:lnTo>
                <a:lnTo>
                  <a:pt x="28" y="120"/>
                </a:lnTo>
                <a:lnTo>
                  <a:pt x="16" y="111"/>
                </a:lnTo>
                <a:lnTo>
                  <a:pt x="5" y="100"/>
                </a:lnTo>
                <a:lnTo>
                  <a:pt x="4" y="99"/>
                </a:lnTo>
                <a:lnTo>
                  <a:pt x="4" y="98"/>
                </a:lnTo>
                <a:lnTo>
                  <a:pt x="5" y="96"/>
                </a:lnTo>
                <a:lnTo>
                  <a:pt x="16" y="85"/>
                </a:lnTo>
                <a:lnTo>
                  <a:pt x="28" y="74"/>
                </a:lnTo>
                <a:lnTo>
                  <a:pt x="38" y="64"/>
                </a:lnTo>
                <a:lnTo>
                  <a:pt x="20" y="44"/>
                </a:lnTo>
                <a:lnTo>
                  <a:pt x="2" y="26"/>
                </a:lnTo>
                <a:lnTo>
                  <a:pt x="0" y="23"/>
                </a:lnTo>
                <a:lnTo>
                  <a:pt x="0" y="22"/>
                </a:lnTo>
                <a:lnTo>
                  <a:pt x="2" y="21"/>
                </a:lnTo>
                <a:lnTo>
                  <a:pt x="3" y="19"/>
                </a:lnTo>
                <a:lnTo>
                  <a:pt x="15" y="10"/>
                </a:lnTo>
                <a:lnTo>
                  <a:pt x="28" y="1"/>
                </a:lnTo>
                <a:lnTo>
                  <a:pt x="29" y="1"/>
                </a:lnTo>
                <a:lnTo>
                  <a:pt x="30" y="1"/>
                </a:lnTo>
                <a:lnTo>
                  <a:pt x="30" y="1"/>
                </a:lnTo>
                <a:lnTo>
                  <a:pt x="32" y="1"/>
                </a:lnTo>
                <a:lnTo>
                  <a:pt x="32" y="2"/>
                </a:lnTo>
                <a:lnTo>
                  <a:pt x="62" y="36"/>
                </a:lnTo>
                <a:lnTo>
                  <a:pt x="81" y="18"/>
                </a:lnTo>
                <a:lnTo>
                  <a:pt x="101" y="1"/>
                </a:lnTo>
                <a:lnTo>
                  <a:pt x="10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49" name="그룹 148"/>
          <p:cNvGrpSpPr/>
          <p:nvPr/>
        </p:nvGrpSpPr>
        <p:grpSpPr>
          <a:xfrm rot="2388783">
            <a:off x="11172731" y="1567455"/>
            <a:ext cx="624886" cy="658098"/>
            <a:chOff x="4400020" y="552716"/>
            <a:chExt cx="266700" cy="244475"/>
          </a:xfrm>
        </p:grpSpPr>
        <p:sp>
          <p:nvSpPr>
            <p:cNvPr id="150" name="Freeform 848"/>
            <p:cNvSpPr>
              <a:spLocks noEditPoints="1"/>
            </p:cNvSpPr>
            <p:nvPr/>
          </p:nvSpPr>
          <p:spPr bwMode="auto">
            <a:xfrm>
              <a:off x="4493683" y="552716"/>
              <a:ext cx="76200" cy="74613"/>
            </a:xfrm>
            <a:custGeom>
              <a:avLst/>
              <a:gdLst>
                <a:gd name="T0" fmla="*/ 24 w 48"/>
                <a:gd name="T1" fmla="*/ 7 h 47"/>
                <a:gd name="T2" fmla="*/ 14 w 48"/>
                <a:gd name="T3" fmla="*/ 9 h 47"/>
                <a:gd name="T4" fmla="*/ 9 w 48"/>
                <a:gd name="T5" fmla="*/ 14 h 47"/>
                <a:gd name="T6" fmla="*/ 7 w 48"/>
                <a:gd name="T7" fmla="*/ 22 h 47"/>
                <a:gd name="T8" fmla="*/ 8 w 48"/>
                <a:gd name="T9" fmla="*/ 30 h 47"/>
                <a:gd name="T10" fmla="*/ 13 w 48"/>
                <a:gd name="T11" fmla="*/ 37 h 47"/>
                <a:gd name="T12" fmla="*/ 21 w 48"/>
                <a:gd name="T13" fmla="*/ 41 h 47"/>
                <a:gd name="T14" fmla="*/ 26 w 48"/>
                <a:gd name="T15" fmla="*/ 39 h 47"/>
                <a:gd name="T16" fmla="*/ 30 w 48"/>
                <a:gd name="T17" fmla="*/ 38 h 47"/>
                <a:gd name="T18" fmla="*/ 34 w 48"/>
                <a:gd name="T19" fmla="*/ 37 h 47"/>
                <a:gd name="T20" fmla="*/ 38 w 48"/>
                <a:gd name="T21" fmla="*/ 33 h 47"/>
                <a:gd name="T22" fmla="*/ 39 w 48"/>
                <a:gd name="T23" fmla="*/ 29 h 47"/>
                <a:gd name="T24" fmla="*/ 41 w 48"/>
                <a:gd name="T25" fmla="*/ 25 h 47"/>
                <a:gd name="T26" fmla="*/ 41 w 48"/>
                <a:gd name="T27" fmla="*/ 20 h 47"/>
                <a:gd name="T28" fmla="*/ 39 w 48"/>
                <a:gd name="T29" fmla="*/ 16 h 47"/>
                <a:gd name="T30" fmla="*/ 37 w 48"/>
                <a:gd name="T31" fmla="*/ 12 h 47"/>
                <a:gd name="T32" fmla="*/ 33 w 48"/>
                <a:gd name="T33" fmla="*/ 9 h 47"/>
                <a:gd name="T34" fmla="*/ 29 w 48"/>
                <a:gd name="T35" fmla="*/ 8 h 47"/>
                <a:gd name="T36" fmla="*/ 24 w 48"/>
                <a:gd name="T37" fmla="*/ 7 h 47"/>
                <a:gd name="T38" fmla="*/ 28 w 48"/>
                <a:gd name="T39" fmla="*/ 0 h 47"/>
                <a:gd name="T40" fmla="*/ 39 w 48"/>
                <a:gd name="T41" fmla="*/ 4 h 47"/>
                <a:gd name="T42" fmla="*/ 46 w 48"/>
                <a:gd name="T43" fmla="*/ 13 h 47"/>
                <a:gd name="T44" fmla="*/ 48 w 48"/>
                <a:gd name="T45" fmla="*/ 25 h 47"/>
                <a:gd name="T46" fmla="*/ 43 w 48"/>
                <a:gd name="T47" fmla="*/ 37 h 47"/>
                <a:gd name="T48" fmla="*/ 33 w 48"/>
                <a:gd name="T49" fmla="*/ 45 h 47"/>
                <a:gd name="T50" fmla="*/ 21 w 48"/>
                <a:gd name="T51" fmla="*/ 47 h 47"/>
                <a:gd name="T52" fmla="*/ 20 w 48"/>
                <a:gd name="T53" fmla="*/ 47 h 47"/>
                <a:gd name="T54" fmla="*/ 9 w 48"/>
                <a:gd name="T55" fmla="*/ 43 h 47"/>
                <a:gd name="T56" fmla="*/ 3 w 48"/>
                <a:gd name="T57" fmla="*/ 35 h 47"/>
                <a:gd name="T58" fmla="*/ 0 w 48"/>
                <a:gd name="T59" fmla="*/ 25 h 47"/>
                <a:gd name="T60" fmla="*/ 1 w 48"/>
                <a:gd name="T61" fmla="*/ 16 h 47"/>
                <a:gd name="T62" fmla="*/ 7 w 48"/>
                <a:gd name="T63" fmla="*/ 7 h 47"/>
                <a:gd name="T64" fmla="*/ 16 w 48"/>
                <a:gd name="T65" fmla="*/ 1 h 47"/>
                <a:gd name="T66" fmla="*/ 28 w 48"/>
                <a:gd name="T6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" h="47">
                  <a:moveTo>
                    <a:pt x="24" y="7"/>
                  </a:moveTo>
                  <a:lnTo>
                    <a:pt x="14" y="9"/>
                  </a:lnTo>
                  <a:lnTo>
                    <a:pt x="9" y="14"/>
                  </a:lnTo>
                  <a:lnTo>
                    <a:pt x="7" y="22"/>
                  </a:lnTo>
                  <a:lnTo>
                    <a:pt x="8" y="30"/>
                  </a:lnTo>
                  <a:lnTo>
                    <a:pt x="13" y="37"/>
                  </a:lnTo>
                  <a:lnTo>
                    <a:pt x="21" y="41"/>
                  </a:lnTo>
                  <a:lnTo>
                    <a:pt x="26" y="39"/>
                  </a:lnTo>
                  <a:lnTo>
                    <a:pt x="30" y="38"/>
                  </a:lnTo>
                  <a:lnTo>
                    <a:pt x="34" y="37"/>
                  </a:lnTo>
                  <a:lnTo>
                    <a:pt x="38" y="33"/>
                  </a:lnTo>
                  <a:lnTo>
                    <a:pt x="39" y="29"/>
                  </a:lnTo>
                  <a:lnTo>
                    <a:pt x="41" y="25"/>
                  </a:lnTo>
                  <a:lnTo>
                    <a:pt x="41" y="20"/>
                  </a:lnTo>
                  <a:lnTo>
                    <a:pt x="39" y="16"/>
                  </a:lnTo>
                  <a:lnTo>
                    <a:pt x="37" y="12"/>
                  </a:lnTo>
                  <a:lnTo>
                    <a:pt x="33" y="9"/>
                  </a:lnTo>
                  <a:lnTo>
                    <a:pt x="29" y="8"/>
                  </a:lnTo>
                  <a:lnTo>
                    <a:pt x="24" y="7"/>
                  </a:lnTo>
                  <a:close/>
                  <a:moveTo>
                    <a:pt x="28" y="0"/>
                  </a:moveTo>
                  <a:lnTo>
                    <a:pt x="39" y="4"/>
                  </a:lnTo>
                  <a:lnTo>
                    <a:pt x="46" y="13"/>
                  </a:lnTo>
                  <a:lnTo>
                    <a:pt x="48" y="25"/>
                  </a:lnTo>
                  <a:lnTo>
                    <a:pt x="43" y="37"/>
                  </a:lnTo>
                  <a:lnTo>
                    <a:pt x="33" y="45"/>
                  </a:lnTo>
                  <a:lnTo>
                    <a:pt x="21" y="47"/>
                  </a:lnTo>
                  <a:lnTo>
                    <a:pt x="20" y="47"/>
                  </a:lnTo>
                  <a:lnTo>
                    <a:pt x="9" y="43"/>
                  </a:lnTo>
                  <a:lnTo>
                    <a:pt x="3" y="35"/>
                  </a:lnTo>
                  <a:lnTo>
                    <a:pt x="0" y="25"/>
                  </a:lnTo>
                  <a:lnTo>
                    <a:pt x="1" y="16"/>
                  </a:lnTo>
                  <a:lnTo>
                    <a:pt x="7" y="7"/>
                  </a:lnTo>
                  <a:lnTo>
                    <a:pt x="16" y="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849"/>
            <p:cNvSpPr>
              <a:spLocks noEditPoints="1"/>
            </p:cNvSpPr>
            <p:nvPr/>
          </p:nvSpPr>
          <p:spPr bwMode="auto">
            <a:xfrm>
              <a:off x="4400020" y="646378"/>
              <a:ext cx="266700" cy="69850"/>
            </a:xfrm>
            <a:custGeom>
              <a:avLst/>
              <a:gdLst>
                <a:gd name="T0" fmla="*/ 88 w 168"/>
                <a:gd name="T1" fmla="*/ 6 h 44"/>
                <a:gd name="T2" fmla="*/ 7 w 168"/>
                <a:gd name="T3" fmla="*/ 8 h 44"/>
                <a:gd name="T4" fmla="*/ 8 w 168"/>
                <a:gd name="T5" fmla="*/ 33 h 44"/>
                <a:gd name="T6" fmla="*/ 84 w 168"/>
                <a:gd name="T7" fmla="*/ 35 h 44"/>
                <a:gd name="T8" fmla="*/ 161 w 168"/>
                <a:gd name="T9" fmla="*/ 38 h 44"/>
                <a:gd name="T10" fmla="*/ 161 w 168"/>
                <a:gd name="T11" fmla="*/ 12 h 44"/>
                <a:gd name="T12" fmla="*/ 125 w 168"/>
                <a:gd name="T13" fmla="*/ 8 h 44"/>
                <a:gd name="T14" fmla="*/ 88 w 168"/>
                <a:gd name="T15" fmla="*/ 6 h 44"/>
                <a:gd name="T16" fmla="*/ 50 w 168"/>
                <a:gd name="T17" fmla="*/ 0 h 44"/>
                <a:gd name="T18" fmla="*/ 97 w 168"/>
                <a:gd name="T19" fmla="*/ 0 h 44"/>
                <a:gd name="T20" fmla="*/ 131 w 168"/>
                <a:gd name="T21" fmla="*/ 1 h 44"/>
                <a:gd name="T22" fmla="*/ 165 w 168"/>
                <a:gd name="T23" fmla="*/ 5 h 44"/>
                <a:gd name="T24" fmla="*/ 166 w 168"/>
                <a:gd name="T25" fmla="*/ 5 h 44"/>
                <a:gd name="T26" fmla="*/ 168 w 168"/>
                <a:gd name="T27" fmla="*/ 6 h 44"/>
                <a:gd name="T28" fmla="*/ 168 w 168"/>
                <a:gd name="T29" fmla="*/ 8 h 44"/>
                <a:gd name="T30" fmla="*/ 168 w 168"/>
                <a:gd name="T31" fmla="*/ 9 h 44"/>
                <a:gd name="T32" fmla="*/ 168 w 168"/>
                <a:gd name="T33" fmla="*/ 42 h 44"/>
                <a:gd name="T34" fmla="*/ 168 w 168"/>
                <a:gd name="T35" fmla="*/ 43 h 44"/>
                <a:gd name="T36" fmla="*/ 166 w 168"/>
                <a:gd name="T37" fmla="*/ 44 h 44"/>
                <a:gd name="T38" fmla="*/ 164 w 168"/>
                <a:gd name="T39" fmla="*/ 44 h 44"/>
                <a:gd name="T40" fmla="*/ 162 w 168"/>
                <a:gd name="T41" fmla="*/ 44 h 44"/>
                <a:gd name="T42" fmla="*/ 161 w 168"/>
                <a:gd name="T43" fmla="*/ 44 h 44"/>
                <a:gd name="T44" fmla="*/ 83 w 168"/>
                <a:gd name="T45" fmla="*/ 42 h 44"/>
                <a:gd name="T46" fmla="*/ 4 w 168"/>
                <a:gd name="T47" fmla="*/ 40 h 44"/>
                <a:gd name="T48" fmla="*/ 3 w 168"/>
                <a:gd name="T49" fmla="*/ 39 h 44"/>
                <a:gd name="T50" fmla="*/ 1 w 168"/>
                <a:gd name="T51" fmla="*/ 39 h 44"/>
                <a:gd name="T52" fmla="*/ 1 w 168"/>
                <a:gd name="T53" fmla="*/ 38 h 44"/>
                <a:gd name="T54" fmla="*/ 1 w 168"/>
                <a:gd name="T55" fmla="*/ 37 h 44"/>
                <a:gd name="T56" fmla="*/ 0 w 168"/>
                <a:gd name="T57" fmla="*/ 4 h 44"/>
                <a:gd name="T58" fmla="*/ 0 w 168"/>
                <a:gd name="T59" fmla="*/ 3 h 44"/>
                <a:gd name="T60" fmla="*/ 1 w 168"/>
                <a:gd name="T61" fmla="*/ 1 h 44"/>
                <a:gd name="T62" fmla="*/ 1 w 168"/>
                <a:gd name="T63" fmla="*/ 0 h 44"/>
                <a:gd name="T64" fmla="*/ 3 w 168"/>
                <a:gd name="T65" fmla="*/ 0 h 44"/>
                <a:gd name="T66" fmla="*/ 50 w 168"/>
                <a:gd name="T6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8" h="44">
                  <a:moveTo>
                    <a:pt x="88" y="6"/>
                  </a:moveTo>
                  <a:lnTo>
                    <a:pt x="7" y="8"/>
                  </a:lnTo>
                  <a:lnTo>
                    <a:pt x="8" y="33"/>
                  </a:lnTo>
                  <a:lnTo>
                    <a:pt x="84" y="35"/>
                  </a:lnTo>
                  <a:lnTo>
                    <a:pt x="161" y="38"/>
                  </a:lnTo>
                  <a:lnTo>
                    <a:pt x="161" y="12"/>
                  </a:lnTo>
                  <a:lnTo>
                    <a:pt x="125" y="8"/>
                  </a:lnTo>
                  <a:lnTo>
                    <a:pt x="88" y="6"/>
                  </a:lnTo>
                  <a:close/>
                  <a:moveTo>
                    <a:pt x="50" y="0"/>
                  </a:moveTo>
                  <a:lnTo>
                    <a:pt x="97" y="0"/>
                  </a:lnTo>
                  <a:lnTo>
                    <a:pt x="131" y="1"/>
                  </a:lnTo>
                  <a:lnTo>
                    <a:pt x="165" y="5"/>
                  </a:lnTo>
                  <a:lnTo>
                    <a:pt x="166" y="5"/>
                  </a:lnTo>
                  <a:lnTo>
                    <a:pt x="168" y="6"/>
                  </a:lnTo>
                  <a:lnTo>
                    <a:pt x="168" y="8"/>
                  </a:lnTo>
                  <a:lnTo>
                    <a:pt x="168" y="9"/>
                  </a:lnTo>
                  <a:lnTo>
                    <a:pt x="168" y="42"/>
                  </a:lnTo>
                  <a:lnTo>
                    <a:pt x="168" y="43"/>
                  </a:lnTo>
                  <a:lnTo>
                    <a:pt x="166" y="44"/>
                  </a:lnTo>
                  <a:lnTo>
                    <a:pt x="164" y="44"/>
                  </a:lnTo>
                  <a:lnTo>
                    <a:pt x="162" y="44"/>
                  </a:lnTo>
                  <a:lnTo>
                    <a:pt x="161" y="44"/>
                  </a:lnTo>
                  <a:lnTo>
                    <a:pt x="83" y="42"/>
                  </a:lnTo>
                  <a:lnTo>
                    <a:pt x="4" y="40"/>
                  </a:lnTo>
                  <a:lnTo>
                    <a:pt x="3" y="39"/>
                  </a:lnTo>
                  <a:lnTo>
                    <a:pt x="1" y="39"/>
                  </a:lnTo>
                  <a:lnTo>
                    <a:pt x="1" y="38"/>
                  </a:lnTo>
                  <a:lnTo>
                    <a:pt x="1" y="37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850"/>
            <p:cNvSpPr>
              <a:spLocks noEditPoints="1"/>
            </p:cNvSpPr>
            <p:nvPr/>
          </p:nvSpPr>
          <p:spPr bwMode="auto">
            <a:xfrm>
              <a:off x="4492095" y="738453"/>
              <a:ext cx="63500" cy="58738"/>
            </a:xfrm>
            <a:custGeom>
              <a:avLst/>
              <a:gdLst>
                <a:gd name="T0" fmla="*/ 18 w 40"/>
                <a:gd name="T1" fmla="*/ 7 h 37"/>
                <a:gd name="T2" fmla="*/ 17 w 40"/>
                <a:gd name="T3" fmla="*/ 7 h 37"/>
                <a:gd name="T4" fmla="*/ 13 w 40"/>
                <a:gd name="T5" fmla="*/ 7 h 37"/>
                <a:gd name="T6" fmla="*/ 10 w 40"/>
                <a:gd name="T7" fmla="*/ 10 h 37"/>
                <a:gd name="T8" fmla="*/ 8 w 40"/>
                <a:gd name="T9" fmla="*/ 13 h 37"/>
                <a:gd name="T10" fmla="*/ 6 w 40"/>
                <a:gd name="T11" fmla="*/ 15 h 37"/>
                <a:gd name="T12" fmla="*/ 6 w 40"/>
                <a:gd name="T13" fmla="*/ 19 h 37"/>
                <a:gd name="T14" fmla="*/ 8 w 40"/>
                <a:gd name="T15" fmla="*/ 24 h 37"/>
                <a:gd name="T16" fmla="*/ 10 w 40"/>
                <a:gd name="T17" fmla="*/ 28 h 37"/>
                <a:gd name="T18" fmla="*/ 14 w 40"/>
                <a:gd name="T19" fmla="*/ 30 h 37"/>
                <a:gd name="T20" fmla="*/ 18 w 40"/>
                <a:gd name="T21" fmla="*/ 31 h 37"/>
                <a:gd name="T22" fmla="*/ 23 w 40"/>
                <a:gd name="T23" fmla="*/ 31 h 37"/>
                <a:gd name="T24" fmla="*/ 31 w 40"/>
                <a:gd name="T25" fmla="*/ 27 h 37"/>
                <a:gd name="T26" fmla="*/ 34 w 40"/>
                <a:gd name="T27" fmla="*/ 20 h 37"/>
                <a:gd name="T28" fmla="*/ 31 w 40"/>
                <a:gd name="T29" fmla="*/ 14 h 37"/>
                <a:gd name="T30" fmla="*/ 26 w 40"/>
                <a:gd name="T31" fmla="*/ 9 h 37"/>
                <a:gd name="T32" fmla="*/ 18 w 40"/>
                <a:gd name="T33" fmla="*/ 7 h 37"/>
                <a:gd name="T34" fmla="*/ 17 w 40"/>
                <a:gd name="T35" fmla="*/ 0 h 37"/>
                <a:gd name="T36" fmla="*/ 17 w 40"/>
                <a:gd name="T37" fmla="*/ 0 h 37"/>
                <a:gd name="T38" fmla="*/ 27 w 40"/>
                <a:gd name="T39" fmla="*/ 1 h 37"/>
                <a:gd name="T40" fmla="*/ 36 w 40"/>
                <a:gd name="T41" fmla="*/ 6 h 37"/>
                <a:gd name="T42" fmla="*/ 40 w 40"/>
                <a:gd name="T43" fmla="*/ 17 h 37"/>
                <a:gd name="T44" fmla="*/ 39 w 40"/>
                <a:gd name="T45" fmla="*/ 26 h 37"/>
                <a:gd name="T46" fmla="*/ 34 w 40"/>
                <a:gd name="T47" fmla="*/ 34 h 37"/>
                <a:gd name="T48" fmla="*/ 23 w 40"/>
                <a:gd name="T49" fmla="*/ 37 h 37"/>
                <a:gd name="T50" fmla="*/ 15 w 40"/>
                <a:gd name="T51" fmla="*/ 37 h 37"/>
                <a:gd name="T52" fmla="*/ 8 w 40"/>
                <a:gd name="T53" fmla="*/ 35 h 37"/>
                <a:gd name="T54" fmla="*/ 2 w 40"/>
                <a:gd name="T55" fmla="*/ 28 h 37"/>
                <a:gd name="T56" fmla="*/ 0 w 40"/>
                <a:gd name="T57" fmla="*/ 19 h 37"/>
                <a:gd name="T58" fmla="*/ 0 w 40"/>
                <a:gd name="T59" fmla="*/ 14 h 37"/>
                <a:gd name="T60" fmla="*/ 1 w 40"/>
                <a:gd name="T61" fmla="*/ 10 h 37"/>
                <a:gd name="T62" fmla="*/ 4 w 40"/>
                <a:gd name="T63" fmla="*/ 6 h 37"/>
                <a:gd name="T64" fmla="*/ 8 w 40"/>
                <a:gd name="T65" fmla="*/ 2 h 37"/>
                <a:gd name="T66" fmla="*/ 12 w 40"/>
                <a:gd name="T67" fmla="*/ 1 h 37"/>
                <a:gd name="T68" fmla="*/ 17 w 40"/>
                <a:gd name="T6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37">
                  <a:moveTo>
                    <a:pt x="18" y="7"/>
                  </a:moveTo>
                  <a:lnTo>
                    <a:pt x="17" y="7"/>
                  </a:lnTo>
                  <a:lnTo>
                    <a:pt x="13" y="7"/>
                  </a:lnTo>
                  <a:lnTo>
                    <a:pt x="10" y="10"/>
                  </a:lnTo>
                  <a:lnTo>
                    <a:pt x="8" y="13"/>
                  </a:lnTo>
                  <a:lnTo>
                    <a:pt x="6" y="15"/>
                  </a:lnTo>
                  <a:lnTo>
                    <a:pt x="6" y="19"/>
                  </a:lnTo>
                  <a:lnTo>
                    <a:pt x="8" y="24"/>
                  </a:lnTo>
                  <a:lnTo>
                    <a:pt x="10" y="28"/>
                  </a:lnTo>
                  <a:lnTo>
                    <a:pt x="14" y="30"/>
                  </a:lnTo>
                  <a:lnTo>
                    <a:pt x="18" y="31"/>
                  </a:lnTo>
                  <a:lnTo>
                    <a:pt x="23" y="31"/>
                  </a:lnTo>
                  <a:lnTo>
                    <a:pt x="31" y="27"/>
                  </a:lnTo>
                  <a:lnTo>
                    <a:pt x="34" y="20"/>
                  </a:lnTo>
                  <a:lnTo>
                    <a:pt x="31" y="14"/>
                  </a:lnTo>
                  <a:lnTo>
                    <a:pt x="26" y="9"/>
                  </a:lnTo>
                  <a:lnTo>
                    <a:pt x="18" y="7"/>
                  </a:lnTo>
                  <a:close/>
                  <a:moveTo>
                    <a:pt x="17" y="0"/>
                  </a:moveTo>
                  <a:lnTo>
                    <a:pt x="17" y="0"/>
                  </a:lnTo>
                  <a:lnTo>
                    <a:pt x="27" y="1"/>
                  </a:lnTo>
                  <a:lnTo>
                    <a:pt x="36" y="6"/>
                  </a:lnTo>
                  <a:lnTo>
                    <a:pt x="40" y="17"/>
                  </a:lnTo>
                  <a:lnTo>
                    <a:pt x="39" y="26"/>
                  </a:lnTo>
                  <a:lnTo>
                    <a:pt x="34" y="34"/>
                  </a:lnTo>
                  <a:lnTo>
                    <a:pt x="23" y="37"/>
                  </a:lnTo>
                  <a:lnTo>
                    <a:pt x="15" y="37"/>
                  </a:lnTo>
                  <a:lnTo>
                    <a:pt x="8" y="35"/>
                  </a:lnTo>
                  <a:lnTo>
                    <a:pt x="2" y="28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1" y="10"/>
                  </a:lnTo>
                  <a:lnTo>
                    <a:pt x="4" y="6"/>
                  </a:lnTo>
                  <a:lnTo>
                    <a:pt x="8" y="2"/>
                  </a:lnTo>
                  <a:lnTo>
                    <a:pt x="12" y="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10065405" y="6081218"/>
            <a:ext cx="624886" cy="658098"/>
            <a:chOff x="4400020" y="552716"/>
            <a:chExt cx="266700" cy="244475"/>
          </a:xfrm>
        </p:grpSpPr>
        <p:sp>
          <p:nvSpPr>
            <p:cNvPr id="154" name="Freeform 848"/>
            <p:cNvSpPr>
              <a:spLocks noEditPoints="1"/>
            </p:cNvSpPr>
            <p:nvPr/>
          </p:nvSpPr>
          <p:spPr bwMode="auto">
            <a:xfrm>
              <a:off x="4493683" y="552716"/>
              <a:ext cx="76200" cy="74613"/>
            </a:xfrm>
            <a:custGeom>
              <a:avLst/>
              <a:gdLst>
                <a:gd name="T0" fmla="*/ 24 w 48"/>
                <a:gd name="T1" fmla="*/ 7 h 47"/>
                <a:gd name="T2" fmla="*/ 14 w 48"/>
                <a:gd name="T3" fmla="*/ 9 h 47"/>
                <a:gd name="T4" fmla="*/ 9 w 48"/>
                <a:gd name="T5" fmla="*/ 14 h 47"/>
                <a:gd name="T6" fmla="*/ 7 w 48"/>
                <a:gd name="T7" fmla="*/ 22 h 47"/>
                <a:gd name="T8" fmla="*/ 8 w 48"/>
                <a:gd name="T9" fmla="*/ 30 h 47"/>
                <a:gd name="T10" fmla="*/ 13 w 48"/>
                <a:gd name="T11" fmla="*/ 37 h 47"/>
                <a:gd name="T12" fmla="*/ 21 w 48"/>
                <a:gd name="T13" fmla="*/ 41 h 47"/>
                <a:gd name="T14" fmla="*/ 26 w 48"/>
                <a:gd name="T15" fmla="*/ 39 h 47"/>
                <a:gd name="T16" fmla="*/ 30 w 48"/>
                <a:gd name="T17" fmla="*/ 38 h 47"/>
                <a:gd name="T18" fmla="*/ 34 w 48"/>
                <a:gd name="T19" fmla="*/ 37 h 47"/>
                <a:gd name="T20" fmla="*/ 38 w 48"/>
                <a:gd name="T21" fmla="*/ 33 h 47"/>
                <a:gd name="T22" fmla="*/ 39 w 48"/>
                <a:gd name="T23" fmla="*/ 29 h 47"/>
                <a:gd name="T24" fmla="*/ 41 w 48"/>
                <a:gd name="T25" fmla="*/ 25 h 47"/>
                <a:gd name="T26" fmla="*/ 41 w 48"/>
                <a:gd name="T27" fmla="*/ 20 h 47"/>
                <a:gd name="T28" fmla="*/ 39 w 48"/>
                <a:gd name="T29" fmla="*/ 16 h 47"/>
                <a:gd name="T30" fmla="*/ 37 w 48"/>
                <a:gd name="T31" fmla="*/ 12 h 47"/>
                <a:gd name="T32" fmla="*/ 33 w 48"/>
                <a:gd name="T33" fmla="*/ 9 h 47"/>
                <a:gd name="T34" fmla="*/ 29 w 48"/>
                <a:gd name="T35" fmla="*/ 8 h 47"/>
                <a:gd name="T36" fmla="*/ 24 w 48"/>
                <a:gd name="T37" fmla="*/ 7 h 47"/>
                <a:gd name="T38" fmla="*/ 28 w 48"/>
                <a:gd name="T39" fmla="*/ 0 h 47"/>
                <a:gd name="T40" fmla="*/ 39 w 48"/>
                <a:gd name="T41" fmla="*/ 4 h 47"/>
                <a:gd name="T42" fmla="*/ 46 w 48"/>
                <a:gd name="T43" fmla="*/ 13 h 47"/>
                <a:gd name="T44" fmla="*/ 48 w 48"/>
                <a:gd name="T45" fmla="*/ 25 h 47"/>
                <a:gd name="T46" fmla="*/ 43 w 48"/>
                <a:gd name="T47" fmla="*/ 37 h 47"/>
                <a:gd name="T48" fmla="*/ 33 w 48"/>
                <a:gd name="T49" fmla="*/ 45 h 47"/>
                <a:gd name="T50" fmla="*/ 21 w 48"/>
                <a:gd name="T51" fmla="*/ 47 h 47"/>
                <a:gd name="T52" fmla="*/ 20 w 48"/>
                <a:gd name="T53" fmla="*/ 47 h 47"/>
                <a:gd name="T54" fmla="*/ 9 w 48"/>
                <a:gd name="T55" fmla="*/ 43 h 47"/>
                <a:gd name="T56" fmla="*/ 3 w 48"/>
                <a:gd name="T57" fmla="*/ 35 h 47"/>
                <a:gd name="T58" fmla="*/ 0 w 48"/>
                <a:gd name="T59" fmla="*/ 25 h 47"/>
                <a:gd name="T60" fmla="*/ 1 w 48"/>
                <a:gd name="T61" fmla="*/ 16 h 47"/>
                <a:gd name="T62" fmla="*/ 7 w 48"/>
                <a:gd name="T63" fmla="*/ 7 h 47"/>
                <a:gd name="T64" fmla="*/ 16 w 48"/>
                <a:gd name="T65" fmla="*/ 1 h 47"/>
                <a:gd name="T66" fmla="*/ 28 w 48"/>
                <a:gd name="T6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" h="47">
                  <a:moveTo>
                    <a:pt x="24" y="7"/>
                  </a:moveTo>
                  <a:lnTo>
                    <a:pt x="14" y="9"/>
                  </a:lnTo>
                  <a:lnTo>
                    <a:pt x="9" y="14"/>
                  </a:lnTo>
                  <a:lnTo>
                    <a:pt x="7" y="22"/>
                  </a:lnTo>
                  <a:lnTo>
                    <a:pt x="8" y="30"/>
                  </a:lnTo>
                  <a:lnTo>
                    <a:pt x="13" y="37"/>
                  </a:lnTo>
                  <a:lnTo>
                    <a:pt x="21" y="41"/>
                  </a:lnTo>
                  <a:lnTo>
                    <a:pt x="26" y="39"/>
                  </a:lnTo>
                  <a:lnTo>
                    <a:pt x="30" y="38"/>
                  </a:lnTo>
                  <a:lnTo>
                    <a:pt x="34" y="37"/>
                  </a:lnTo>
                  <a:lnTo>
                    <a:pt x="38" y="33"/>
                  </a:lnTo>
                  <a:lnTo>
                    <a:pt x="39" y="29"/>
                  </a:lnTo>
                  <a:lnTo>
                    <a:pt x="41" y="25"/>
                  </a:lnTo>
                  <a:lnTo>
                    <a:pt x="41" y="20"/>
                  </a:lnTo>
                  <a:lnTo>
                    <a:pt x="39" y="16"/>
                  </a:lnTo>
                  <a:lnTo>
                    <a:pt x="37" y="12"/>
                  </a:lnTo>
                  <a:lnTo>
                    <a:pt x="33" y="9"/>
                  </a:lnTo>
                  <a:lnTo>
                    <a:pt x="29" y="8"/>
                  </a:lnTo>
                  <a:lnTo>
                    <a:pt x="24" y="7"/>
                  </a:lnTo>
                  <a:close/>
                  <a:moveTo>
                    <a:pt x="28" y="0"/>
                  </a:moveTo>
                  <a:lnTo>
                    <a:pt x="39" y="4"/>
                  </a:lnTo>
                  <a:lnTo>
                    <a:pt x="46" y="13"/>
                  </a:lnTo>
                  <a:lnTo>
                    <a:pt x="48" y="25"/>
                  </a:lnTo>
                  <a:lnTo>
                    <a:pt x="43" y="37"/>
                  </a:lnTo>
                  <a:lnTo>
                    <a:pt x="33" y="45"/>
                  </a:lnTo>
                  <a:lnTo>
                    <a:pt x="21" y="47"/>
                  </a:lnTo>
                  <a:lnTo>
                    <a:pt x="20" y="47"/>
                  </a:lnTo>
                  <a:lnTo>
                    <a:pt x="9" y="43"/>
                  </a:lnTo>
                  <a:lnTo>
                    <a:pt x="3" y="35"/>
                  </a:lnTo>
                  <a:lnTo>
                    <a:pt x="0" y="25"/>
                  </a:lnTo>
                  <a:lnTo>
                    <a:pt x="1" y="16"/>
                  </a:lnTo>
                  <a:lnTo>
                    <a:pt x="7" y="7"/>
                  </a:lnTo>
                  <a:lnTo>
                    <a:pt x="16" y="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849"/>
            <p:cNvSpPr>
              <a:spLocks noEditPoints="1"/>
            </p:cNvSpPr>
            <p:nvPr/>
          </p:nvSpPr>
          <p:spPr bwMode="auto">
            <a:xfrm>
              <a:off x="4400020" y="646378"/>
              <a:ext cx="266700" cy="69850"/>
            </a:xfrm>
            <a:custGeom>
              <a:avLst/>
              <a:gdLst>
                <a:gd name="T0" fmla="*/ 88 w 168"/>
                <a:gd name="T1" fmla="*/ 6 h 44"/>
                <a:gd name="T2" fmla="*/ 7 w 168"/>
                <a:gd name="T3" fmla="*/ 8 h 44"/>
                <a:gd name="T4" fmla="*/ 8 w 168"/>
                <a:gd name="T5" fmla="*/ 33 h 44"/>
                <a:gd name="T6" fmla="*/ 84 w 168"/>
                <a:gd name="T7" fmla="*/ 35 h 44"/>
                <a:gd name="T8" fmla="*/ 161 w 168"/>
                <a:gd name="T9" fmla="*/ 38 h 44"/>
                <a:gd name="T10" fmla="*/ 161 w 168"/>
                <a:gd name="T11" fmla="*/ 12 h 44"/>
                <a:gd name="T12" fmla="*/ 125 w 168"/>
                <a:gd name="T13" fmla="*/ 8 h 44"/>
                <a:gd name="T14" fmla="*/ 88 w 168"/>
                <a:gd name="T15" fmla="*/ 6 h 44"/>
                <a:gd name="T16" fmla="*/ 50 w 168"/>
                <a:gd name="T17" fmla="*/ 0 h 44"/>
                <a:gd name="T18" fmla="*/ 97 w 168"/>
                <a:gd name="T19" fmla="*/ 0 h 44"/>
                <a:gd name="T20" fmla="*/ 131 w 168"/>
                <a:gd name="T21" fmla="*/ 1 h 44"/>
                <a:gd name="T22" fmla="*/ 165 w 168"/>
                <a:gd name="T23" fmla="*/ 5 h 44"/>
                <a:gd name="T24" fmla="*/ 166 w 168"/>
                <a:gd name="T25" fmla="*/ 5 h 44"/>
                <a:gd name="T26" fmla="*/ 168 w 168"/>
                <a:gd name="T27" fmla="*/ 6 h 44"/>
                <a:gd name="T28" fmla="*/ 168 w 168"/>
                <a:gd name="T29" fmla="*/ 8 h 44"/>
                <a:gd name="T30" fmla="*/ 168 w 168"/>
                <a:gd name="T31" fmla="*/ 9 h 44"/>
                <a:gd name="T32" fmla="*/ 168 w 168"/>
                <a:gd name="T33" fmla="*/ 42 h 44"/>
                <a:gd name="T34" fmla="*/ 168 w 168"/>
                <a:gd name="T35" fmla="*/ 43 h 44"/>
                <a:gd name="T36" fmla="*/ 166 w 168"/>
                <a:gd name="T37" fmla="*/ 44 h 44"/>
                <a:gd name="T38" fmla="*/ 164 w 168"/>
                <a:gd name="T39" fmla="*/ 44 h 44"/>
                <a:gd name="T40" fmla="*/ 162 w 168"/>
                <a:gd name="T41" fmla="*/ 44 h 44"/>
                <a:gd name="T42" fmla="*/ 161 w 168"/>
                <a:gd name="T43" fmla="*/ 44 h 44"/>
                <a:gd name="T44" fmla="*/ 83 w 168"/>
                <a:gd name="T45" fmla="*/ 42 h 44"/>
                <a:gd name="T46" fmla="*/ 4 w 168"/>
                <a:gd name="T47" fmla="*/ 40 h 44"/>
                <a:gd name="T48" fmla="*/ 3 w 168"/>
                <a:gd name="T49" fmla="*/ 39 h 44"/>
                <a:gd name="T50" fmla="*/ 1 w 168"/>
                <a:gd name="T51" fmla="*/ 39 h 44"/>
                <a:gd name="T52" fmla="*/ 1 w 168"/>
                <a:gd name="T53" fmla="*/ 38 h 44"/>
                <a:gd name="T54" fmla="*/ 1 w 168"/>
                <a:gd name="T55" fmla="*/ 37 h 44"/>
                <a:gd name="T56" fmla="*/ 0 w 168"/>
                <a:gd name="T57" fmla="*/ 4 h 44"/>
                <a:gd name="T58" fmla="*/ 0 w 168"/>
                <a:gd name="T59" fmla="*/ 3 h 44"/>
                <a:gd name="T60" fmla="*/ 1 w 168"/>
                <a:gd name="T61" fmla="*/ 1 h 44"/>
                <a:gd name="T62" fmla="*/ 1 w 168"/>
                <a:gd name="T63" fmla="*/ 0 h 44"/>
                <a:gd name="T64" fmla="*/ 3 w 168"/>
                <a:gd name="T65" fmla="*/ 0 h 44"/>
                <a:gd name="T66" fmla="*/ 50 w 168"/>
                <a:gd name="T6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8" h="44">
                  <a:moveTo>
                    <a:pt x="88" y="6"/>
                  </a:moveTo>
                  <a:lnTo>
                    <a:pt x="7" y="8"/>
                  </a:lnTo>
                  <a:lnTo>
                    <a:pt x="8" y="33"/>
                  </a:lnTo>
                  <a:lnTo>
                    <a:pt x="84" y="35"/>
                  </a:lnTo>
                  <a:lnTo>
                    <a:pt x="161" y="38"/>
                  </a:lnTo>
                  <a:lnTo>
                    <a:pt x="161" y="12"/>
                  </a:lnTo>
                  <a:lnTo>
                    <a:pt x="125" y="8"/>
                  </a:lnTo>
                  <a:lnTo>
                    <a:pt x="88" y="6"/>
                  </a:lnTo>
                  <a:close/>
                  <a:moveTo>
                    <a:pt x="50" y="0"/>
                  </a:moveTo>
                  <a:lnTo>
                    <a:pt x="97" y="0"/>
                  </a:lnTo>
                  <a:lnTo>
                    <a:pt x="131" y="1"/>
                  </a:lnTo>
                  <a:lnTo>
                    <a:pt x="165" y="5"/>
                  </a:lnTo>
                  <a:lnTo>
                    <a:pt x="166" y="5"/>
                  </a:lnTo>
                  <a:lnTo>
                    <a:pt x="168" y="6"/>
                  </a:lnTo>
                  <a:lnTo>
                    <a:pt x="168" y="8"/>
                  </a:lnTo>
                  <a:lnTo>
                    <a:pt x="168" y="9"/>
                  </a:lnTo>
                  <a:lnTo>
                    <a:pt x="168" y="42"/>
                  </a:lnTo>
                  <a:lnTo>
                    <a:pt x="168" y="43"/>
                  </a:lnTo>
                  <a:lnTo>
                    <a:pt x="166" y="44"/>
                  </a:lnTo>
                  <a:lnTo>
                    <a:pt x="164" y="44"/>
                  </a:lnTo>
                  <a:lnTo>
                    <a:pt x="162" y="44"/>
                  </a:lnTo>
                  <a:lnTo>
                    <a:pt x="161" y="44"/>
                  </a:lnTo>
                  <a:lnTo>
                    <a:pt x="83" y="42"/>
                  </a:lnTo>
                  <a:lnTo>
                    <a:pt x="4" y="40"/>
                  </a:lnTo>
                  <a:lnTo>
                    <a:pt x="3" y="39"/>
                  </a:lnTo>
                  <a:lnTo>
                    <a:pt x="1" y="39"/>
                  </a:lnTo>
                  <a:lnTo>
                    <a:pt x="1" y="38"/>
                  </a:lnTo>
                  <a:lnTo>
                    <a:pt x="1" y="37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850"/>
            <p:cNvSpPr>
              <a:spLocks noEditPoints="1"/>
            </p:cNvSpPr>
            <p:nvPr/>
          </p:nvSpPr>
          <p:spPr bwMode="auto">
            <a:xfrm>
              <a:off x="4492095" y="738453"/>
              <a:ext cx="63500" cy="58738"/>
            </a:xfrm>
            <a:custGeom>
              <a:avLst/>
              <a:gdLst>
                <a:gd name="T0" fmla="*/ 18 w 40"/>
                <a:gd name="T1" fmla="*/ 7 h 37"/>
                <a:gd name="T2" fmla="*/ 17 w 40"/>
                <a:gd name="T3" fmla="*/ 7 h 37"/>
                <a:gd name="T4" fmla="*/ 13 w 40"/>
                <a:gd name="T5" fmla="*/ 7 h 37"/>
                <a:gd name="T6" fmla="*/ 10 w 40"/>
                <a:gd name="T7" fmla="*/ 10 h 37"/>
                <a:gd name="T8" fmla="*/ 8 w 40"/>
                <a:gd name="T9" fmla="*/ 13 h 37"/>
                <a:gd name="T10" fmla="*/ 6 w 40"/>
                <a:gd name="T11" fmla="*/ 15 h 37"/>
                <a:gd name="T12" fmla="*/ 6 w 40"/>
                <a:gd name="T13" fmla="*/ 19 h 37"/>
                <a:gd name="T14" fmla="*/ 8 w 40"/>
                <a:gd name="T15" fmla="*/ 24 h 37"/>
                <a:gd name="T16" fmla="*/ 10 w 40"/>
                <a:gd name="T17" fmla="*/ 28 h 37"/>
                <a:gd name="T18" fmla="*/ 14 w 40"/>
                <a:gd name="T19" fmla="*/ 30 h 37"/>
                <a:gd name="T20" fmla="*/ 18 w 40"/>
                <a:gd name="T21" fmla="*/ 31 h 37"/>
                <a:gd name="T22" fmla="*/ 23 w 40"/>
                <a:gd name="T23" fmla="*/ 31 h 37"/>
                <a:gd name="T24" fmla="*/ 31 w 40"/>
                <a:gd name="T25" fmla="*/ 27 h 37"/>
                <a:gd name="T26" fmla="*/ 34 w 40"/>
                <a:gd name="T27" fmla="*/ 20 h 37"/>
                <a:gd name="T28" fmla="*/ 31 w 40"/>
                <a:gd name="T29" fmla="*/ 14 h 37"/>
                <a:gd name="T30" fmla="*/ 26 w 40"/>
                <a:gd name="T31" fmla="*/ 9 h 37"/>
                <a:gd name="T32" fmla="*/ 18 w 40"/>
                <a:gd name="T33" fmla="*/ 7 h 37"/>
                <a:gd name="T34" fmla="*/ 17 w 40"/>
                <a:gd name="T35" fmla="*/ 0 h 37"/>
                <a:gd name="T36" fmla="*/ 17 w 40"/>
                <a:gd name="T37" fmla="*/ 0 h 37"/>
                <a:gd name="T38" fmla="*/ 27 w 40"/>
                <a:gd name="T39" fmla="*/ 1 h 37"/>
                <a:gd name="T40" fmla="*/ 36 w 40"/>
                <a:gd name="T41" fmla="*/ 6 h 37"/>
                <a:gd name="T42" fmla="*/ 40 w 40"/>
                <a:gd name="T43" fmla="*/ 17 h 37"/>
                <a:gd name="T44" fmla="*/ 39 w 40"/>
                <a:gd name="T45" fmla="*/ 26 h 37"/>
                <a:gd name="T46" fmla="*/ 34 w 40"/>
                <a:gd name="T47" fmla="*/ 34 h 37"/>
                <a:gd name="T48" fmla="*/ 23 w 40"/>
                <a:gd name="T49" fmla="*/ 37 h 37"/>
                <a:gd name="T50" fmla="*/ 15 w 40"/>
                <a:gd name="T51" fmla="*/ 37 h 37"/>
                <a:gd name="T52" fmla="*/ 8 w 40"/>
                <a:gd name="T53" fmla="*/ 35 h 37"/>
                <a:gd name="T54" fmla="*/ 2 w 40"/>
                <a:gd name="T55" fmla="*/ 28 h 37"/>
                <a:gd name="T56" fmla="*/ 0 w 40"/>
                <a:gd name="T57" fmla="*/ 19 h 37"/>
                <a:gd name="T58" fmla="*/ 0 w 40"/>
                <a:gd name="T59" fmla="*/ 14 h 37"/>
                <a:gd name="T60" fmla="*/ 1 w 40"/>
                <a:gd name="T61" fmla="*/ 10 h 37"/>
                <a:gd name="T62" fmla="*/ 4 w 40"/>
                <a:gd name="T63" fmla="*/ 6 h 37"/>
                <a:gd name="T64" fmla="*/ 8 w 40"/>
                <a:gd name="T65" fmla="*/ 2 h 37"/>
                <a:gd name="T66" fmla="*/ 12 w 40"/>
                <a:gd name="T67" fmla="*/ 1 h 37"/>
                <a:gd name="T68" fmla="*/ 17 w 40"/>
                <a:gd name="T6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37">
                  <a:moveTo>
                    <a:pt x="18" y="7"/>
                  </a:moveTo>
                  <a:lnTo>
                    <a:pt x="17" y="7"/>
                  </a:lnTo>
                  <a:lnTo>
                    <a:pt x="13" y="7"/>
                  </a:lnTo>
                  <a:lnTo>
                    <a:pt x="10" y="10"/>
                  </a:lnTo>
                  <a:lnTo>
                    <a:pt x="8" y="13"/>
                  </a:lnTo>
                  <a:lnTo>
                    <a:pt x="6" y="15"/>
                  </a:lnTo>
                  <a:lnTo>
                    <a:pt x="6" y="19"/>
                  </a:lnTo>
                  <a:lnTo>
                    <a:pt x="8" y="24"/>
                  </a:lnTo>
                  <a:lnTo>
                    <a:pt x="10" y="28"/>
                  </a:lnTo>
                  <a:lnTo>
                    <a:pt x="14" y="30"/>
                  </a:lnTo>
                  <a:lnTo>
                    <a:pt x="18" y="31"/>
                  </a:lnTo>
                  <a:lnTo>
                    <a:pt x="23" y="31"/>
                  </a:lnTo>
                  <a:lnTo>
                    <a:pt x="31" y="27"/>
                  </a:lnTo>
                  <a:lnTo>
                    <a:pt x="34" y="20"/>
                  </a:lnTo>
                  <a:lnTo>
                    <a:pt x="31" y="14"/>
                  </a:lnTo>
                  <a:lnTo>
                    <a:pt x="26" y="9"/>
                  </a:lnTo>
                  <a:lnTo>
                    <a:pt x="18" y="7"/>
                  </a:lnTo>
                  <a:close/>
                  <a:moveTo>
                    <a:pt x="17" y="0"/>
                  </a:moveTo>
                  <a:lnTo>
                    <a:pt x="17" y="0"/>
                  </a:lnTo>
                  <a:lnTo>
                    <a:pt x="27" y="1"/>
                  </a:lnTo>
                  <a:lnTo>
                    <a:pt x="36" y="6"/>
                  </a:lnTo>
                  <a:lnTo>
                    <a:pt x="40" y="17"/>
                  </a:lnTo>
                  <a:lnTo>
                    <a:pt x="39" y="26"/>
                  </a:lnTo>
                  <a:lnTo>
                    <a:pt x="34" y="34"/>
                  </a:lnTo>
                  <a:lnTo>
                    <a:pt x="23" y="37"/>
                  </a:lnTo>
                  <a:lnTo>
                    <a:pt x="15" y="37"/>
                  </a:lnTo>
                  <a:lnTo>
                    <a:pt x="8" y="35"/>
                  </a:lnTo>
                  <a:lnTo>
                    <a:pt x="2" y="28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1" y="10"/>
                  </a:lnTo>
                  <a:lnTo>
                    <a:pt x="4" y="6"/>
                  </a:lnTo>
                  <a:lnTo>
                    <a:pt x="8" y="2"/>
                  </a:lnTo>
                  <a:lnTo>
                    <a:pt x="12" y="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57" name="그룹 156"/>
          <p:cNvGrpSpPr/>
          <p:nvPr/>
        </p:nvGrpSpPr>
        <p:grpSpPr>
          <a:xfrm rot="2850814">
            <a:off x="164609" y="58002"/>
            <a:ext cx="624886" cy="658098"/>
            <a:chOff x="4400020" y="552716"/>
            <a:chExt cx="266700" cy="244475"/>
          </a:xfrm>
        </p:grpSpPr>
        <p:sp>
          <p:nvSpPr>
            <p:cNvPr id="158" name="Freeform 848"/>
            <p:cNvSpPr>
              <a:spLocks noEditPoints="1"/>
            </p:cNvSpPr>
            <p:nvPr/>
          </p:nvSpPr>
          <p:spPr bwMode="auto">
            <a:xfrm>
              <a:off x="4493683" y="552716"/>
              <a:ext cx="76200" cy="74613"/>
            </a:xfrm>
            <a:custGeom>
              <a:avLst/>
              <a:gdLst>
                <a:gd name="T0" fmla="*/ 24 w 48"/>
                <a:gd name="T1" fmla="*/ 7 h 47"/>
                <a:gd name="T2" fmla="*/ 14 w 48"/>
                <a:gd name="T3" fmla="*/ 9 h 47"/>
                <a:gd name="T4" fmla="*/ 9 w 48"/>
                <a:gd name="T5" fmla="*/ 14 h 47"/>
                <a:gd name="T6" fmla="*/ 7 w 48"/>
                <a:gd name="T7" fmla="*/ 22 h 47"/>
                <a:gd name="T8" fmla="*/ 8 w 48"/>
                <a:gd name="T9" fmla="*/ 30 h 47"/>
                <a:gd name="T10" fmla="*/ 13 w 48"/>
                <a:gd name="T11" fmla="*/ 37 h 47"/>
                <a:gd name="T12" fmla="*/ 21 w 48"/>
                <a:gd name="T13" fmla="*/ 41 h 47"/>
                <a:gd name="T14" fmla="*/ 26 w 48"/>
                <a:gd name="T15" fmla="*/ 39 h 47"/>
                <a:gd name="T16" fmla="*/ 30 w 48"/>
                <a:gd name="T17" fmla="*/ 38 h 47"/>
                <a:gd name="T18" fmla="*/ 34 w 48"/>
                <a:gd name="T19" fmla="*/ 37 h 47"/>
                <a:gd name="T20" fmla="*/ 38 w 48"/>
                <a:gd name="T21" fmla="*/ 33 h 47"/>
                <a:gd name="T22" fmla="*/ 39 w 48"/>
                <a:gd name="T23" fmla="*/ 29 h 47"/>
                <a:gd name="T24" fmla="*/ 41 w 48"/>
                <a:gd name="T25" fmla="*/ 25 h 47"/>
                <a:gd name="T26" fmla="*/ 41 w 48"/>
                <a:gd name="T27" fmla="*/ 20 h 47"/>
                <a:gd name="T28" fmla="*/ 39 w 48"/>
                <a:gd name="T29" fmla="*/ 16 h 47"/>
                <a:gd name="T30" fmla="*/ 37 w 48"/>
                <a:gd name="T31" fmla="*/ 12 h 47"/>
                <a:gd name="T32" fmla="*/ 33 w 48"/>
                <a:gd name="T33" fmla="*/ 9 h 47"/>
                <a:gd name="T34" fmla="*/ 29 w 48"/>
                <a:gd name="T35" fmla="*/ 8 h 47"/>
                <a:gd name="T36" fmla="*/ 24 w 48"/>
                <a:gd name="T37" fmla="*/ 7 h 47"/>
                <a:gd name="T38" fmla="*/ 28 w 48"/>
                <a:gd name="T39" fmla="*/ 0 h 47"/>
                <a:gd name="T40" fmla="*/ 39 w 48"/>
                <a:gd name="T41" fmla="*/ 4 h 47"/>
                <a:gd name="T42" fmla="*/ 46 w 48"/>
                <a:gd name="T43" fmla="*/ 13 h 47"/>
                <a:gd name="T44" fmla="*/ 48 w 48"/>
                <a:gd name="T45" fmla="*/ 25 h 47"/>
                <a:gd name="T46" fmla="*/ 43 w 48"/>
                <a:gd name="T47" fmla="*/ 37 h 47"/>
                <a:gd name="T48" fmla="*/ 33 w 48"/>
                <a:gd name="T49" fmla="*/ 45 h 47"/>
                <a:gd name="T50" fmla="*/ 21 w 48"/>
                <a:gd name="T51" fmla="*/ 47 h 47"/>
                <a:gd name="T52" fmla="*/ 20 w 48"/>
                <a:gd name="T53" fmla="*/ 47 h 47"/>
                <a:gd name="T54" fmla="*/ 9 w 48"/>
                <a:gd name="T55" fmla="*/ 43 h 47"/>
                <a:gd name="T56" fmla="*/ 3 w 48"/>
                <a:gd name="T57" fmla="*/ 35 h 47"/>
                <a:gd name="T58" fmla="*/ 0 w 48"/>
                <a:gd name="T59" fmla="*/ 25 h 47"/>
                <a:gd name="T60" fmla="*/ 1 w 48"/>
                <a:gd name="T61" fmla="*/ 16 h 47"/>
                <a:gd name="T62" fmla="*/ 7 w 48"/>
                <a:gd name="T63" fmla="*/ 7 h 47"/>
                <a:gd name="T64" fmla="*/ 16 w 48"/>
                <a:gd name="T65" fmla="*/ 1 h 47"/>
                <a:gd name="T66" fmla="*/ 28 w 48"/>
                <a:gd name="T6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" h="47">
                  <a:moveTo>
                    <a:pt x="24" y="7"/>
                  </a:moveTo>
                  <a:lnTo>
                    <a:pt x="14" y="9"/>
                  </a:lnTo>
                  <a:lnTo>
                    <a:pt x="9" y="14"/>
                  </a:lnTo>
                  <a:lnTo>
                    <a:pt x="7" y="22"/>
                  </a:lnTo>
                  <a:lnTo>
                    <a:pt x="8" y="30"/>
                  </a:lnTo>
                  <a:lnTo>
                    <a:pt x="13" y="37"/>
                  </a:lnTo>
                  <a:lnTo>
                    <a:pt x="21" y="41"/>
                  </a:lnTo>
                  <a:lnTo>
                    <a:pt x="26" y="39"/>
                  </a:lnTo>
                  <a:lnTo>
                    <a:pt x="30" y="38"/>
                  </a:lnTo>
                  <a:lnTo>
                    <a:pt x="34" y="37"/>
                  </a:lnTo>
                  <a:lnTo>
                    <a:pt x="38" y="33"/>
                  </a:lnTo>
                  <a:lnTo>
                    <a:pt x="39" y="29"/>
                  </a:lnTo>
                  <a:lnTo>
                    <a:pt x="41" y="25"/>
                  </a:lnTo>
                  <a:lnTo>
                    <a:pt x="41" y="20"/>
                  </a:lnTo>
                  <a:lnTo>
                    <a:pt x="39" y="16"/>
                  </a:lnTo>
                  <a:lnTo>
                    <a:pt x="37" y="12"/>
                  </a:lnTo>
                  <a:lnTo>
                    <a:pt x="33" y="9"/>
                  </a:lnTo>
                  <a:lnTo>
                    <a:pt x="29" y="8"/>
                  </a:lnTo>
                  <a:lnTo>
                    <a:pt x="24" y="7"/>
                  </a:lnTo>
                  <a:close/>
                  <a:moveTo>
                    <a:pt x="28" y="0"/>
                  </a:moveTo>
                  <a:lnTo>
                    <a:pt x="39" y="4"/>
                  </a:lnTo>
                  <a:lnTo>
                    <a:pt x="46" y="13"/>
                  </a:lnTo>
                  <a:lnTo>
                    <a:pt x="48" y="25"/>
                  </a:lnTo>
                  <a:lnTo>
                    <a:pt x="43" y="37"/>
                  </a:lnTo>
                  <a:lnTo>
                    <a:pt x="33" y="45"/>
                  </a:lnTo>
                  <a:lnTo>
                    <a:pt x="21" y="47"/>
                  </a:lnTo>
                  <a:lnTo>
                    <a:pt x="20" y="47"/>
                  </a:lnTo>
                  <a:lnTo>
                    <a:pt x="9" y="43"/>
                  </a:lnTo>
                  <a:lnTo>
                    <a:pt x="3" y="35"/>
                  </a:lnTo>
                  <a:lnTo>
                    <a:pt x="0" y="25"/>
                  </a:lnTo>
                  <a:lnTo>
                    <a:pt x="1" y="16"/>
                  </a:lnTo>
                  <a:lnTo>
                    <a:pt x="7" y="7"/>
                  </a:lnTo>
                  <a:lnTo>
                    <a:pt x="16" y="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849"/>
            <p:cNvSpPr>
              <a:spLocks noEditPoints="1"/>
            </p:cNvSpPr>
            <p:nvPr/>
          </p:nvSpPr>
          <p:spPr bwMode="auto">
            <a:xfrm>
              <a:off x="4400020" y="646378"/>
              <a:ext cx="266700" cy="69850"/>
            </a:xfrm>
            <a:custGeom>
              <a:avLst/>
              <a:gdLst>
                <a:gd name="T0" fmla="*/ 88 w 168"/>
                <a:gd name="T1" fmla="*/ 6 h 44"/>
                <a:gd name="T2" fmla="*/ 7 w 168"/>
                <a:gd name="T3" fmla="*/ 8 h 44"/>
                <a:gd name="T4" fmla="*/ 8 w 168"/>
                <a:gd name="T5" fmla="*/ 33 h 44"/>
                <a:gd name="T6" fmla="*/ 84 w 168"/>
                <a:gd name="T7" fmla="*/ 35 h 44"/>
                <a:gd name="T8" fmla="*/ 161 w 168"/>
                <a:gd name="T9" fmla="*/ 38 h 44"/>
                <a:gd name="T10" fmla="*/ 161 w 168"/>
                <a:gd name="T11" fmla="*/ 12 h 44"/>
                <a:gd name="T12" fmla="*/ 125 w 168"/>
                <a:gd name="T13" fmla="*/ 8 h 44"/>
                <a:gd name="T14" fmla="*/ 88 w 168"/>
                <a:gd name="T15" fmla="*/ 6 h 44"/>
                <a:gd name="T16" fmla="*/ 50 w 168"/>
                <a:gd name="T17" fmla="*/ 0 h 44"/>
                <a:gd name="T18" fmla="*/ 97 w 168"/>
                <a:gd name="T19" fmla="*/ 0 h 44"/>
                <a:gd name="T20" fmla="*/ 131 w 168"/>
                <a:gd name="T21" fmla="*/ 1 h 44"/>
                <a:gd name="T22" fmla="*/ 165 w 168"/>
                <a:gd name="T23" fmla="*/ 5 h 44"/>
                <a:gd name="T24" fmla="*/ 166 w 168"/>
                <a:gd name="T25" fmla="*/ 5 h 44"/>
                <a:gd name="T26" fmla="*/ 168 w 168"/>
                <a:gd name="T27" fmla="*/ 6 h 44"/>
                <a:gd name="T28" fmla="*/ 168 w 168"/>
                <a:gd name="T29" fmla="*/ 8 h 44"/>
                <a:gd name="T30" fmla="*/ 168 w 168"/>
                <a:gd name="T31" fmla="*/ 9 h 44"/>
                <a:gd name="T32" fmla="*/ 168 w 168"/>
                <a:gd name="T33" fmla="*/ 42 h 44"/>
                <a:gd name="T34" fmla="*/ 168 w 168"/>
                <a:gd name="T35" fmla="*/ 43 h 44"/>
                <a:gd name="T36" fmla="*/ 166 w 168"/>
                <a:gd name="T37" fmla="*/ 44 h 44"/>
                <a:gd name="T38" fmla="*/ 164 w 168"/>
                <a:gd name="T39" fmla="*/ 44 h 44"/>
                <a:gd name="T40" fmla="*/ 162 w 168"/>
                <a:gd name="T41" fmla="*/ 44 h 44"/>
                <a:gd name="T42" fmla="*/ 161 w 168"/>
                <a:gd name="T43" fmla="*/ 44 h 44"/>
                <a:gd name="T44" fmla="*/ 83 w 168"/>
                <a:gd name="T45" fmla="*/ 42 h 44"/>
                <a:gd name="T46" fmla="*/ 4 w 168"/>
                <a:gd name="T47" fmla="*/ 40 h 44"/>
                <a:gd name="T48" fmla="*/ 3 w 168"/>
                <a:gd name="T49" fmla="*/ 39 h 44"/>
                <a:gd name="T50" fmla="*/ 1 w 168"/>
                <a:gd name="T51" fmla="*/ 39 h 44"/>
                <a:gd name="T52" fmla="*/ 1 w 168"/>
                <a:gd name="T53" fmla="*/ 38 h 44"/>
                <a:gd name="T54" fmla="*/ 1 w 168"/>
                <a:gd name="T55" fmla="*/ 37 h 44"/>
                <a:gd name="T56" fmla="*/ 0 w 168"/>
                <a:gd name="T57" fmla="*/ 4 h 44"/>
                <a:gd name="T58" fmla="*/ 0 w 168"/>
                <a:gd name="T59" fmla="*/ 3 h 44"/>
                <a:gd name="T60" fmla="*/ 1 w 168"/>
                <a:gd name="T61" fmla="*/ 1 h 44"/>
                <a:gd name="T62" fmla="*/ 1 w 168"/>
                <a:gd name="T63" fmla="*/ 0 h 44"/>
                <a:gd name="T64" fmla="*/ 3 w 168"/>
                <a:gd name="T65" fmla="*/ 0 h 44"/>
                <a:gd name="T66" fmla="*/ 50 w 168"/>
                <a:gd name="T6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8" h="44">
                  <a:moveTo>
                    <a:pt x="88" y="6"/>
                  </a:moveTo>
                  <a:lnTo>
                    <a:pt x="7" y="8"/>
                  </a:lnTo>
                  <a:lnTo>
                    <a:pt x="8" y="33"/>
                  </a:lnTo>
                  <a:lnTo>
                    <a:pt x="84" y="35"/>
                  </a:lnTo>
                  <a:lnTo>
                    <a:pt x="161" y="38"/>
                  </a:lnTo>
                  <a:lnTo>
                    <a:pt x="161" y="12"/>
                  </a:lnTo>
                  <a:lnTo>
                    <a:pt x="125" y="8"/>
                  </a:lnTo>
                  <a:lnTo>
                    <a:pt x="88" y="6"/>
                  </a:lnTo>
                  <a:close/>
                  <a:moveTo>
                    <a:pt x="50" y="0"/>
                  </a:moveTo>
                  <a:lnTo>
                    <a:pt x="97" y="0"/>
                  </a:lnTo>
                  <a:lnTo>
                    <a:pt x="131" y="1"/>
                  </a:lnTo>
                  <a:lnTo>
                    <a:pt x="165" y="5"/>
                  </a:lnTo>
                  <a:lnTo>
                    <a:pt x="166" y="5"/>
                  </a:lnTo>
                  <a:lnTo>
                    <a:pt x="168" y="6"/>
                  </a:lnTo>
                  <a:lnTo>
                    <a:pt x="168" y="8"/>
                  </a:lnTo>
                  <a:lnTo>
                    <a:pt x="168" y="9"/>
                  </a:lnTo>
                  <a:lnTo>
                    <a:pt x="168" y="42"/>
                  </a:lnTo>
                  <a:lnTo>
                    <a:pt x="168" y="43"/>
                  </a:lnTo>
                  <a:lnTo>
                    <a:pt x="166" y="44"/>
                  </a:lnTo>
                  <a:lnTo>
                    <a:pt x="164" y="44"/>
                  </a:lnTo>
                  <a:lnTo>
                    <a:pt x="162" y="44"/>
                  </a:lnTo>
                  <a:lnTo>
                    <a:pt x="161" y="44"/>
                  </a:lnTo>
                  <a:lnTo>
                    <a:pt x="83" y="42"/>
                  </a:lnTo>
                  <a:lnTo>
                    <a:pt x="4" y="40"/>
                  </a:lnTo>
                  <a:lnTo>
                    <a:pt x="3" y="39"/>
                  </a:lnTo>
                  <a:lnTo>
                    <a:pt x="1" y="39"/>
                  </a:lnTo>
                  <a:lnTo>
                    <a:pt x="1" y="38"/>
                  </a:lnTo>
                  <a:lnTo>
                    <a:pt x="1" y="37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850"/>
            <p:cNvSpPr>
              <a:spLocks noEditPoints="1"/>
            </p:cNvSpPr>
            <p:nvPr/>
          </p:nvSpPr>
          <p:spPr bwMode="auto">
            <a:xfrm>
              <a:off x="4492095" y="738453"/>
              <a:ext cx="63500" cy="58738"/>
            </a:xfrm>
            <a:custGeom>
              <a:avLst/>
              <a:gdLst>
                <a:gd name="T0" fmla="*/ 18 w 40"/>
                <a:gd name="T1" fmla="*/ 7 h 37"/>
                <a:gd name="T2" fmla="*/ 17 w 40"/>
                <a:gd name="T3" fmla="*/ 7 h 37"/>
                <a:gd name="T4" fmla="*/ 13 w 40"/>
                <a:gd name="T5" fmla="*/ 7 h 37"/>
                <a:gd name="T6" fmla="*/ 10 w 40"/>
                <a:gd name="T7" fmla="*/ 10 h 37"/>
                <a:gd name="T8" fmla="*/ 8 w 40"/>
                <a:gd name="T9" fmla="*/ 13 h 37"/>
                <a:gd name="T10" fmla="*/ 6 w 40"/>
                <a:gd name="T11" fmla="*/ 15 h 37"/>
                <a:gd name="T12" fmla="*/ 6 w 40"/>
                <a:gd name="T13" fmla="*/ 19 h 37"/>
                <a:gd name="T14" fmla="*/ 8 w 40"/>
                <a:gd name="T15" fmla="*/ 24 h 37"/>
                <a:gd name="T16" fmla="*/ 10 w 40"/>
                <a:gd name="T17" fmla="*/ 28 h 37"/>
                <a:gd name="T18" fmla="*/ 14 w 40"/>
                <a:gd name="T19" fmla="*/ 30 h 37"/>
                <a:gd name="T20" fmla="*/ 18 w 40"/>
                <a:gd name="T21" fmla="*/ 31 h 37"/>
                <a:gd name="T22" fmla="*/ 23 w 40"/>
                <a:gd name="T23" fmla="*/ 31 h 37"/>
                <a:gd name="T24" fmla="*/ 31 w 40"/>
                <a:gd name="T25" fmla="*/ 27 h 37"/>
                <a:gd name="T26" fmla="*/ 34 w 40"/>
                <a:gd name="T27" fmla="*/ 20 h 37"/>
                <a:gd name="T28" fmla="*/ 31 w 40"/>
                <a:gd name="T29" fmla="*/ 14 h 37"/>
                <a:gd name="T30" fmla="*/ 26 w 40"/>
                <a:gd name="T31" fmla="*/ 9 h 37"/>
                <a:gd name="T32" fmla="*/ 18 w 40"/>
                <a:gd name="T33" fmla="*/ 7 h 37"/>
                <a:gd name="T34" fmla="*/ 17 w 40"/>
                <a:gd name="T35" fmla="*/ 0 h 37"/>
                <a:gd name="T36" fmla="*/ 17 w 40"/>
                <a:gd name="T37" fmla="*/ 0 h 37"/>
                <a:gd name="T38" fmla="*/ 27 w 40"/>
                <a:gd name="T39" fmla="*/ 1 h 37"/>
                <a:gd name="T40" fmla="*/ 36 w 40"/>
                <a:gd name="T41" fmla="*/ 6 h 37"/>
                <a:gd name="T42" fmla="*/ 40 w 40"/>
                <a:gd name="T43" fmla="*/ 17 h 37"/>
                <a:gd name="T44" fmla="*/ 39 w 40"/>
                <a:gd name="T45" fmla="*/ 26 h 37"/>
                <a:gd name="T46" fmla="*/ 34 w 40"/>
                <a:gd name="T47" fmla="*/ 34 h 37"/>
                <a:gd name="T48" fmla="*/ 23 w 40"/>
                <a:gd name="T49" fmla="*/ 37 h 37"/>
                <a:gd name="T50" fmla="*/ 15 w 40"/>
                <a:gd name="T51" fmla="*/ 37 h 37"/>
                <a:gd name="T52" fmla="*/ 8 w 40"/>
                <a:gd name="T53" fmla="*/ 35 h 37"/>
                <a:gd name="T54" fmla="*/ 2 w 40"/>
                <a:gd name="T55" fmla="*/ 28 h 37"/>
                <a:gd name="T56" fmla="*/ 0 w 40"/>
                <a:gd name="T57" fmla="*/ 19 h 37"/>
                <a:gd name="T58" fmla="*/ 0 w 40"/>
                <a:gd name="T59" fmla="*/ 14 h 37"/>
                <a:gd name="T60" fmla="*/ 1 w 40"/>
                <a:gd name="T61" fmla="*/ 10 h 37"/>
                <a:gd name="T62" fmla="*/ 4 w 40"/>
                <a:gd name="T63" fmla="*/ 6 h 37"/>
                <a:gd name="T64" fmla="*/ 8 w 40"/>
                <a:gd name="T65" fmla="*/ 2 h 37"/>
                <a:gd name="T66" fmla="*/ 12 w 40"/>
                <a:gd name="T67" fmla="*/ 1 h 37"/>
                <a:gd name="T68" fmla="*/ 17 w 40"/>
                <a:gd name="T6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37">
                  <a:moveTo>
                    <a:pt x="18" y="7"/>
                  </a:moveTo>
                  <a:lnTo>
                    <a:pt x="17" y="7"/>
                  </a:lnTo>
                  <a:lnTo>
                    <a:pt x="13" y="7"/>
                  </a:lnTo>
                  <a:lnTo>
                    <a:pt x="10" y="10"/>
                  </a:lnTo>
                  <a:lnTo>
                    <a:pt x="8" y="13"/>
                  </a:lnTo>
                  <a:lnTo>
                    <a:pt x="6" y="15"/>
                  </a:lnTo>
                  <a:lnTo>
                    <a:pt x="6" y="19"/>
                  </a:lnTo>
                  <a:lnTo>
                    <a:pt x="8" y="24"/>
                  </a:lnTo>
                  <a:lnTo>
                    <a:pt x="10" y="28"/>
                  </a:lnTo>
                  <a:lnTo>
                    <a:pt x="14" y="30"/>
                  </a:lnTo>
                  <a:lnTo>
                    <a:pt x="18" y="31"/>
                  </a:lnTo>
                  <a:lnTo>
                    <a:pt x="23" y="31"/>
                  </a:lnTo>
                  <a:lnTo>
                    <a:pt x="31" y="27"/>
                  </a:lnTo>
                  <a:lnTo>
                    <a:pt x="34" y="20"/>
                  </a:lnTo>
                  <a:lnTo>
                    <a:pt x="31" y="14"/>
                  </a:lnTo>
                  <a:lnTo>
                    <a:pt x="26" y="9"/>
                  </a:lnTo>
                  <a:lnTo>
                    <a:pt x="18" y="7"/>
                  </a:lnTo>
                  <a:close/>
                  <a:moveTo>
                    <a:pt x="17" y="0"/>
                  </a:moveTo>
                  <a:lnTo>
                    <a:pt x="17" y="0"/>
                  </a:lnTo>
                  <a:lnTo>
                    <a:pt x="27" y="1"/>
                  </a:lnTo>
                  <a:lnTo>
                    <a:pt x="36" y="6"/>
                  </a:lnTo>
                  <a:lnTo>
                    <a:pt x="40" y="17"/>
                  </a:lnTo>
                  <a:lnTo>
                    <a:pt x="39" y="26"/>
                  </a:lnTo>
                  <a:lnTo>
                    <a:pt x="34" y="34"/>
                  </a:lnTo>
                  <a:lnTo>
                    <a:pt x="23" y="37"/>
                  </a:lnTo>
                  <a:lnTo>
                    <a:pt x="15" y="37"/>
                  </a:lnTo>
                  <a:lnTo>
                    <a:pt x="8" y="35"/>
                  </a:lnTo>
                  <a:lnTo>
                    <a:pt x="2" y="28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1" y="10"/>
                  </a:lnTo>
                  <a:lnTo>
                    <a:pt x="4" y="6"/>
                  </a:lnTo>
                  <a:lnTo>
                    <a:pt x="8" y="2"/>
                  </a:lnTo>
                  <a:lnTo>
                    <a:pt x="12" y="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1" name="그룹 160"/>
          <p:cNvGrpSpPr/>
          <p:nvPr/>
        </p:nvGrpSpPr>
        <p:grpSpPr>
          <a:xfrm>
            <a:off x="10256899" y="657053"/>
            <a:ext cx="165100" cy="180975"/>
            <a:chOff x="5824538" y="2535238"/>
            <a:chExt cx="165100" cy="180975"/>
          </a:xfrm>
        </p:grpSpPr>
        <p:sp>
          <p:nvSpPr>
            <p:cNvPr id="162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82" name="그룹 181"/>
          <p:cNvGrpSpPr/>
          <p:nvPr/>
        </p:nvGrpSpPr>
        <p:grpSpPr>
          <a:xfrm>
            <a:off x="10328288" y="968447"/>
            <a:ext cx="165100" cy="180975"/>
            <a:chOff x="5824538" y="2535238"/>
            <a:chExt cx="165100" cy="180975"/>
          </a:xfrm>
        </p:grpSpPr>
        <p:sp>
          <p:nvSpPr>
            <p:cNvPr id="183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9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0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1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2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03" name="그룹 202"/>
          <p:cNvGrpSpPr/>
          <p:nvPr/>
        </p:nvGrpSpPr>
        <p:grpSpPr>
          <a:xfrm>
            <a:off x="10860860" y="2000927"/>
            <a:ext cx="165100" cy="180975"/>
            <a:chOff x="5824538" y="2535238"/>
            <a:chExt cx="165100" cy="180975"/>
          </a:xfrm>
        </p:grpSpPr>
        <p:sp>
          <p:nvSpPr>
            <p:cNvPr id="204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0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2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3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4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5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6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7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8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9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0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1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2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3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24" name="그룹 223"/>
          <p:cNvGrpSpPr/>
          <p:nvPr/>
        </p:nvGrpSpPr>
        <p:grpSpPr>
          <a:xfrm>
            <a:off x="11503561" y="2233020"/>
            <a:ext cx="165100" cy="180975"/>
            <a:chOff x="5824538" y="2535238"/>
            <a:chExt cx="165100" cy="180975"/>
          </a:xfrm>
        </p:grpSpPr>
        <p:sp>
          <p:nvSpPr>
            <p:cNvPr id="225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6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7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8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9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0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1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2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3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4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5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6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7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8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9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0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1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2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4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45" name="그룹 244"/>
          <p:cNvGrpSpPr/>
          <p:nvPr/>
        </p:nvGrpSpPr>
        <p:grpSpPr>
          <a:xfrm>
            <a:off x="9208451" y="6242857"/>
            <a:ext cx="165100" cy="180975"/>
            <a:chOff x="5824538" y="2535238"/>
            <a:chExt cx="165100" cy="180975"/>
          </a:xfrm>
        </p:grpSpPr>
        <p:sp>
          <p:nvSpPr>
            <p:cNvPr id="246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7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8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9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0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1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2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5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6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8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66" name="그룹 265"/>
          <p:cNvGrpSpPr/>
          <p:nvPr/>
        </p:nvGrpSpPr>
        <p:grpSpPr>
          <a:xfrm>
            <a:off x="9259540" y="6475115"/>
            <a:ext cx="165100" cy="180975"/>
            <a:chOff x="5824538" y="2535238"/>
            <a:chExt cx="165100" cy="180975"/>
          </a:xfrm>
        </p:grpSpPr>
        <p:sp>
          <p:nvSpPr>
            <p:cNvPr id="267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1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2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2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3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4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5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6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87" name="그룹 286"/>
          <p:cNvGrpSpPr/>
          <p:nvPr/>
        </p:nvGrpSpPr>
        <p:grpSpPr>
          <a:xfrm>
            <a:off x="8239528" y="6489611"/>
            <a:ext cx="165100" cy="180975"/>
            <a:chOff x="5824538" y="2535238"/>
            <a:chExt cx="165100" cy="180975"/>
          </a:xfrm>
        </p:grpSpPr>
        <p:sp>
          <p:nvSpPr>
            <p:cNvPr id="288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9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0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1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2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3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08" name="그룹 307"/>
          <p:cNvGrpSpPr/>
          <p:nvPr/>
        </p:nvGrpSpPr>
        <p:grpSpPr>
          <a:xfrm>
            <a:off x="11815563" y="4460822"/>
            <a:ext cx="165100" cy="180975"/>
            <a:chOff x="5824538" y="2535238"/>
            <a:chExt cx="165100" cy="180975"/>
          </a:xfrm>
        </p:grpSpPr>
        <p:sp>
          <p:nvSpPr>
            <p:cNvPr id="309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29" name="그룹 328"/>
          <p:cNvGrpSpPr/>
          <p:nvPr/>
        </p:nvGrpSpPr>
        <p:grpSpPr>
          <a:xfrm>
            <a:off x="8703187" y="6613817"/>
            <a:ext cx="165100" cy="180975"/>
            <a:chOff x="5824538" y="2535238"/>
            <a:chExt cx="165100" cy="180975"/>
          </a:xfrm>
        </p:grpSpPr>
        <p:sp>
          <p:nvSpPr>
            <p:cNvPr id="330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0" name="그룹 349"/>
          <p:cNvGrpSpPr/>
          <p:nvPr/>
        </p:nvGrpSpPr>
        <p:grpSpPr>
          <a:xfrm>
            <a:off x="11925101" y="4830725"/>
            <a:ext cx="165100" cy="180975"/>
            <a:chOff x="5824538" y="2535238"/>
            <a:chExt cx="165100" cy="180975"/>
          </a:xfrm>
        </p:grpSpPr>
        <p:sp>
          <p:nvSpPr>
            <p:cNvPr id="351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9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0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1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7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8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9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0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1" name="그룹 370"/>
          <p:cNvGrpSpPr/>
          <p:nvPr/>
        </p:nvGrpSpPr>
        <p:grpSpPr>
          <a:xfrm>
            <a:off x="174438" y="3812218"/>
            <a:ext cx="165100" cy="180975"/>
            <a:chOff x="5824538" y="2535238"/>
            <a:chExt cx="165100" cy="180975"/>
          </a:xfrm>
        </p:grpSpPr>
        <p:sp>
          <p:nvSpPr>
            <p:cNvPr id="372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8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9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0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1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2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3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4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6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7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8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92" name="그룹 391"/>
          <p:cNvGrpSpPr/>
          <p:nvPr/>
        </p:nvGrpSpPr>
        <p:grpSpPr>
          <a:xfrm>
            <a:off x="1517618" y="5696870"/>
            <a:ext cx="165100" cy="180975"/>
            <a:chOff x="5824538" y="2535238"/>
            <a:chExt cx="165100" cy="180975"/>
          </a:xfrm>
        </p:grpSpPr>
        <p:sp>
          <p:nvSpPr>
            <p:cNvPr id="393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5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6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7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8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9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0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1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2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3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4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5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6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7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8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9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3" name="그룹 412"/>
          <p:cNvGrpSpPr/>
          <p:nvPr/>
        </p:nvGrpSpPr>
        <p:grpSpPr>
          <a:xfrm>
            <a:off x="1670018" y="5849270"/>
            <a:ext cx="165100" cy="180975"/>
            <a:chOff x="5824538" y="2535238"/>
            <a:chExt cx="165100" cy="180975"/>
          </a:xfrm>
        </p:grpSpPr>
        <p:sp>
          <p:nvSpPr>
            <p:cNvPr id="414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7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8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1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2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3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4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5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6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7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8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9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0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1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2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34" name="그룹 433"/>
          <p:cNvGrpSpPr/>
          <p:nvPr/>
        </p:nvGrpSpPr>
        <p:grpSpPr>
          <a:xfrm>
            <a:off x="195076" y="6419199"/>
            <a:ext cx="165100" cy="180975"/>
            <a:chOff x="5824538" y="2535238"/>
            <a:chExt cx="165100" cy="180975"/>
          </a:xfrm>
        </p:grpSpPr>
        <p:sp>
          <p:nvSpPr>
            <p:cNvPr id="435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7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8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9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0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1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2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3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4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5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6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7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8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9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0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1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2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3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4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55" name="그룹 454"/>
          <p:cNvGrpSpPr/>
          <p:nvPr/>
        </p:nvGrpSpPr>
        <p:grpSpPr>
          <a:xfrm>
            <a:off x="903906" y="6532265"/>
            <a:ext cx="165100" cy="180975"/>
            <a:chOff x="5824538" y="2535238"/>
            <a:chExt cx="165100" cy="180975"/>
          </a:xfrm>
        </p:grpSpPr>
        <p:sp>
          <p:nvSpPr>
            <p:cNvPr id="456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7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8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9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0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1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2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3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4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5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6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7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8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9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0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1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2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3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4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5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76" name="그룹 475"/>
          <p:cNvGrpSpPr/>
          <p:nvPr/>
        </p:nvGrpSpPr>
        <p:grpSpPr>
          <a:xfrm>
            <a:off x="1614455" y="3503379"/>
            <a:ext cx="165100" cy="180975"/>
            <a:chOff x="5824538" y="2535238"/>
            <a:chExt cx="165100" cy="180975"/>
          </a:xfrm>
        </p:grpSpPr>
        <p:sp>
          <p:nvSpPr>
            <p:cNvPr id="477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8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9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0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1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2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3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4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5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6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7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8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9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0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1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2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3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4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5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6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97" name="그룹 496"/>
          <p:cNvGrpSpPr/>
          <p:nvPr/>
        </p:nvGrpSpPr>
        <p:grpSpPr>
          <a:xfrm>
            <a:off x="11606748" y="5265871"/>
            <a:ext cx="451980" cy="372155"/>
            <a:chOff x="5867400" y="2209801"/>
            <a:chExt cx="206376" cy="190500"/>
          </a:xfrm>
        </p:grpSpPr>
        <p:sp>
          <p:nvSpPr>
            <p:cNvPr id="498" name="Freeform 1082"/>
            <p:cNvSpPr>
              <a:spLocks/>
            </p:cNvSpPr>
            <p:nvPr/>
          </p:nvSpPr>
          <p:spPr bwMode="auto">
            <a:xfrm>
              <a:off x="5961063" y="2278063"/>
              <a:ext cx="6350" cy="3175"/>
            </a:xfrm>
            <a:custGeom>
              <a:avLst/>
              <a:gdLst>
                <a:gd name="T0" fmla="*/ 0 w 4"/>
                <a:gd name="T1" fmla="*/ 0 h 2"/>
                <a:gd name="T2" fmla="*/ 1 w 4"/>
                <a:gd name="T3" fmla="*/ 1 h 2"/>
                <a:gd name="T4" fmla="*/ 3 w 4"/>
                <a:gd name="T5" fmla="*/ 2 h 2"/>
                <a:gd name="T6" fmla="*/ 4 w 4"/>
                <a:gd name="T7" fmla="*/ 1 h 2"/>
                <a:gd name="T8" fmla="*/ 3 w 4"/>
                <a:gd name="T9" fmla="*/ 2 h 2"/>
                <a:gd name="T10" fmla="*/ 1 w 4"/>
                <a:gd name="T11" fmla="*/ 2 h 2"/>
                <a:gd name="T12" fmla="*/ 0 w 4"/>
                <a:gd name="T13" fmla="*/ 1 h 2"/>
                <a:gd name="T14" fmla="*/ 0 w 4"/>
                <a:gd name="T15" fmla="*/ 0 h 2"/>
                <a:gd name="T16" fmla="*/ 0 w 4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9" name="Freeform 1083"/>
            <p:cNvSpPr>
              <a:spLocks/>
            </p:cNvSpPr>
            <p:nvPr/>
          </p:nvSpPr>
          <p:spPr bwMode="auto">
            <a:xfrm>
              <a:off x="5913438" y="2211388"/>
              <a:ext cx="52388" cy="63500"/>
            </a:xfrm>
            <a:custGeom>
              <a:avLst/>
              <a:gdLst>
                <a:gd name="T0" fmla="*/ 2 w 33"/>
                <a:gd name="T1" fmla="*/ 0 h 40"/>
                <a:gd name="T2" fmla="*/ 2 w 33"/>
                <a:gd name="T3" fmla="*/ 0 h 40"/>
                <a:gd name="T4" fmla="*/ 33 w 33"/>
                <a:gd name="T5" fmla="*/ 35 h 40"/>
                <a:gd name="T6" fmla="*/ 30 w 33"/>
                <a:gd name="T7" fmla="*/ 38 h 40"/>
                <a:gd name="T8" fmla="*/ 30 w 33"/>
                <a:gd name="T9" fmla="*/ 39 h 40"/>
                <a:gd name="T10" fmla="*/ 29 w 33"/>
                <a:gd name="T11" fmla="*/ 40 h 40"/>
                <a:gd name="T12" fmla="*/ 29 w 33"/>
                <a:gd name="T13" fmla="*/ 40 h 40"/>
                <a:gd name="T14" fmla="*/ 25 w 33"/>
                <a:gd name="T15" fmla="*/ 37 h 40"/>
                <a:gd name="T16" fmla="*/ 25 w 33"/>
                <a:gd name="T17" fmla="*/ 37 h 40"/>
                <a:gd name="T18" fmla="*/ 25 w 33"/>
                <a:gd name="T19" fmla="*/ 37 h 40"/>
                <a:gd name="T20" fmla="*/ 17 w 33"/>
                <a:gd name="T21" fmla="*/ 27 h 40"/>
                <a:gd name="T22" fmla="*/ 18 w 33"/>
                <a:gd name="T23" fmla="*/ 27 h 40"/>
                <a:gd name="T24" fmla="*/ 18 w 33"/>
                <a:gd name="T25" fmla="*/ 26 h 40"/>
                <a:gd name="T26" fmla="*/ 17 w 33"/>
                <a:gd name="T27" fmla="*/ 26 h 40"/>
                <a:gd name="T28" fmla="*/ 16 w 33"/>
                <a:gd name="T29" fmla="*/ 26 h 40"/>
                <a:gd name="T30" fmla="*/ 4 w 33"/>
                <a:gd name="T31" fmla="*/ 12 h 40"/>
                <a:gd name="T32" fmla="*/ 5 w 33"/>
                <a:gd name="T33" fmla="*/ 10 h 40"/>
                <a:gd name="T34" fmla="*/ 5 w 33"/>
                <a:gd name="T35" fmla="*/ 10 h 40"/>
                <a:gd name="T36" fmla="*/ 5 w 33"/>
                <a:gd name="T37" fmla="*/ 9 h 40"/>
                <a:gd name="T38" fmla="*/ 4 w 33"/>
                <a:gd name="T39" fmla="*/ 9 h 40"/>
                <a:gd name="T40" fmla="*/ 2 w 33"/>
                <a:gd name="T41" fmla="*/ 10 h 40"/>
                <a:gd name="T42" fmla="*/ 0 w 33"/>
                <a:gd name="T43" fmla="*/ 8 h 40"/>
                <a:gd name="T44" fmla="*/ 2 w 33"/>
                <a:gd name="T45" fmla="*/ 6 h 40"/>
                <a:gd name="T46" fmla="*/ 4 w 33"/>
                <a:gd name="T47" fmla="*/ 5 h 40"/>
                <a:gd name="T48" fmla="*/ 4 w 33"/>
                <a:gd name="T49" fmla="*/ 2 h 40"/>
                <a:gd name="T50" fmla="*/ 4 w 33"/>
                <a:gd name="T51" fmla="*/ 1 h 40"/>
                <a:gd name="T52" fmla="*/ 2 w 33"/>
                <a:gd name="T5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" h="40">
                  <a:moveTo>
                    <a:pt x="2" y="0"/>
                  </a:moveTo>
                  <a:lnTo>
                    <a:pt x="2" y="0"/>
                  </a:lnTo>
                  <a:lnTo>
                    <a:pt x="33" y="35"/>
                  </a:lnTo>
                  <a:lnTo>
                    <a:pt x="30" y="38"/>
                  </a:lnTo>
                  <a:lnTo>
                    <a:pt x="30" y="39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17" y="27"/>
                  </a:lnTo>
                  <a:lnTo>
                    <a:pt x="18" y="27"/>
                  </a:lnTo>
                  <a:lnTo>
                    <a:pt x="18" y="26"/>
                  </a:lnTo>
                  <a:lnTo>
                    <a:pt x="17" y="26"/>
                  </a:lnTo>
                  <a:lnTo>
                    <a:pt x="16" y="26"/>
                  </a:lnTo>
                  <a:lnTo>
                    <a:pt x="4" y="12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9"/>
                  </a:lnTo>
                  <a:lnTo>
                    <a:pt x="4" y="9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5"/>
                  </a:lnTo>
                  <a:lnTo>
                    <a:pt x="4" y="2"/>
                  </a:lnTo>
                  <a:lnTo>
                    <a:pt x="4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0" name="Freeform 1084"/>
            <p:cNvSpPr>
              <a:spLocks/>
            </p:cNvSpPr>
            <p:nvPr/>
          </p:nvSpPr>
          <p:spPr bwMode="auto">
            <a:xfrm>
              <a:off x="5867400" y="2211388"/>
              <a:ext cx="52388" cy="34925"/>
            </a:xfrm>
            <a:custGeom>
              <a:avLst/>
              <a:gdLst>
                <a:gd name="T0" fmla="*/ 29 w 33"/>
                <a:gd name="T1" fmla="*/ 0 h 22"/>
                <a:gd name="T2" fmla="*/ 30 w 33"/>
                <a:gd name="T3" fmla="*/ 0 h 22"/>
                <a:gd name="T4" fmla="*/ 30 w 33"/>
                <a:gd name="T5" fmla="*/ 0 h 22"/>
                <a:gd name="T6" fmla="*/ 31 w 33"/>
                <a:gd name="T7" fmla="*/ 0 h 22"/>
                <a:gd name="T8" fmla="*/ 31 w 33"/>
                <a:gd name="T9" fmla="*/ 0 h 22"/>
                <a:gd name="T10" fmla="*/ 33 w 33"/>
                <a:gd name="T11" fmla="*/ 1 h 22"/>
                <a:gd name="T12" fmla="*/ 33 w 33"/>
                <a:gd name="T13" fmla="*/ 2 h 22"/>
                <a:gd name="T14" fmla="*/ 33 w 33"/>
                <a:gd name="T15" fmla="*/ 5 h 22"/>
                <a:gd name="T16" fmla="*/ 31 w 33"/>
                <a:gd name="T17" fmla="*/ 6 h 22"/>
                <a:gd name="T18" fmla="*/ 29 w 33"/>
                <a:gd name="T19" fmla="*/ 8 h 22"/>
                <a:gd name="T20" fmla="*/ 20 w 33"/>
                <a:gd name="T21" fmla="*/ 16 h 22"/>
                <a:gd name="T22" fmla="*/ 9 w 33"/>
                <a:gd name="T23" fmla="*/ 22 h 22"/>
                <a:gd name="T24" fmla="*/ 7 w 33"/>
                <a:gd name="T25" fmla="*/ 20 h 22"/>
                <a:gd name="T26" fmla="*/ 4 w 33"/>
                <a:gd name="T27" fmla="*/ 18 h 22"/>
                <a:gd name="T28" fmla="*/ 3 w 33"/>
                <a:gd name="T29" fmla="*/ 18 h 22"/>
                <a:gd name="T30" fmla="*/ 0 w 33"/>
                <a:gd name="T31" fmla="*/ 21 h 22"/>
                <a:gd name="T32" fmla="*/ 1 w 33"/>
                <a:gd name="T33" fmla="*/ 20 h 22"/>
                <a:gd name="T34" fmla="*/ 3 w 33"/>
                <a:gd name="T35" fmla="*/ 18 h 22"/>
                <a:gd name="T36" fmla="*/ 16 w 33"/>
                <a:gd name="T37" fmla="*/ 9 h 22"/>
                <a:gd name="T38" fmla="*/ 27 w 33"/>
                <a:gd name="T39" fmla="*/ 0 h 22"/>
                <a:gd name="T40" fmla="*/ 29 w 33"/>
                <a:gd name="T41" fmla="*/ 0 h 22"/>
                <a:gd name="T42" fmla="*/ 29 w 33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" h="22">
                  <a:moveTo>
                    <a:pt x="29" y="0"/>
                  </a:moveTo>
                  <a:lnTo>
                    <a:pt x="30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1"/>
                  </a:lnTo>
                  <a:lnTo>
                    <a:pt x="33" y="2"/>
                  </a:lnTo>
                  <a:lnTo>
                    <a:pt x="33" y="5"/>
                  </a:lnTo>
                  <a:lnTo>
                    <a:pt x="31" y="6"/>
                  </a:lnTo>
                  <a:lnTo>
                    <a:pt x="29" y="8"/>
                  </a:lnTo>
                  <a:lnTo>
                    <a:pt x="20" y="16"/>
                  </a:lnTo>
                  <a:lnTo>
                    <a:pt x="9" y="22"/>
                  </a:lnTo>
                  <a:lnTo>
                    <a:pt x="7" y="20"/>
                  </a:lnTo>
                  <a:lnTo>
                    <a:pt x="4" y="18"/>
                  </a:lnTo>
                  <a:lnTo>
                    <a:pt x="3" y="18"/>
                  </a:lnTo>
                  <a:lnTo>
                    <a:pt x="0" y="21"/>
                  </a:lnTo>
                  <a:lnTo>
                    <a:pt x="1" y="20"/>
                  </a:lnTo>
                  <a:lnTo>
                    <a:pt x="3" y="18"/>
                  </a:lnTo>
                  <a:lnTo>
                    <a:pt x="16" y="9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1" name="Freeform 1085"/>
            <p:cNvSpPr>
              <a:spLocks/>
            </p:cNvSpPr>
            <p:nvPr/>
          </p:nvSpPr>
          <p:spPr bwMode="auto">
            <a:xfrm>
              <a:off x="5867400" y="2239963"/>
              <a:ext cx="68263" cy="71438"/>
            </a:xfrm>
            <a:custGeom>
              <a:avLst/>
              <a:gdLst>
                <a:gd name="T0" fmla="*/ 4 w 43"/>
                <a:gd name="T1" fmla="*/ 0 h 45"/>
                <a:gd name="T2" fmla="*/ 7 w 43"/>
                <a:gd name="T3" fmla="*/ 2 h 45"/>
                <a:gd name="T4" fmla="*/ 9 w 43"/>
                <a:gd name="T5" fmla="*/ 4 h 45"/>
                <a:gd name="T6" fmla="*/ 10 w 43"/>
                <a:gd name="T7" fmla="*/ 5 h 45"/>
                <a:gd name="T8" fmla="*/ 10 w 43"/>
                <a:gd name="T9" fmla="*/ 5 h 45"/>
                <a:gd name="T10" fmla="*/ 10 w 43"/>
                <a:gd name="T11" fmla="*/ 7 h 45"/>
                <a:gd name="T12" fmla="*/ 10 w 43"/>
                <a:gd name="T13" fmla="*/ 7 h 45"/>
                <a:gd name="T14" fmla="*/ 12 w 43"/>
                <a:gd name="T15" fmla="*/ 7 h 45"/>
                <a:gd name="T16" fmla="*/ 12 w 43"/>
                <a:gd name="T17" fmla="*/ 7 h 45"/>
                <a:gd name="T18" fmla="*/ 14 w 43"/>
                <a:gd name="T19" fmla="*/ 9 h 45"/>
                <a:gd name="T20" fmla="*/ 14 w 43"/>
                <a:gd name="T21" fmla="*/ 11 h 45"/>
                <a:gd name="T22" fmla="*/ 13 w 43"/>
                <a:gd name="T23" fmla="*/ 12 h 45"/>
                <a:gd name="T24" fmla="*/ 14 w 43"/>
                <a:gd name="T25" fmla="*/ 13 h 45"/>
                <a:gd name="T26" fmla="*/ 14 w 43"/>
                <a:gd name="T27" fmla="*/ 12 h 45"/>
                <a:gd name="T28" fmla="*/ 17 w 43"/>
                <a:gd name="T29" fmla="*/ 12 h 45"/>
                <a:gd name="T30" fmla="*/ 24 w 43"/>
                <a:gd name="T31" fmla="*/ 19 h 45"/>
                <a:gd name="T32" fmla="*/ 22 w 43"/>
                <a:gd name="T33" fmla="*/ 20 h 45"/>
                <a:gd name="T34" fmla="*/ 22 w 43"/>
                <a:gd name="T35" fmla="*/ 21 h 45"/>
                <a:gd name="T36" fmla="*/ 22 w 43"/>
                <a:gd name="T37" fmla="*/ 21 h 45"/>
                <a:gd name="T38" fmla="*/ 25 w 43"/>
                <a:gd name="T39" fmla="*/ 20 h 45"/>
                <a:gd name="T40" fmla="*/ 27 w 43"/>
                <a:gd name="T41" fmla="*/ 22 h 45"/>
                <a:gd name="T42" fmla="*/ 25 w 43"/>
                <a:gd name="T43" fmla="*/ 24 h 45"/>
                <a:gd name="T44" fmla="*/ 25 w 43"/>
                <a:gd name="T45" fmla="*/ 25 h 45"/>
                <a:gd name="T46" fmla="*/ 26 w 43"/>
                <a:gd name="T47" fmla="*/ 25 h 45"/>
                <a:gd name="T48" fmla="*/ 26 w 43"/>
                <a:gd name="T49" fmla="*/ 25 h 45"/>
                <a:gd name="T50" fmla="*/ 29 w 43"/>
                <a:gd name="T51" fmla="*/ 25 h 45"/>
                <a:gd name="T52" fmla="*/ 31 w 43"/>
                <a:gd name="T53" fmla="*/ 28 h 45"/>
                <a:gd name="T54" fmla="*/ 29 w 43"/>
                <a:gd name="T55" fmla="*/ 30 h 45"/>
                <a:gd name="T56" fmla="*/ 29 w 43"/>
                <a:gd name="T57" fmla="*/ 32 h 45"/>
                <a:gd name="T58" fmla="*/ 30 w 43"/>
                <a:gd name="T59" fmla="*/ 32 h 45"/>
                <a:gd name="T60" fmla="*/ 34 w 43"/>
                <a:gd name="T61" fmla="*/ 30 h 45"/>
                <a:gd name="T62" fmla="*/ 37 w 43"/>
                <a:gd name="T63" fmla="*/ 34 h 45"/>
                <a:gd name="T64" fmla="*/ 35 w 43"/>
                <a:gd name="T65" fmla="*/ 34 h 45"/>
                <a:gd name="T66" fmla="*/ 35 w 43"/>
                <a:gd name="T67" fmla="*/ 36 h 45"/>
                <a:gd name="T68" fmla="*/ 37 w 43"/>
                <a:gd name="T69" fmla="*/ 36 h 45"/>
                <a:gd name="T70" fmla="*/ 37 w 43"/>
                <a:gd name="T71" fmla="*/ 36 h 45"/>
                <a:gd name="T72" fmla="*/ 39 w 43"/>
                <a:gd name="T73" fmla="*/ 36 h 45"/>
                <a:gd name="T74" fmla="*/ 43 w 43"/>
                <a:gd name="T75" fmla="*/ 39 h 45"/>
                <a:gd name="T76" fmla="*/ 42 w 43"/>
                <a:gd name="T77" fmla="*/ 41 h 45"/>
                <a:gd name="T78" fmla="*/ 42 w 43"/>
                <a:gd name="T79" fmla="*/ 41 h 45"/>
                <a:gd name="T80" fmla="*/ 41 w 43"/>
                <a:gd name="T81" fmla="*/ 42 h 45"/>
                <a:gd name="T82" fmla="*/ 38 w 43"/>
                <a:gd name="T83" fmla="*/ 45 h 45"/>
                <a:gd name="T84" fmla="*/ 20 w 43"/>
                <a:gd name="T85" fmla="*/ 25 h 45"/>
                <a:gd name="T86" fmla="*/ 1 w 43"/>
                <a:gd name="T87" fmla="*/ 7 h 45"/>
                <a:gd name="T88" fmla="*/ 0 w 43"/>
                <a:gd name="T89" fmla="*/ 4 h 45"/>
                <a:gd name="T90" fmla="*/ 0 w 43"/>
                <a:gd name="T91" fmla="*/ 3 h 45"/>
                <a:gd name="T92" fmla="*/ 0 w 43"/>
                <a:gd name="T93" fmla="*/ 3 h 45"/>
                <a:gd name="T94" fmla="*/ 0 w 43"/>
                <a:gd name="T95" fmla="*/ 3 h 45"/>
                <a:gd name="T96" fmla="*/ 3 w 43"/>
                <a:gd name="T97" fmla="*/ 0 h 45"/>
                <a:gd name="T98" fmla="*/ 4 w 43"/>
                <a:gd name="T9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3" h="45">
                  <a:moveTo>
                    <a:pt x="4" y="0"/>
                  </a:moveTo>
                  <a:lnTo>
                    <a:pt x="7" y="2"/>
                  </a:lnTo>
                  <a:lnTo>
                    <a:pt x="9" y="4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9"/>
                  </a:lnTo>
                  <a:lnTo>
                    <a:pt x="14" y="11"/>
                  </a:lnTo>
                  <a:lnTo>
                    <a:pt x="13" y="12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7" y="12"/>
                  </a:lnTo>
                  <a:lnTo>
                    <a:pt x="24" y="19"/>
                  </a:lnTo>
                  <a:lnTo>
                    <a:pt x="22" y="20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5" y="20"/>
                  </a:lnTo>
                  <a:lnTo>
                    <a:pt x="27" y="22"/>
                  </a:lnTo>
                  <a:lnTo>
                    <a:pt x="25" y="24"/>
                  </a:lnTo>
                  <a:lnTo>
                    <a:pt x="25" y="25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29" y="25"/>
                  </a:lnTo>
                  <a:lnTo>
                    <a:pt x="31" y="28"/>
                  </a:lnTo>
                  <a:lnTo>
                    <a:pt x="29" y="30"/>
                  </a:lnTo>
                  <a:lnTo>
                    <a:pt x="29" y="32"/>
                  </a:lnTo>
                  <a:lnTo>
                    <a:pt x="30" y="32"/>
                  </a:lnTo>
                  <a:lnTo>
                    <a:pt x="34" y="30"/>
                  </a:lnTo>
                  <a:lnTo>
                    <a:pt x="37" y="34"/>
                  </a:lnTo>
                  <a:lnTo>
                    <a:pt x="35" y="34"/>
                  </a:lnTo>
                  <a:lnTo>
                    <a:pt x="35" y="36"/>
                  </a:lnTo>
                  <a:lnTo>
                    <a:pt x="37" y="36"/>
                  </a:lnTo>
                  <a:lnTo>
                    <a:pt x="37" y="36"/>
                  </a:lnTo>
                  <a:lnTo>
                    <a:pt x="39" y="36"/>
                  </a:lnTo>
                  <a:lnTo>
                    <a:pt x="43" y="39"/>
                  </a:lnTo>
                  <a:lnTo>
                    <a:pt x="42" y="41"/>
                  </a:lnTo>
                  <a:lnTo>
                    <a:pt x="42" y="41"/>
                  </a:lnTo>
                  <a:lnTo>
                    <a:pt x="41" y="42"/>
                  </a:lnTo>
                  <a:lnTo>
                    <a:pt x="38" y="45"/>
                  </a:lnTo>
                  <a:lnTo>
                    <a:pt x="20" y="25"/>
                  </a:lnTo>
                  <a:lnTo>
                    <a:pt x="1" y="7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2" name="Freeform 1086"/>
            <p:cNvSpPr>
              <a:spLocks/>
            </p:cNvSpPr>
            <p:nvPr/>
          </p:nvSpPr>
          <p:spPr bwMode="auto">
            <a:xfrm>
              <a:off x="5938838" y="2306638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1 w 1"/>
                <a:gd name="T4" fmla="*/ 0 w 1"/>
                <a:gd name="T5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3" name="Rectangle 1087"/>
            <p:cNvSpPr>
              <a:spLocks noChangeArrowheads="1"/>
            </p:cNvSpPr>
            <p:nvPr/>
          </p:nvSpPr>
          <p:spPr bwMode="auto">
            <a:xfrm>
              <a:off x="5940425" y="2311401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4" name="Freeform 1088"/>
            <p:cNvSpPr>
              <a:spLocks/>
            </p:cNvSpPr>
            <p:nvPr/>
          </p:nvSpPr>
          <p:spPr bwMode="auto">
            <a:xfrm>
              <a:off x="5886450" y="2335213"/>
              <a:ext cx="28575" cy="30163"/>
            </a:xfrm>
            <a:custGeom>
              <a:avLst/>
              <a:gdLst>
                <a:gd name="T0" fmla="*/ 18 w 18"/>
                <a:gd name="T1" fmla="*/ 0 h 19"/>
                <a:gd name="T2" fmla="*/ 2 w 18"/>
                <a:gd name="T3" fmla="*/ 16 h 19"/>
                <a:gd name="T4" fmla="*/ 1 w 18"/>
                <a:gd name="T5" fmla="*/ 17 h 19"/>
                <a:gd name="T6" fmla="*/ 0 w 18"/>
                <a:gd name="T7" fmla="*/ 19 h 19"/>
                <a:gd name="T8" fmla="*/ 0 w 18"/>
                <a:gd name="T9" fmla="*/ 19 h 19"/>
                <a:gd name="T10" fmla="*/ 1 w 18"/>
                <a:gd name="T11" fmla="*/ 16 h 19"/>
                <a:gd name="T12" fmla="*/ 2 w 18"/>
                <a:gd name="T13" fmla="*/ 14 h 19"/>
                <a:gd name="T14" fmla="*/ 5 w 18"/>
                <a:gd name="T15" fmla="*/ 12 h 19"/>
                <a:gd name="T16" fmla="*/ 6 w 18"/>
                <a:gd name="T17" fmla="*/ 11 h 19"/>
                <a:gd name="T18" fmla="*/ 12 w 18"/>
                <a:gd name="T19" fmla="*/ 6 h 19"/>
                <a:gd name="T20" fmla="*/ 17 w 18"/>
                <a:gd name="T21" fmla="*/ 2 h 19"/>
                <a:gd name="T22" fmla="*/ 18 w 18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9">
                  <a:moveTo>
                    <a:pt x="18" y="0"/>
                  </a:moveTo>
                  <a:lnTo>
                    <a:pt x="2" y="16"/>
                  </a:lnTo>
                  <a:lnTo>
                    <a:pt x="1" y="17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1" y="16"/>
                  </a:lnTo>
                  <a:lnTo>
                    <a:pt x="2" y="14"/>
                  </a:lnTo>
                  <a:lnTo>
                    <a:pt x="5" y="12"/>
                  </a:lnTo>
                  <a:lnTo>
                    <a:pt x="6" y="11"/>
                  </a:lnTo>
                  <a:lnTo>
                    <a:pt x="12" y="6"/>
                  </a:lnTo>
                  <a:lnTo>
                    <a:pt x="17" y="2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5" name="Freeform 1089"/>
            <p:cNvSpPr>
              <a:spLocks/>
            </p:cNvSpPr>
            <p:nvPr/>
          </p:nvSpPr>
          <p:spPr bwMode="auto">
            <a:xfrm>
              <a:off x="5875338" y="2305051"/>
              <a:ext cx="65088" cy="57150"/>
            </a:xfrm>
            <a:custGeom>
              <a:avLst/>
              <a:gdLst>
                <a:gd name="T0" fmla="*/ 37 w 41"/>
                <a:gd name="T1" fmla="*/ 0 h 36"/>
                <a:gd name="T2" fmla="*/ 37 w 41"/>
                <a:gd name="T3" fmla="*/ 1 h 36"/>
                <a:gd name="T4" fmla="*/ 37 w 41"/>
                <a:gd name="T5" fmla="*/ 2 h 36"/>
                <a:gd name="T6" fmla="*/ 38 w 41"/>
                <a:gd name="T7" fmla="*/ 2 h 36"/>
                <a:gd name="T8" fmla="*/ 40 w 41"/>
                <a:gd name="T9" fmla="*/ 1 h 36"/>
                <a:gd name="T10" fmla="*/ 41 w 41"/>
                <a:gd name="T11" fmla="*/ 1 h 36"/>
                <a:gd name="T12" fmla="*/ 34 w 41"/>
                <a:gd name="T13" fmla="*/ 9 h 36"/>
                <a:gd name="T14" fmla="*/ 24 w 41"/>
                <a:gd name="T15" fmla="*/ 18 h 36"/>
                <a:gd name="T16" fmla="*/ 15 w 41"/>
                <a:gd name="T17" fmla="*/ 26 h 36"/>
                <a:gd name="T18" fmla="*/ 5 w 41"/>
                <a:gd name="T19" fmla="*/ 36 h 36"/>
                <a:gd name="T20" fmla="*/ 5 w 41"/>
                <a:gd name="T21" fmla="*/ 36 h 36"/>
                <a:gd name="T22" fmla="*/ 3 w 41"/>
                <a:gd name="T23" fmla="*/ 35 h 36"/>
                <a:gd name="T24" fmla="*/ 2 w 41"/>
                <a:gd name="T25" fmla="*/ 35 h 36"/>
                <a:gd name="T26" fmla="*/ 0 w 41"/>
                <a:gd name="T27" fmla="*/ 36 h 36"/>
                <a:gd name="T28" fmla="*/ 0 w 41"/>
                <a:gd name="T29" fmla="*/ 36 h 36"/>
                <a:gd name="T30" fmla="*/ 11 w 41"/>
                <a:gd name="T31" fmla="*/ 25 h 36"/>
                <a:gd name="T32" fmla="*/ 22 w 41"/>
                <a:gd name="T33" fmla="*/ 14 h 36"/>
                <a:gd name="T34" fmla="*/ 33 w 41"/>
                <a:gd name="T35" fmla="*/ 4 h 36"/>
                <a:gd name="T36" fmla="*/ 36 w 41"/>
                <a:gd name="T37" fmla="*/ 1 h 36"/>
                <a:gd name="T38" fmla="*/ 37 w 41"/>
                <a:gd name="T39" fmla="*/ 0 h 36"/>
                <a:gd name="T40" fmla="*/ 37 w 41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36">
                  <a:moveTo>
                    <a:pt x="37" y="0"/>
                  </a:moveTo>
                  <a:lnTo>
                    <a:pt x="37" y="1"/>
                  </a:lnTo>
                  <a:lnTo>
                    <a:pt x="37" y="2"/>
                  </a:lnTo>
                  <a:lnTo>
                    <a:pt x="38" y="2"/>
                  </a:lnTo>
                  <a:lnTo>
                    <a:pt x="40" y="1"/>
                  </a:lnTo>
                  <a:lnTo>
                    <a:pt x="41" y="1"/>
                  </a:lnTo>
                  <a:lnTo>
                    <a:pt x="34" y="9"/>
                  </a:lnTo>
                  <a:lnTo>
                    <a:pt x="24" y="18"/>
                  </a:lnTo>
                  <a:lnTo>
                    <a:pt x="15" y="26"/>
                  </a:lnTo>
                  <a:lnTo>
                    <a:pt x="5" y="36"/>
                  </a:lnTo>
                  <a:lnTo>
                    <a:pt x="5" y="36"/>
                  </a:lnTo>
                  <a:lnTo>
                    <a:pt x="3" y="35"/>
                  </a:lnTo>
                  <a:lnTo>
                    <a:pt x="2" y="35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11" y="25"/>
                  </a:lnTo>
                  <a:lnTo>
                    <a:pt x="22" y="14"/>
                  </a:lnTo>
                  <a:lnTo>
                    <a:pt x="33" y="4"/>
                  </a:lnTo>
                  <a:lnTo>
                    <a:pt x="36" y="1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6" name="Freeform 1090"/>
            <p:cNvSpPr>
              <a:spLocks/>
            </p:cNvSpPr>
            <p:nvPr/>
          </p:nvSpPr>
          <p:spPr bwMode="auto">
            <a:xfrm>
              <a:off x="5934075" y="2311401"/>
              <a:ext cx="6350" cy="6350"/>
            </a:xfrm>
            <a:custGeom>
              <a:avLst/>
              <a:gdLst>
                <a:gd name="T0" fmla="*/ 4 w 4"/>
                <a:gd name="T1" fmla="*/ 0 h 4"/>
                <a:gd name="T2" fmla="*/ 4 w 4"/>
                <a:gd name="T3" fmla="*/ 0 h 4"/>
                <a:gd name="T4" fmla="*/ 0 w 4"/>
                <a:gd name="T5" fmla="*/ 4 h 4"/>
                <a:gd name="T6" fmla="*/ 4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7" name="Freeform 1091"/>
            <p:cNvSpPr>
              <a:spLocks/>
            </p:cNvSpPr>
            <p:nvPr/>
          </p:nvSpPr>
          <p:spPr bwMode="auto">
            <a:xfrm>
              <a:off x="5873750" y="2360613"/>
              <a:ext cx="39688" cy="39688"/>
            </a:xfrm>
            <a:custGeom>
              <a:avLst/>
              <a:gdLst>
                <a:gd name="T0" fmla="*/ 4 w 25"/>
                <a:gd name="T1" fmla="*/ 0 h 25"/>
                <a:gd name="T2" fmla="*/ 6 w 25"/>
                <a:gd name="T3" fmla="*/ 1 h 25"/>
                <a:gd name="T4" fmla="*/ 6 w 25"/>
                <a:gd name="T5" fmla="*/ 1 h 25"/>
                <a:gd name="T6" fmla="*/ 4 w 25"/>
                <a:gd name="T7" fmla="*/ 7 h 25"/>
                <a:gd name="T8" fmla="*/ 4 w 25"/>
                <a:gd name="T9" fmla="*/ 8 h 25"/>
                <a:gd name="T10" fmla="*/ 4 w 25"/>
                <a:gd name="T11" fmla="*/ 8 h 25"/>
                <a:gd name="T12" fmla="*/ 5 w 25"/>
                <a:gd name="T13" fmla="*/ 8 h 25"/>
                <a:gd name="T14" fmla="*/ 9 w 25"/>
                <a:gd name="T15" fmla="*/ 4 h 25"/>
                <a:gd name="T16" fmla="*/ 12 w 25"/>
                <a:gd name="T17" fmla="*/ 7 h 25"/>
                <a:gd name="T18" fmla="*/ 10 w 25"/>
                <a:gd name="T19" fmla="*/ 9 h 25"/>
                <a:gd name="T20" fmla="*/ 10 w 25"/>
                <a:gd name="T21" fmla="*/ 11 h 25"/>
                <a:gd name="T22" fmla="*/ 12 w 25"/>
                <a:gd name="T23" fmla="*/ 11 h 25"/>
                <a:gd name="T24" fmla="*/ 12 w 25"/>
                <a:gd name="T25" fmla="*/ 11 h 25"/>
                <a:gd name="T26" fmla="*/ 14 w 25"/>
                <a:gd name="T27" fmla="*/ 8 h 25"/>
                <a:gd name="T28" fmla="*/ 18 w 25"/>
                <a:gd name="T29" fmla="*/ 13 h 25"/>
                <a:gd name="T30" fmla="*/ 18 w 25"/>
                <a:gd name="T31" fmla="*/ 13 h 25"/>
                <a:gd name="T32" fmla="*/ 18 w 25"/>
                <a:gd name="T33" fmla="*/ 15 h 25"/>
                <a:gd name="T34" fmla="*/ 18 w 25"/>
                <a:gd name="T35" fmla="*/ 15 h 25"/>
                <a:gd name="T36" fmla="*/ 20 w 25"/>
                <a:gd name="T37" fmla="*/ 15 h 25"/>
                <a:gd name="T38" fmla="*/ 20 w 25"/>
                <a:gd name="T39" fmla="*/ 15 h 25"/>
                <a:gd name="T40" fmla="*/ 25 w 25"/>
                <a:gd name="T41" fmla="*/ 17 h 25"/>
                <a:gd name="T42" fmla="*/ 22 w 25"/>
                <a:gd name="T43" fmla="*/ 18 h 25"/>
                <a:gd name="T44" fmla="*/ 21 w 25"/>
                <a:gd name="T45" fmla="*/ 21 h 25"/>
                <a:gd name="T46" fmla="*/ 22 w 25"/>
                <a:gd name="T47" fmla="*/ 22 h 25"/>
                <a:gd name="T48" fmla="*/ 23 w 25"/>
                <a:gd name="T49" fmla="*/ 25 h 25"/>
                <a:gd name="T50" fmla="*/ 23 w 25"/>
                <a:gd name="T51" fmla="*/ 24 h 25"/>
                <a:gd name="T52" fmla="*/ 12 w 25"/>
                <a:gd name="T53" fmla="*/ 16 h 25"/>
                <a:gd name="T54" fmla="*/ 1 w 25"/>
                <a:gd name="T55" fmla="*/ 5 h 25"/>
                <a:gd name="T56" fmla="*/ 0 w 25"/>
                <a:gd name="T57" fmla="*/ 4 h 25"/>
                <a:gd name="T58" fmla="*/ 0 w 25"/>
                <a:gd name="T59" fmla="*/ 3 h 25"/>
                <a:gd name="T60" fmla="*/ 1 w 25"/>
                <a:gd name="T61" fmla="*/ 1 h 25"/>
                <a:gd name="T62" fmla="*/ 1 w 25"/>
                <a:gd name="T63" fmla="*/ 1 h 25"/>
                <a:gd name="T64" fmla="*/ 3 w 25"/>
                <a:gd name="T65" fmla="*/ 0 h 25"/>
                <a:gd name="T66" fmla="*/ 4 w 25"/>
                <a:gd name="T6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" h="25">
                  <a:moveTo>
                    <a:pt x="4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4" y="7"/>
                  </a:lnTo>
                  <a:lnTo>
                    <a:pt x="4" y="8"/>
                  </a:lnTo>
                  <a:lnTo>
                    <a:pt x="4" y="8"/>
                  </a:lnTo>
                  <a:lnTo>
                    <a:pt x="5" y="8"/>
                  </a:lnTo>
                  <a:lnTo>
                    <a:pt x="9" y="4"/>
                  </a:lnTo>
                  <a:lnTo>
                    <a:pt x="12" y="7"/>
                  </a:lnTo>
                  <a:lnTo>
                    <a:pt x="10" y="9"/>
                  </a:ln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4" y="8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5" y="17"/>
                  </a:lnTo>
                  <a:lnTo>
                    <a:pt x="22" y="18"/>
                  </a:lnTo>
                  <a:lnTo>
                    <a:pt x="21" y="21"/>
                  </a:lnTo>
                  <a:lnTo>
                    <a:pt x="22" y="22"/>
                  </a:lnTo>
                  <a:lnTo>
                    <a:pt x="23" y="25"/>
                  </a:lnTo>
                  <a:lnTo>
                    <a:pt x="23" y="24"/>
                  </a:lnTo>
                  <a:lnTo>
                    <a:pt x="12" y="1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8" name="Rectangle 1092"/>
            <p:cNvSpPr>
              <a:spLocks noChangeArrowheads="1"/>
            </p:cNvSpPr>
            <p:nvPr/>
          </p:nvSpPr>
          <p:spPr bwMode="auto">
            <a:xfrm>
              <a:off x="5886450" y="236537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9" name="Freeform 1093"/>
            <p:cNvSpPr>
              <a:spLocks/>
            </p:cNvSpPr>
            <p:nvPr/>
          </p:nvSpPr>
          <p:spPr bwMode="auto">
            <a:xfrm>
              <a:off x="5907088" y="2332038"/>
              <a:ext cx="63500" cy="68263"/>
            </a:xfrm>
            <a:custGeom>
              <a:avLst/>
              <a:gdLst>
                <a:gd name="T0" fmla="*/ 39 w 40"/>
                <a:gd name="T1" fmla="*/ 0 h 43"/>
                <a:gd name="T2" fmla="*/ 39 w 40"/>
                <a:gd name="T3" fmla="*/ 0 h 43"/>
                <a:gd name="T4" fmla="*/ 38 w 40"/>
                <a:gd name="T5" fmla="*/ 1 h 43"/>
                <a:gd name="T6" fmla="*/ 37 w 40"/>
                <a:gd name="T7" fmla="*/ 4 h 43"/>
                <a:gd name="T8" fmla="*/ 35 w 40"/>
                <a:gd name="T9" fmla="*/ 5 h 43"/>
                <a:gd name="T10" fmla="*/ 35 w 40"/>
                <a:gd name="T11" fmla="*/ 5 h 43"/>
                <a:gd name="T12" fmla="*/ 37 w 40"/>
                <a:gd name="T13" fmla="*/ 6 h 43"/>
                <a:gd name="T14" fmla="*/ 37 w 40"/>
                <a:gd name="T15" fmla="*/ 6 h 43"/>
                <a:gd name="T16" fmla="*/ 38 w 40"/>
                <a:gd name="T17" fmla="*/ 5 h 43"/>
                <a:gd name="T18" fmla="*/ 38 w 40"/>
                <a:gd name="T19" fmla="*/ 6 h 43"/>
                <a:gd name="T20" fmla="*/ 40 w 40"/>
                <a:gd name="T21" fmla="*/ 8 h 43"/>
                <a:gd name="T22" fmla="*/ 23 w 40"/>
                <a:gd name="T23" fmla="*/ 25 h 43"/>
                <a:gd name="T24" fmla="*/ 6 w 40"/>
                <a:gd name="T25" fmla="*/ 42 h 43"/>
                <a:gd name="T26" fmla="*/ 5 w 40"/>
                <a:gd name="T27" fmla="*/ 43 h 43"/>
                <a:gd name="T28" fmla="*/ 4 w 40"/>
                <a:gd name="T29" fmla="*/ 43 h 43"/>
                <a:gd name="T30" fmla="*/ 2 w 40"/>
                <a:gd name="T31" fmla="*/ 43 h 43"/>
                <a:gd name="T32" fmla="*/ 2 w 40"/>
                <a:gd name="T33" fmla="*/ 43 h 43"/>
                <a:gd name="T34" fmla="*/ 1 w 40"/>
                <a:gd name="T35" fmla="*/ 40 h 43"/>
                <a:gd name="T36" fmla="*/ 0 w 40"/>
                <a:gd name="T37" fmla="*/ 39 h 43"/>
                <a:gd name="T38" fmla="*/ 1 w 40"/>
                <a:gd name="T39" fmla="*/ 36 h 43"/>
                <a:gd name="T40" fmla="*/ 4 w 40"/>
                <a:gd name="T41" fmla="*/ 35 h 43"/>
                <a:gd name="T42" fmla="*/ 21 w 40"/>
                <a:gd name="T43" fmla="*/ 18 h 43"/>
                <a:gd name="T44" fmla="*/ 38 w 40"/>
                <a:gd name="T45" fmla="*/ 1 h 43"/>
                <a:gd name="T46" fmla="*/ 39 w 40"/>
                <a:gd name="T4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" h="43">
                  <a:moveTo>
                    <a:pt x="39" y="0"/>
                  </a:moveTo>
                  <a:lnTo>
                    <a:pt x="39" y="0"/>
                  </a:lnTo>
                  <a:lnTo>
                    <a:pt x="38" y="1"/>
                  </a:lnTo>
                  <a:lnTo>
                    <a:pt x="37" y="4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8" y="5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23" y="25"/>
                  </a:lnTo>
                  <a:lnTo>
                    <a:pt x="6" y="42"/>
                  </a:lnTo>
                  <a:lnTo>
                    <a:pt x="5" y="43"/>
                  </a:lnTo>
                  <a:lnTo>
                    <a:pt x="4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1" y="40"/>
                  </a:lnTo>
                  <a:lnTo>
                    <a:pt x="0" y="39"/>
                  </a:lnTo>
                  <a:lnTo>
                    <a:pt x="1" y="36"/>
                  </a:lnTo>
                  <a:lnTo>
                    <a:pt x="4" y="35"/>
                  </a:lnTo>
                  <a:lnTo>
                    <a:pt x="21" y="18"/>
                  </a:lnTo>
                  <a:lnTo>
                    <a:pt x="38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0" name="Freeform 1094"/>
            <p:cNvSpPr>
              <a:spLocks/>
            </p:cNvSpPr>
            <p:nvPr/>
          </p:nvSpPr>
          <p:spPr bwMode="auto">
            <a:xfrm>
              <a:off x="5959475" y="2209801"/>
              <a:ext cx="69850" cy="71438"/>
            </a:xfrm>
            <a:custGeom>
              <a:avLst/>
              <a:gdLst>
                <a:gd name="T0" fmla="*/ 44 w 44"/>
                <a:gd name="T1" fmla="*/ 0 h 45"/>
                <a:gd name="T2" fmla="*/ 43 w 44"/>
                <a:gd name="T3" fmla="*/ 1 h 45"/>
                <a:gd name="T4" fmla="*/ 41 w 44"/>
                <a:gd name="T5" fmla="*/ 3 h 45"/>
                <a:gd name="T6" fmla="*/ 43 w 44"/>
                <a:gd name="T7" fmla="*/ 6 h 45"/>
                <a:gd name="T8" fmla="*/ 44 w 44"/>
                <a:gd name="T9" fmla="*/ 7 h 45"/>
                <a:gd name="T10" fmla="*/ 24 w 44"/>
                <a:gd name="T11" fmla="*/ 26 h 45"/>
                <a:gd name="T12" fmla="*/ 6 w 44"/>
                <a:gd name="T13" fmla="*/ 44 h 45"/>
                <a:gd name="T14" fmla="*/ 5 w 44"/>
                <a:gd name="T15" fmla="*/ 44 h 45"/>
                <a:gd name="T16" fmla="*/ 4 w 44"/>
                <a:gd name="T17" fmla="*/ 45 h 45"/>
                <a:gd name="T18" fmla="*/ 2 w 44"/>
                <a:gd name="T19" fmla="*/ 44 h 45"/>
                <a:gd name="T20" fmla="*/ 1 w 44"/>
                <a:gd name="T21" fmla="*/ 43 h 45"/>
                <a:gd name="T22" fmla="*/ 2 w 44"/>
                <a:gd name="T23" fmla="*/ 41 h 45"/>
                <a:gd name="T24" fmla="*/ 2 w 44"/>
                <a:gd name="T25" fmla="*/ 41 h 45"/>
                <a:gd name="T26" fmla="*/ 1 w 44"/>
                <a:gd name="T27" fmla="*/ 40 h 45"/>
                <a:gd name="T28" fmla="*/ 1 w 44"/>
                <a:gd name="T29" fmla="*/ 40 h 45"/>
                <a:gd name="T30" fmla="*/ 0 w 44"/>
                <a:gd name="T31" fmla="*/ 41 h 45"/>
                <a:gd name="T32" fmla="*/ 1 w 44"/>
                <a:gd name="T33" fmla="*/ 40 h 45"/>
                <a:gd name="T34" fmla="*/ 1 w 44"/>
                <a:gd name="T35" fmla="*/ 39 h 45"/>
                <a:gd name="T36" fmla="*/ 4 w 44"/>
                <a:gd name="T37" fmla="*/ 36 h 45"/>
                <a:gd name="T38" fmla="*/ 23 w 44"/>
                <a:gd name="T39" fmla="*/ 18 h 45"/>
                <a:gd name="T40" fmla="*/ 43 w 44"/>
                <a:gd name="T41" fmla="*/ 0 h 45"/>
                <a:gd name="T42" fmla="*/ 44 w 44"/>
                <a:gd name="T4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45">
                  <a:moveTo>
                    <a:pt x="44" y="0"/>
                  </a:moveTo>
                  <a:lnTo>
                    <a:pt x="43" y="1"/>
                  </a:lnTo>
                  <a:lnTo>
                    <a:pt x="41" y="3"/>
                  </a:lnTo>
                  <a:lnTo>
                    <a:pt x="43" y="6"/>
                  </a:lnTo>
                  <a:lnTo>
                    <a:pt x="44" y="7"/>
                  </a:lnTo>
                  <a:lnTo>
                    <a:pt x="24" y="26"/>
                  </a:lnTo>
                  <a:lnTo>
                    <a:pt x="6" y="44"/>
                  </a:lnTo>
                  <a:lnTo>
                    <a:pt x="5" y="44"/>
                  </a:lnTo>
                  <a:lnTo>
                    <a:pt x="4" y="45"/>
                  </a:lnTo>
                  <a:lnTo>
                    <a:pt x="2" y="44"/>
                  </a:lnTo>
                  <a:lnTo>
                    <a:pt x="1" y="43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0" y="41"/>
                  </a:lnTo>
                  <a:lnTo>
                    <a:pt x="1" y="40"/>
                  </a:lnTo>
                  <a:lnTo>
                    <a:pt x="1" y="39"/>
                  </a:lnTo>
                  <a:lnTo>
                    <a:pt x="4" y="36"/>
                  </a:lnTo>
                  <a:lnTo>
                    <a:pt x="23" y="18"/>
                  </a:lnTo>
                  <a:lnTo>
                    <a:pt x="43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1" name="Freeform 1095"/>
            <p:cNvSpPr>
              <a:spLocks/>
            </p:cNvSpPr>
            <p:nvPr/>
          </p:nvSpPr>
          <p:spPr bwMode="auto">
            <a:xfrm>
              <a:off x="6024563" y="2209801"/>
              <a:ext cx="49213" cy="42863"/>
            </a:xfrm>
            <a:custGeom>
              <a:avLst/>
              <a:gdLst>
                <a:gd name="T0" fmla="*/ 4 w 31"/>
                <a:gd name="T1" fmla="*/ 0 h 27"/>
                <a:gd name="T2" fmla="*/ 4 w 31"/>
                <a:gd name="T3" fmla="*/ 0 h 27"/>
                <a:gd name="T4" fmla="*/ 4 w 31"/>
                <a:gd name="T5" fmla="*/ 0 h 27"/>
                <a:gd name="T6" fmla="*/ 6 w 31"/>
                <a:gd name="T7" fmla="*/ 0 h 27"/>
                <a:gd name="T8" fmla="*/ 6 w 31"/>
                <a:gd name="T9" fmla="*/ 1 h 27"/>
                <a:gd name="T10" fmla="*/ 7 w 31"/>
                <a:gd name="T11" fmla="*/ 1 h 27"/>
                <a:gd name="T12" fmla="*/ 18 w 31"/>
                <a:gd name="T13" fmla="*/ 11 h 27"/>
                <a:gd name="T14" fmla="*/ 29 w 31"/>
                <a:gd name="T15" fmla="*/ 23 h 27"/>
                <a:gd name="T16" fmla="*/ 31 w 31"/>
                <a:gd name="T17" fmla="*/ 24 h 27"/>
                <a:gd name="T18" fmla="*/ 29 w 31"/>
                <a:gd name="T19" fmla="*/ 27 h 27"/>
                <a:gd name="T20" fmla="*/ 29 w 31"/>
                <a:gd name="T21" fmla="*/ 24 h 27"/>
                <a:gd name="T22" fmla="*/ 27 w 31"/>
                <a:gd name="T23" fmla="*/ 23 h 27"/>
                <a:gd name="T24" fmla="*/ 25 w 31"/>
                <a:gd name="T25" fmla="*/ 23 h 27"/>
                <a:gd name="T26" fmla="*/ 23 w 31"/>
                <a:gd name="T27" fmla="*/ 24 h 27"/>
                <a:gd name="T28" fmla="*/ 21 w 31"/>
                <a:gd name="T29" fmla="*/ 26 h 27"/>
                <a:gd name="T30" fmla="*/ 24 w 31"/>
                <a:gd name="T31" fmla="*/ 23 h 27"/>
                <a:gd name="T32" fmla="*/ 24 w 31"/>
                <a:gd name="T33" fmla="*/ 23 h 27"/>
                <a:gd name="T34" fmla="*/ 23 w 31"/>
                <a:gd name="T35" fmla="*/ 22 h 27"/>
                <a:gd name="T36" fmla="*/ 23 w 31"/>
                <a:gd name="T37" fmla="*/ 22 h 27"/>
                <a:gd name="T38" fmla="*/ 20 w 31"/>
                <a:gd name="T39" fmla="*/ 23 h 27"/>
                <a:gd name="T40" fmla="*/ 15 w 31"/>
                <a:gd name="T41" fmla="*/ 19 h 27"/>
                <a:gd name="T42" fmla="*/ 15 w 31"/>
                <a:gd name="T43" fmla="*/ 19 h 27"/>
                <a:gd name="T44" fmla="*/ 16 w 31"/>
                <a:gd name="T45" fmla="*/ 18 h 27"/>
                <a:gd name="T46" fmla="*/ 15 w 31"/>
                <a:gd name="T47" fmla="*/ 17 h 27"/>
                <a:gd name="T48" fmla="*/ 15 w 31"/>
                <a:gd name="T49" fmla="*/ 17 h 27"/>
                <a:gd name="T50" fmla="*/ 14 w 31"/>
                <a:gd name="T51" fmla="*/ 18 h 27"/>
                <a:gd name="T52" fmla="*/ 10 w 31"/>
                <a:gd name="T53" fmla="*/ 14 h 27"/>
                <a:gd name="T54" fmla="*/ 10 w 31"/>
                <a:gd name="T55" fmla="*/ 14 h 27"/>
                <a:gd name="T56" fmla="*/ 10 w 31"/>
                <a:gd name="T57" fmla="*/ 13 h 27"/>
                <a:gd name="T58" fmla="*/ 10 w 31"/>
                <a:gd name="T59" fmla="*/ 13 h 27"/>
                <a:gd name="T60" fmla="*/ 8 w 31"/>
                <a:gd name="T61" fmla="*/ 13 h 27"/>
                <a:gd name="T62" fmla="*/ 8 w 31"/>
                <a:gd name="T63" fmla="*/ 13 h 27"/>
                <a:gd name="T64" fmla="*/ 7 w 31"/>
                <a:gd name="T65" fmla="*/ 11 h 27"/>
                <a:gd name="T66" fmla="*/ 6 w 31"/>
                <a:gd name="T67" fmla="*/ 10 h 27"/>
                <a:gd name="T68" fmla="*/ 3 w 31"/>
                <a:gd name="T69" fmla="*/ 7 h 27"/>
                <a:gd name="T70" fmla="*/ 2 w 31"/>
                <a:gd name="T71" fmla="*/ 6 h 27"/>
                <a:gd name="T72" fmla="*/ 0 w 31"/>
                <a:gd name="T73" fmla="*/ 3 h 27"/>
                <a:gd name="T74" fmla="*/ 2 w 31"/>
                <a:gd name="T75" fmla="*/ 1 h 27"/>
                <a:gd name="T76" fmla="*/ 3 w 31"/>
                <a:gd name="T77" fmla="*/ 0 h 27"/>
                <a:gd name="T78" fmla="*/ 3 w 31"/>
                <a:gd name="T79" fmla="*/ 0 h 27"/>
                <a:gd name="T80" fmla="*/ 4 w 31"/>
                <a:gd name="T8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1" h="27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7" y="1"/>
                  </a:lnTo>
                  <a:lnTo>
                    <a:pt x="18" y="11"/>
                  </a:lnTo>
                  <a:lnTo>
                    <a:pt x="29" y="23"/>
                  </a:lnTo>
                  <a:lnTo>
                    <a:pt x="31" y="24"/>
                  </a:lnTo>
                  <a:lnTo>
                    <a:pt x="29" y="27"/>
                  </a:lnTo>
                  <a:lnTo>
                    <a:pt x="29" y="24"/>
                  </a:lnTo>
                  <a:lnTo>
                    <a:pt x="27" y="23"/>
                  </a:lnTo>
                  <a:lnTo>
                    <a:pt x="25" y="23"/>
                  </a:lnTo>
                  <a:lnTo>
                    <a:pt x="23" y="24"/>
                  </a:lnTo>
                  <a:lnTo>
                    <a:pt x="21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0" y="23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6" y="18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4" y="1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7" y="11"/>
                  </a:lnTo>
                  <a:lnTo>
                    <a:pt x="6" y="10"/>
                  </a:lnTo>
                  <a:lnTo>
                    <a:pt x="3" y="7"/>
                  </a:lnTo>
                  <a:lnTo>
                    <a:pt x="2" y="6"/>
                  </a:lnTo>
                  <a:lnTo>
                    <a:pt x="0" y="3"/>
                  </a:lnTo>
                  <a:lnTo>
                    <a:pt x="2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2" name="Freeform 1096"/>
            <p:cNvSpPr>
              <a:spLocks/>
            </p:cNvSpPr>
            <p:nvPr/>
          </p:nvSpPr>
          <p:spPr bwMode="auto">
            <a:xfrm>
              <a:off x="6002338" y="2246313"/>
              <a:ext cx="68263" cy="58738"/>
            </a:xfrm>
            <a:custGeom>
              <a:avLst/>
              <a:gdLst>
                <a:gd name="T0" fmla="*/ 39 w 43"/>
                <a:gd name="T1" fmla="*/ 0 h 37"/>
                <a:gd name="T2" fmla="*/ 41 w 43"/>
                <a:gd name="T3" fmla="*/ 0 h 37"/>
                <a:gd name="T4" fmla="*/ 43 w 43"/>
                <a:gd name="T5" fmla="*/ 1 h 37"/>
                <a:gd name="T6" fmla="*/ 43 w 43"/>
                <a:gd name="T7" fmla="*/ 4 h 37"/>
                <a:gd name="T8" fmla="*/ 43 w 43"/>
                <a:gd name="T9" fmla="*/ 5 h 37"/>
                <a:gd name="T10" fmla="*/ 42 w 43"/>
                <a:gd name="T11" fmla="*/ 7 h 37"/>
                <a:gd name="T12" fmla="*/ 9 w 43"/>
                <a:gd name="T13" fmla="*/ 34 h 37"/>
                <a:gd name="T14" fmla="*/ 8 w 43"/>
                <a:gd name="T15" fmla="*/ 33 h 37"/>
                <a:gd name="T16" fmla="*/ 7 w 43"/>
                <a:gd name="T17" fmla="*/ 32 h 37"/>
                <a:gd name="T18" fmla="*/ 4 w 43"/>
                <a:gd name="T19" fmla="*/ 32 h 37"/>
                <a:gd name="T20" fmla="*/ 3 w 43"/>
                <a:gd name="T21" fmla="*/ 33 h 37"/>
                <a:gd name="T22" fmla="*/ 1 w 43"/>
                <a:gd name="T23" fmla="*/ 34 h 37"/>
                <a:gd name="T24" fmla="*/ 3 w 43"/>
                <a:gd name="T25" fmla="*/ 37 h 37"/>
                <a:gd name="T26" fmla="*/ 1 w 43"/>
                <a:gd name="T27" fmla="*/ 35 h 37"/>
                <a:gd name="T28" fmla="*/ 0 w 43"/>
                <a:gd name="T29" fmla="*/ 33 h 37"/>
                <a:gd name="T30" fmla="*/ 18 w 43"/>
                <a:gd name="T31" fmla="*/ 18 h 37"/>
                <a:gd name="T32" fmla="*/ 35 w 43"/>
                <a:gd name="T33" fmla="*/ 3 h 37"/>
                <a:gd name="T34" fmla="*/ 37 w 43"/>
                <a:gd name="T35" fmla="*/ 1 h 37"/>
                <a:gd name="T36" fmla="*/ 39 w 43"/>
                <a:gd name="T3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7">
                  <a:moveTo>
                    <a:pt x="39" y="0"/>
                  </a:moveTo>
                  <a:lnTo>
                    <a:pt x="41" y="0"/>
                  </a:lnTo>
                  <a:lnTo>
                    <a:pt x="43" y="1"/>
                  </a:lnTo>
                  <a:lnTo>
                    <a:pt x="43" y="4"/>
                  </a:lnTo>
                  <a:lnTo>
                    <a:pt x="43" y="5"/>
                  </a:lnTo>
                  <a:lnTo>
                    <a:pt x="42" y="7"/>
                  </a:lnTo>
                  <a:lnTo>
                    <a:pt x="9" y="34"/>
                  </a:lnTo>
                  <a:lnTo>
                    <a:pt x="8" y="33"/>
                  </a:lnTo>
                  <a:lnTo>
                    <a:pt x="7" y="32"/>
                  </a:lnTo>
                  <a:lnTo>
                    <a:pt x="4" y="32"/>
                  </a:lnTo>
                  <a:lnTo>
                    <a:pt x="3" y="33"/>
                  </a:lnTo>
                  <a:lnTo>
                    <a:pt x="1" y="34"/>
                  </a:lnTo>
                  <a:lnTo>
                    <a:pt x="3" y="37"/>
                  </a:lnTo>
                  <a:lnTo>
                    <a:pt x="1" y="35"/>
                  </a:lnTo>
                  <a:lnTo>
                    <a:pt x="0" y="33"/>
                  </a:lnTo>
                  <a:lnTo>
                    <a:pt x="18" y="18"/>
                  </a:lnTo>
                  <a:lnTo>
                    <a:pt x="35" y="3"/>
                  </a:lnTo>
                  <a:lnTo>
                    <a:pt x="37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3" name="Freeform 1097"/>
            <p:cNvSpPr>
              <a:spLocks/>
            </p:cNvSpPr>
            <p:nvPr/>
          </p:nvSpPr>
          <p:spPr bwMode="auto">
            <a:xfrm>
              <a:off x="5967413" y="2333626"/>
              <a:ext cx="57150" cy="65088"/>
            </a:xfrm>
            <a:custGeom>
              <a:avLst/>
              <a:gdLst>
                <a:gd name="T0" fmla="*/ 5 w 36"/>
                <a:gd name="T1" fmla="*/ 0 h 41"/>
                <a:gd name="T2" fmla="*/ 5 w 36"/>
                <a:gd name="T3" fmla="*/ 0 h 41"/>
                <a:gd name="T4" fmla="*/ 8 w 36"/>
                <a:gd name="T5" fmla="*/ 3 h 41"/>
                <a:gd name="T6" fmla="*/ 6 w 36"/>
                <a:gd name="T7" fmla="*/ 4 h 41"/>
                <a:gd name="T8" fmla="*/ 6 w 36"/>
                <a:gd name="T9" fmla="*/ 5 h 41"/>
                <a:gd name="T10" fmla="*/ 8 w 36"/>
                <a:gd name="T11" fmla="*/ 5 h 41"/>
                <a:gd name="T12" fmla="*/ 10 w 36"/>
                <a:gd name="T13" fmla="*/ 4 h 41"/>
                <a:gd name="T14" fmla="*/ 14 w 36"/>
                <a:gd name="T15" fmla="*/ 9 h 41"/>
                <a:gd name="T16" fmla="*/ 13 w 36"/>
                <a:gd name="T17" fmla="*/ 11 h 41"/>
                <a:gd name="T18" fmla="*/ 13 w 36"/>
                <a:gd name="T19" fmla="*/ 12 h 41"/>
                <a:gd name="T20" fmla="*/ 13 w 36"/>
                <a:gd name="T21" fmla="*/ 12 h 41"/>
                <a:gd name="T22" fmla="*/ 14 w 36"/>
                <a:gd name="T23" fmla="*/ 12 h 41"/>
                <a:gd name="T24" fmla="*/ 16 w 36"/>
                <a:gd name="T25" fmla="*/ 11 h 41"/>
                <a:gd name="T26" fmla="*/ 21 w 36"/>
                <a:gd name="T27" fmla="*/ 16 h 41"/>
                <a:gd name="T28" fmla="*/ 19 w 36"/>
                <a:gd name="T29" fmla="*/ 17 h 41"/>
                <a:gd name="T30" fmla="*/ 19 w 36"/>
                <a:gd name="T31" fmla="*/ 17 h 41"/>
                <a:gd name="T32" fmla="*/ 21 w 36"/>
                <a:gd name="T33" fmla="*/ 18 h 41"/>
                <a:gd name="T34" fmla="*/ 21 w 36"/>
                <a:gd name="T35" fmla="*/ 18 h 41"/>
                <a:gd name="T36" fmla="*/ 22 w 36"/>
                <a:gd name="T37" fmla="*/ 17 h 41"/>
                <a:gd name="T38" fmla="*/ 23 w 36"/>
                <a:gd name="T39" fmla="*/ 20 h 41"/>
                <a:gd name="T40" fmla="*/ 22 w 36"/>
                <a:gd name="T41" fmla="*/ 24 h 41"/>
                <a:gd name="T42" fmla="*/ 22 w 36"/>
                <a:gd name="T43" fmla="*/ 25 h 41"/>
                <a:gd name="T44" fmla="*/ 22 w 36"/>
                <a:gd name="T45" fmla="*/ 25 h 41"/>
                <a:gd name="T46" fmla="*/ 23 w 36"/>
                <a:gd name="T47" fmla="*/ 25 h 41"/>
                <a:gd name="T48" fmla="*/ 26 w 36"/>
                <a:gd name="T49" fmla="*/ 22 h 41"/>
                <a:gd name="T50" fmla="*/ 30 w 36"/>
                <a:gd name="T51" fmla="*/ 26 h 41"/>
                <a:gd name="T52" fmla="*/ 29 w 36"/>
                <a:gd name="T53" fmla="*/ 28 h 41"/>
                <a:gd name="T54" fmla="*/ 29 w 36"/>
                <a:gd name="T55" fmla="*/ 28 h 41"/>
                <a:gd name="T56" fmla="*/ 30 w 36"/>
                <a:gd name="T57" fmla="*/ 29 h 41"/>
                <a:gd name="T58" fmla="*/ 30 w 36"/>
                <a:gd name="T59" fmla="*/ 29 h 41"/>
                <a:gd name="T60" fmla="*/ 31 w 36"/>
                <a:gd name="T61" fmla="*/ 28 h 41"/>
                <a:gd name="T62" fmla="*/ 34 w 36"/>
                <a:gd name="T63" fmla="*/ 32 h 41"/>
                <a:gd name="T64" fmla="*/ 34 w 36"/>
                <a:gd name="T65" fmla="*/ 32 h 41"/>
                <a:gd name="T66" fmla="*/ 35 w 36"/>
                <a:gd name="T67" fmla="*/ 32 h 41"/>
                <a:gd name="T68" fmla="*/ 36 w 36"/>
                <a:gd name="T69" fmla="*/ 34 h 41"/>
                <a:gd name="T70" fmla="*/ 34 w 36"/>
                <a:gd name="T71" fmla="*/ 35 h 41"/>
                <a:gd name="T72" fmla="*/ 34 w 36"/>
                <a:gd name="T73" fmla="*/ 38 h 41"/>
                <a:gd name="T74" fmla="*/ 34 w 36"/>
                <a:gd name="T75" fmla="*/ 39 h 41"/>
                <a:gd name="T76" fmla="*/ 35 w 36"/>
                <a:gd name="T77" fmla="*/ 41 h 41"/>
                <a:gd name="T78" fmla="*/ 34 w 36"/>
                <a:gd name="T79" fmla="*/ 41 h 41"/>
                <a:gd name="T80" fmla="*/ 23 w 36"/>
                <a:gd name="T81" fmla="*/ 30 h 41"/>
                <a:gd name="T82" fmla="*/ 13 w 36"/>
                <a:gd name="T83" fmla="*/ 18 h 41"/>
                <a:gd name="T84" fmla="*/ 2 w 36"/>
                <a:gd name="T85" fmla="*/ 7 h 41"/>
                <a:gd name="T86" fmla="*/ 0 w 36"/>
                <a:gd name="T87" fmla="*/ 5 h 41"/>
                <a:gd name="T88" fmla="*/ 0 w 36"/>
                <a:gd name="T89" fmla="*/ 4 h 41"/>
                <a:gd name="T90" fmla="*/ 5 w 36"/>
                <a:gd name="T9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" h="41">
                  <a:moveTo>
                    <a:pt x="5" y="0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8" y="5"/>
                  </a:lnTo>
                  <a:lnTo>
                    <a:pt x="10" y="4"/>
                  </a:lnTo>
                  <a:lnTo>
                    <a:pt x="14" y="9"/>
                  </a:lnTo>
                  <a:lnTo>
                    <a:pt x="13" y="11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21" y="16"/>
                  </a:lnTo>
                  <a:lnTo>
                    <a:pt x="19" y="17"/>
                  </a:lnTo>
                  <a:lnTo>
                    <a:pt x="19" y="17"/>
                  </a:lnTo>
                  <a:lnTo>
                    <a:pt x="21" y="18"/>
                  </a:lnTo>
                  <a:lnTo>
                    <a:pt x="21" y="18"/>
                  </a:lnTo>
                  <a:lnTo>
                    <a:pt x="22" y="17"/>
                  </a:lnTo>
                  <a:lnTo>
                    <a:pt x="23" y="20"/>
                  </a:lnTo>
                  <a:lnTo>
                    <a:pt x="22" y="24"/>
                  </a:lnTo>
                  <a:lnTo>
                    <a:pt x="22" y="25"/>
                  </a:lnTo>
                  <a:lnTo>
                    <a:pt x="22" y="25"/>
                  </a:lnTo>
                  <a:lnTo>
                    <a:pt x="23" y="25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1" y="28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5" y="32"/>
                  </a:lnTo>
                  <a:lnTo>
                    <a:pt x="36" y="34"/>
                  </a:lnTo>
                  <a:lnTo>
                    <a:pt x="34" y="35"/>
                  </a:lnTo>
                  <a:lnTo>
                    <a:pt x="34" y="38"/>
                  </a:lnTo>
                  <a:lnTo>
                    <a:pt x="34" y="39"/>
                  </a:lnTo>
                  <a:lnTo>
                    <a:pt x="35" y="41"/>
                  </a:lnTo>
                  <a:lnTo>
                    <a:pt x="34" y="41"/>
                  </a:lnTo>
                  <a:lnTo>
                    <a:pt x="23" y="30"/>
                  </a:lnTo>
                  <a:lnTo>
                    <a:pt x="13" y="18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4" name="Freeform 1098"/>
            <p:cNvSpPr>
              <a:spLocks/>
            </p:cNvSpPr>
            <p:nvPr/>
          </p:nvSpPr>
          <p:spPr bwMode="auto">
            <a:xfrm>
              <a:off x="5965825" y="2332038"/>
              <a:ext cx="3175" cy="635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1 h 4"/>
                <a:gd name="T4" fmla="*/ 1 w 2"/>
                <a:gd name="T5" fmla="*/ 1 h 4"/>
                <a:gd name="T6" fmla="*/ 0 w 2"/>
                <a:gd name="T7" fmla="*/ 4 h 4"/>
                <a:gd name="T8" fmla="*/ 1 w 2"/>
                <a:gd name="T9" fmla="*/ 1 h 4"/>
                <a:gd name="T10" fmla="*/ 2 w 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1"/>
                  </a:lnTo>
                  <a:lnTo>
                    <a:pt x="1" y="1"/>
                  </a:lnTo>
                  <a:lnTo>
                    <a:pt x="0" y="4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5" name="Freeform 1099"/>
            <p:cNvSpPr>
              <a:spLocks/>
            </p:cNvSpPr>
            <p:nvPr/>
          </p:nvSpPr>
          <p:spPr bwMode="auto">
            <a:xfrm>
              <a:off x="6021388" y="2357438"/>
              <a:ext cx="47625" cy="42863"/>
            </a:xfrm>
            <a:custGeom>
              <a:avLst/>
              <a:gdLst>
                <a:gd name="T0" fmla="*/ 30 w 30"/>
                <a:gd name="T1" fmla="*/ 0 h 27"/>
                <a:gd name="T2" fmla="*/ 30 w 30"/>
                <a:gd name="T3" fmla="*/ 1 h 27"/>
                <a:gd name="T4" fmla="*/ 29 w 30"/>
                <a:gd name="T5" fmla="*/ 2 h 27"/>
                <a:gd name="T6" fmla="*/ 18 w 30"/>
                <a:gd name="T7" fmla="*/ 15 h 27"/>
                <a:gd name="T8" fmla="*/ 5 w 30"/>
                <a:gd name="T9" fmla="*/ 26 h 27"/>
                <a:gd name="T10" fmla="*/ 4 w 30"/>
                <a:gd name="T11" fmla="*/ 27 h 27"/>
                <a:gd name="T12" fmla="*/ 2 w 30"/>
                <a:gd name="T13" fmla="*/ 27 h 27"/>
                <a:gd name="T14" fmla="*/ 1 w 30"/>
                <a:gd name="T15" fmla="*/ 26 h 27"/>
                <a:gd name="T16" fmla="*/ 0 w 30"/>
                <a:gd name="T17" fmla="*/ 24 h 27"/>
                <a:gd name="T18" fmla="*/ 0 w 30"/>
                <a:gd name="T19" fmla="*/ 23 h 27"/>
                <a:gd name="T20" fmla="*/ 0 w 30"/>
                <a:gd name="T21" fmla="*/ 20 h 27"/>
                <a:gd name="T22" fmla="*/ 2 w 30"/>
                <a:gd name="T23" fmla="*/ 19 h 27"/>
                <a:gd name="T24" fmla="*/ 9 w 30"/>
                <a:gd name="T25" fmla="*/ 14 h 27"/>
                <a:gd name="T26" fmla="*/ 14 w 30"/>
                <a:gd name="T27" fmla="*/ 9 h 27"/>
                <a:gd name="T28" fmla="*/ 20 w 30"/>
                <a:gd name="T29" fmla="*/ 3 h 27"/>
                <a:gd name="T30" fmla="*/ 22 w 30"/>
                <a:gd name="T31" fmla="*/ 2 h 27"/>
                <a:gd name="T32" fmla="*/ 23 w 30"/>
                <a:gd name="T33" fmla="*/ 3 h 27"/>
                <a:gd name="T34" fmla="*/ 26 w 30"/>
                <a:gd name="T35" fmla="*/ 5 h 27"/>
                <a:gd name="T36" fmla="*/ 27 w 30"/>
                <a:gd name="T37" fmla="*/ 3 h 27"/>
                <a:gd name="T38" fmla="*/ 29 w 30"/>
                <a:gd name="T39" fmla="*/ 3 h 27"/>
                <a:gd name="T40" fmla="*/ 30 w 30"/>
                <a:gd name="T41" fmla="*/ 1 h 27"/>
                <a:gd name="T42" fmla="*/ 30 w 30"/>
                <a:gd name="T4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27">
                  <a:moveTo>
                    <a:pt x="30" y="0"/>
                  </a:moveTo>
                  <a:lnTo>
                    <a:pt x="30" y="1"/>
                  </a:lnTo>
                  <a:lnTo>
                    <a:pt x="29" y="2"/>
                  </a:lnTo>
                  <a:lnTo>
                    <a:pt x="18" y="15"/>
                  </a:lnTo>
                  <a:lnTo>
                    <a:pt x="5" y="26"/>
                  </a:lnTo>
                  <a:lnTo>
                    <a:pt x="4" y="27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2" y="19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3"/>
                  </a:lnTo>
                  <a:lnTo>
                    <a:pt x="22" y="2"/>
                  </a:lnTo>
                  <a:lnTo>
                    <a:pt x="23" y="3"/>
                  </a:lnTo>
                  <a:lnTo>
                    <a:pt x="26" y="5"/>
                  </a:lnTo>
                  <a:lnTo>
                    <a:pt x="27" y="3"/>
                  </a:lnTo>
                  <a:lnTo>
                    <a:pt x="29" y="3"/>
                  </a:lnTo>
                  <a:lnTo>
                    <a:pt x="30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6" name="Freeform 1100"/>
            <p:cNvSpPr>
              <a:spLocks/>
            </p:cNvSpPr>
            <p:nvPr/>
          </p:nvSpPr>
          <p:spPr bwMode="auto">
            <a:xfrm>
              <a:off x="6003925" y="2297113"/>
              <a:ext cx="65088" cy="68263"/>
            </a:xfrm>
            <a:custGeom>
              <a:avLst/>
              <a:gdLst>
                <a:gd name="T0" fmla="*/ 6 w 41"/>
                <a:gd name="T1" fmla="*/ 0 h 43"/>
                <a:gd name="T2" fmla="*/ 7 w 41"/>
                <a:gd name="T3" fmla="*/ 1 h 43"/>
                <a:gd name="T4" fmla="*/ 8 w 41"/>
                <a:gd name="T5" fmla="*/ 2 h 43"/>
                <a:gd name="T6" fmla="*/ 24 w 41"/>
                <a:gd name="T7" fmla="*/ 19 h 43"/>
                <a:gd name="T8" fmla="*/ 40 w 41"/>
                <a:gd name="T9" fmla="*/ 36 h 43"/>
                <a:gd name="T10" fmla="*/ 40 w 41"/>
                <a:gd name="T11" fmla="*/ 36 h 43"/>
                <a:gd name="T12" fmla="*/ 41 w 41"/>
                <a:gd name="T13" fmla="*/ 38 h 43"/>
                <a:gd name="T14" fmla="*/ 41 w 41"/>
                <a:gd name="T15" fmla="*/ 38 h 43"/>
                <a:gd name="T16" fmla="*/ 41 w 41"/>
                <a:gd name="T17" fmla="*/ 39 h 43"/>
                <a:gd name="T18" fmla="*/ 40 w 41"/>
                <a:gd name="T19" fmla="*/ 41 h 43"/>
                <a:gd name="T20" fmla="*/ 38 w 41"/>
                <a:gd name="T21" fmla="*/ 41 h 43"/>
                <a:gd name="T22" fmla="*/ 37 w 41"/>
                <a:gd name="T23" fmla="*/ 43 h 43"/>
                <a:gd name="T24" fmla="*/ 34 w 41"/>
                <a:gd name="T25" fmla="*/ 41 h 43"/>
                <a:gd name="T26" fmla="*/ 33 w 41"/>
                <a:gd name="T27" fmla="*/ 40 h 43"/>
                <a:gd name="T28" fmla="*/ 36 w 41"/>
                <a:gd name="T29" fmla="*/ 39 h 43"/>
                <a:gd name="T30" fmla="*/ 36 w 41"/>
                <a:gd name="T31" fmla="*/ 38 h 43"/>
                <a:gd name="T32" fmla="*/ 36 w 41"/>
                <a:gd name="T33" fmla="*/ 38 h 43"/>
                <a:gd name="T34" fmla="*/ 34 w 41"/>
                <a:gd name="T35" fmla="*/ 38 h 43"/>
                <a:gd name="T36" fmla="*/ 32 w 41"/>
                <a:gd name="T37" fmla="*/ 39 h 43"/>
                <a:gd name="T38" fmla="*/ 23 w 41"/>
                <a:gd name="T39" fmla="*/ 28 h 43"/>
                <a:gd name="T40" fmla="*/ 13 w 41"/>
                <a:gd name="T41" fmla="*/ 18 h 43"/>
                <a:gd name="T42" fmla="*/ 13 w 41"/>
                <a:gd name="T43" fmla="*/ 18 h 43"/>
                <a:gd name="T44" fmla="*/ 3 w 41"/>
                <a:gd name="T45" fmla="*/ 6 h 43"/>
                <a:gd name="T46" fmla="*/ 3 w 41"/>
                <a:gd name="T47" fmla="*/ 5 h 43"/>
                <a:gd name="T48" fmla="*/ 3 w 41"/>
                <a:gd name="T49" fmla="*/ 5 h 43"/>
                <a:gd name="T50" fmla="*/ 2 w 41"/>
                <a:gd name="T51" fmla="*/ 5 h 43"/>
                <a:gd name="T52" fmla="*/ 2 w 41"/>
                <a:gd name="T53" fmla="*/ 5 h 43"/>
                <a:gd name="T54" fmla="*/ 2 w 41"/>
                <a:gd name="T55" fmla="*/ 5 h 43"/>
                <a:gd name="T56" fmla="*/ 0 w 41"/>
                <a:gd name="T57" fmla="*/ 2 h 43"/>
                <a:gd name="T58" fmla="*/ 2 w 41"/>
                <a:gd name="T59" fmla="*/ 1 h 43"/>
                <a:gd name="T60" fmla="*/ 3 w 41"/>
                <a:gd name="T61" fmla="*/ 0 h 43"/>
                <a:gd name="T62" fmla="*/ 6 w 41"/>
                <a:gd name="T6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" h="43">
                  <a:moveTo>
                    <a:pt x="6" y="0"/>
                  </a:moveTo>
                  <a:lnTo>
                    <a:pt x="7" y="1"/>
                  </a:lnTo>
                  <a:lnTo>
                    <a:pt x="8" y="2"/>
                  </a:lnTo>
                  <a:lnTo>
                    <a:pt x="24" y="19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41" y="38"/>
                  </a:lnTo>
                  <a:lnTo>
                    <a:pt x="41" y="38"/>
                  </a:lnTo>
                  <a:lnTo>
                    <a:pt x="41" y="39"/>
                  </a:lnTo>
                  <a:lnTo>
                    <a:pt x="40" y="41"/>
                  </a:lnTo>
                  <a:lnTo>
                    <a:pt x="38" y="41"/>
                  </a:lnTo>
                  <a:lnTo>
                    <a:pt x="37" y="43"/>
                  </a:lnTo>
                  <a:lnTo>
                    <a:pt x="34" y="41"/>
                  </a:lnTo>
                  <a:lnTo>
                    <a:pt x="33" y="40"/>
                  </a:lnTo>
                  <a:lnTo>
                    <a:pt x="36" y="39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4" y="38"/>
                  </a:lnTo>
                  <a:lnTo>
                    <a:pt x="32" y="39"/>
                  </a:lnTo>
                  <a:lnTo>
                    <a:pt x="23" y="2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3" y="6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7" name="Freeform 1101"/>
            <p:cNvSpPr>
              <a:spLocks noEditPoints="1"/>
            </p:cNvSpPr>
            <p:nvPr/>
          </p:nvSpPr>
          <p:spPr bwMode="auto">
            <a:xfrm>
              <a:off x="5880100" y="2225676"/>
              <a:ext cx="182563" cy="158750"/>
            </a:xfrm>
            <a:custGeom>
              <a:avLst/>
              <a:gdLst>
                <a:gd name="T0" fmla="*/ 4 w 115"/>
                <a:gd name="T1" fmla="*/ 88 h 100"/>
                <a:gd name="T2" fmla="*/ 98 w 115"/>
                <a:gd name="T3" fmla="*/ 28 h 100"/>
                <a:gd name="T4" fmla="*/ 88 w 115"/>
                <a:gd name="T5" fmla="*/ 14 h 100"/>
                <a:gd name="T6" fmla="*/ 26 w 115"/>
                <a:gd name="T7" fmla="*/ 1 h 100"/>
                <a:gd name="T8" fmla="*/ 27 w 115"/>
                <a:gd name="T9" fmla="*/ 8 h 100"/>
                <a:gd name="T10" fmla="*/ 30 w 115"/>
                <a:gd name="T11" fmla="*/ 13 h 100"/>
                <a:gd name="T12" fmla="*/ 25 w 115"/>
                <a:gd name="T13" fmla="*/ 25 h 100"/>
                <a:gd name="T14" fmla="*/ 29 w 115"/>
                <a:gd name="T15" fmla="*/ 28 h 100"/>
                <a:gd name="T16" fmla="*/ 33 w 115"/>
                <a:gd name="T17" fmla="*/ 28 h 100"/>
                <a:gd name="T18" fmla="*/ 35 w 115"/>
                <a:gd name="T19" fmla="*/ 33 h 100"/>
                <a:gd name="T20" fmla="*/ 38 w 115"/>
                <a:gd name="T21" fmla="*/ 38 h 100"/>
                <a:gd name="T22" fmla="*/ 51 w 115"/>
                <a:gd name="T23" fmla="*/ 33 h 100"/>
                <a:gd name="T24" fmla="*/ 44 w 115"/>
                <a:gd name="T25" fmla="*/ 43 h 100"/>
                <a:gd name="T26" fmla="*/ 72 w 115"/>
                <a:gd name="T27" fmla="*/ 26 h 100"/>
                <a:gd name="T28" fmla="*/ 38 w 115"/>
                <a:gd name="T29" fmla="*/ 54 h 100"/>
                <a:gd name="T30" fmla="*/ 101 w 115"/>
                <a:gd name="T31" fmla="*/ 3 h 100"/>
                <a:gd name="T32" fmla="*/ 19 w 115"/>
                <a:gd name="T33" fmla="*/ 80 h 100"/>
                <a:gd name="T34" fmla="*/ 71 w 115"/>
                <a:gd name="T35" fmla="*/ 37 h 100"/>
                <a:gd name="T36" fmla="*/ 106 w 115"/>
                <a:gd name="T37" fmla="*/ 9 h 100"/>
                <a:gd name="T38" fmla="*/ 114 w 115"/>
                <a:gd name="T39" fmla="*/ 12 h 100"/>
                <a:gd name="T40" fmla="*/ 71 w 115"/>
                <a:gd name="T41" fmla="*/ 58 h 100"/>
                <a:gd name="T42" fmla="*/ 69 w 115"/>
                <a:gd name="T43" fmla="*/ 67 h 100"/>
                <a:gd name="T44" fmla="*/ 84 w 115"/>
                <a:gd name="T45" fmla="*/ 55 h 100"/>
                <a:gd name="T46" fmla="*/ 72 w 115"/>
                <a:gd name="T47" fmla="*/ 77 h 100"/>
                <a:gd name="T48" fmla="*/ 91 w 115"/>
                <a:gd name="T49" fmla="*/ 63 h 100"/>
                <a:gd name="T50" fmla="*/ 78 w 115"/>
                <a:gd name="T51" fmla="*/ 81 h 100"/>
                <a:gd name="T52" fmla="*/ 97 w 115"/>
                <a:gd name="T53" fmla="*/ 69 h 100"/>
                <a:gd name="T54" fmla="*/ 99 w 115"/>
                <a:gd name="T55" fmla="*/ 73 h 100"/>
                <a:gd name="T56" fmla="*/ 88 w 115"/>
                <a:gd name="T57" fmla="*/ 93 h 100"/>
                <a:gd name="T58" fmla="*/ 107 w 115"/>
                <a:gd name="T59" fmla="*/ 80 h 100"/>
                <a:gd name="T60" fmla="*/ 91 w 115"/>
                <a:gd name="T61" fmla="*/ 96 h 100"/>
                <a:gd name="T62" fmla="*/ 114 w 115"/>
                <a:gd name="T63" fmla="*/ 83 h 100"/>
                <a:gd name="T64" fmla="*/ 89 w 115"/>
                <a:gd name="T65" fmla="*/ 98 h 100"/>
                <a:gd name="T66" fmla="*/ 84 w 115"/>
                <a:gd name="T67" fmla="*/ 96 h 100"/>
                <a:gd name="T68" fmla="*/ 78 w 115"/>
                <a:gd name="T69" fmla="*/ 93 h 100"/>
                <a:gd name="T70" fmla="*/ 82 w 115"/>
                <a:gd name="T71" fmla="*/ 81 h 100"/>
                <a:gd name="T72" fmla="*/ 85 w 115"/>
                <a:gd name="T73" fmla="*/ 71 h 100"/>
                <a:gd name="T74" fmla="*/ 68 w 115"/>
                <a:gd name="T75" fmla="*/ 80 h 100"/>
                <a:gd name="T76" fmla="*/ 76 w 115"/>
                <a:gd name="T77" fmla="*/ 64 h 100"/>
                <a:gd name="T78" fmla="*/ 76 w 115"/>
                <a:gd name="T79" fmla="*/ 56 h 100"/>
                <a:gd name="T80" fmla="*/ 54 w 115"/>
                <a:gd name="T81" fmla="*/ 71 h 100"/>
                <a:gd name="T82" fmla="*/ 18 w 115"/>
                <a:gd name="T83" fmla="*/ 97 h 100"/>
                <a:gd name="T84" fmla="*/ 82 w 115"/>
                <a:gd name="T85" fmla="*/ 30 h 100"/>
                <a:gd name="T86" fmla="*/ 102 w 115"/>
                <a:gd name="T87" fmla="*/ 11 h 100"/>
                <a:gd name="T88" fmla="*/ 23 w 115"/>
                <a:gd name="T89" fmla="*/ 80 h 100"/>
                <a:gd name="T90" fmla="*/ 46 w 115"/>
                <a:gd name="T91" fmla="*/ 54 h 100"/>
                <a:gd name="T92" fmla="*/ 1 w 115"/>
                <a:gd name="T93" fmla="*/ 93 h 100"/>
                <a:gd name="T94" fmla="*/ 38 w 115"/>
                <a:gd name="T95" fmla="*/ 51 h 100"/>
                <a:gd name="T96" fmla="*/ 39 w 115"/>
                <a:gd name="T97" fmla="*/ 43 h 100"/>
                <a:gd name="T98" fmla="*/ 27 w 115"/>
                <a:gd name="T99" fmla="*/ 43 h 100"/>
                <a:gd name="T100" fmla="*/ 42 w 115"/>
                <a:gd name="T101" fmla="*/ 30 h 100"/>
                <a:gd name="T102" fmla="*/ 29 w 115"/>
                <a:gd name="T103" fmla="*/ 31 h 100"/>
                <a:gd name="T104" fmla="*/ 30 w 115"/>
                <a:gd name="T105" fmla="*/ 24 h 100"/>
                <a:gd name="T106" fmla="*/ 29 w 115"/>
                <a:gd name="T107" fmla="*/ 16 h 100"/>
                <a:gd name="T108" fmla="*/ 14 w 115"/>
                <a:gd name="T109" fmla="*/ 17 h 100"/>
                <a:gd name="T110" fmla="*/ 17 w 115"/>
                <a:gd name="T111" fmla="*/ 7 h 100"/>
                <a:gd name="T112" fmla="*/ 16 w 115"/>
                <a:gd name="T113" fmla="*/ 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5" h="100">
                  <a:moveTo>
                    <a:pt x="22" y="69"/>
                  </a:moveTo>
                  <a:lnTo>
                    <a:pt x="21" y="71"/>
                  </a:lnTo>
                  <a:lnTo>
                    <a:pt x="16" y="75"/>
                  </a:lnTo>
                  <a:lnTo>
                    <a:pt x="10" y="80"/>
                  </a:lnTo>
                  <a:lnTo>
                    <a:pt x="9" y="81"/>
                  </a:lnTo>
                  <a:lnTo>
                    <a:pt x="6" y="83"/>
                  </a:lnTo>
                  <a:lnTo>
                    <a:pt x="5" y="85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5" y="86"/>
                  </a:lnTo>
                  <a:lnTo>
                    <a:pt x="6" y="85"/>
                  </a:lnTo>
                  <a:lnTo>
                    <a:pt x="22" y="69"/>
                  </a:lnTo>
                  <a:close/>
                  <a:moveTo>
                    <a:pt x="106" y="20"/>
                  </a:moveTo>
                  <a:lnTo>
                    <a:pt x="94" y="29"/>
                  </a:lnTo>
                  <a:lnTo>
                    <a:pt x="89" y="33"/>
                  </a:lnTo>
                  <a:lnTo>
                    <a:pt x="98" y="28"/>
                  </a:lnTo>
                  <a:lnTo>
                    <a:pt x="106" y="20"/>
                  </a:lnTo>
                  <a:close/>
                  <a:moveTo>
                    <a:pt x="97" y="5"/>
                  </a:moveTo>
                  <a:lnTo>
                    <a:pt x="95" y="7"/>
                  </a:lnTo>
                  <a:lnTo>
                    <a:pt x="94" y="8"/>
                  </a:lnTo>
                  <a:lnTo>
                    <a:pt x="93" y="9"/>
                  </a:lnTo>
                  <a:lnTo>
                    <a:pt x="91" y="11"/>
                  </a:lnTo>
                  <a:lnTo>
                    <a:pt x="90" y="12"/>
                  </a:lnTo>
                  <a:lnTo>
                    <a:pt x="89" y="13"/>
                  </a:lnTo>
                  <a:lnTo>
                    <a:pt x="88" y="14"/>
                  </a:lnTo>
                  <a:lnTo>
                    <a:pt x="86" y="16"/>
                  </a:lnTo>
                  <a:lnTo>
                    <a:pt x="84" y="18"/>
                  </a:lnTo>
                  <a:lnTo>
                    <a:pt x="94" y="9"/>
                  </a:lnTo>
                  <a:lnTo>
                    <a:pt x="95" y="7"/>
                  </a:lnTo>
                  <a:lnTo>
                    <a:pt x="97" y="5"/>
                  </a:lnTo>
                  <a:lnTo>
                    <a:pt x="97" y="5"/>
                  </a:lnTo>
                  <a:close/>
                  <a:moveTo>
                    <a:pt x="26" y="0"/>
                  </a:moveTo>
                  <a:lnTo>
                    <a:pt x="26" y="1"/>
                  </a:lnTo>
                  <a:lnTo>
                    <a:pt x="26" y="1"/>
                  </a:lnTo>
                  <a:lnTo>
                    <a:pt x="25" y="3"/>
                  </a:lnTo>
                  <a:lnTo>
                    <a:pt x="21" y="7"/>
                  </a:lnTo>
                  <a:lnTo>
                    <a:pt x="17" y="11"/>
                  </a:lnTo>
                  <a:lnTo>
                    <a:pt x="13" y="16"/>
                  </a:lnTo>
                  <a:lnTo>
                    <a:pt x="9" y="18"/>
                  </a:lnTo>
                  <a:lnTo>
                    <a:pt x="14" y="14"/>
                  </a:lnTo>
                  <a:lnTo>
                    <a:pt x="21" y="11"/>
                  </a:lnTo>
                  <a:lnTo>
                    <a:pt x="27" y="7"/>
                  </a:lnTo>
                  <a:lnTo>
                    <a:pt x="27" y="8"/>
                  </a:lnTo>
                  <a:lnTo>
                    <a:pt x="29" y="8"/>
                  </a:lnTo>
                  <a:lnTo>
                    <a:pt x="29" y="9"/>
                  </a:lnTo>
                  <a:lnTo>
                    <a:pt x="25" y="12"/>
                  </a:lnTo>
                  <a:lnTo>
                    <a:pt x="21" y="16"/>
                  </a:lnTo>
                  <a:lnTo>
                    <a:pt x="19" y="17"/>
                  </a:lnTo>
                  <a:lnTo>
                    <a:pt x="18" y="18"/>
                  </a:lnTo>
                  <a:lnTo>
                    <a:pt x="18" y="20"/>
                  </a:lnTo>
                  <a:lnTo>
                    <a:pt x="25" y="16"/>
                  </a:lnTo>
                  <a:lnTo>
                    <a:pt x="30" y="13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4"/>
                  </a:lnTo>
                  <a:lnTo>
                    <a:pt x="30" y="17"/>
                  </a:lnTo>
                  <a:lnTo>
                    <a:pt x="26" y="20"/>
                  </a:lnTo>
                  <a:lnTo>
                    <a:pt x="23" y="24"/>
                  </a:lnTo>
                  <a:lnTo>
                    <a:pt x="21" y="26"/>
                  </a:lnTo>
                  <a:lnTo>
                    <a:pt x="18" y="28"/>
                  </a:lnTo>
                  <a:lnTo>
                    <a:pt x="25" y="25"/>
                  </a:lnTo>
                  <a:lnTo>
                    <a:pt x="30" y="21"/>
                  </a:lnTo>
                  <a:lnTo>
                    <a:pt x="37" y="17"/>
                  </a:lnTo>
                  <a:lnTo>
                    <a:pt x="38" y="17"/>
                  </a:lnTo>
                  <a:lnTo>
                    <a:pt x="39" y="17"/>
                  </a:lnTo>
                  <a:lnTo>
                    <a:pt x="39" y="18"/>
                  </a:lnTo>
                  <a:lnTo>
                    <a:pt x="38" y="18"/>
                  </a:lnTo>
                  <a:lnTo>
                    <a:pt x="35" y="22"/>
                  </a:lnTo>
                  <a:lnTo>
                    <a:pt x="31" y="25"/>
                  </a:lnTo>
                  <a:lnTo>
                    <a:pt x="29" y="28"/>
                  </a:lnTo>
                  <a:lnTo>
                    <a:pt x="27" y="28"/>
                  </a:lnTo>
                  <a:lnTo>
                    <a:pt x="26" y="29"/>
                  </a:lnTo>
                  <a:lnTo>
                    <a:pt x="23" y="30"/>
                  </a:lnTo>
                  <a:lnTo>
                    <a:pt x="22" y="30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5" y="30"/>
                  </a:lnTo>
                  <a:lnTo>
                    <a:pt x="33" y="28"/>
                  </a:lnTo>
                  <a:lnTo>
                    <a:pt x="39" y="25"/>
                  </a:lnTo>
                  <a:lnTo>
                    <a:pt x="39" y="25"/>
                  </a:lnTo>
                  <a:lnTo>
                    <a:pt x="40" y="25"/>
                  </a:lnTo>
                  <a:lnTo>
                    <a:pt x="39" y="26"/>
                  </a:lnTo>
                  <a:lnTo>
                    <a:pt x="37" y="29"/>
                  </a:lnTo>
                  <a:lnTo>
                    <a:pt x="33" y="33"/>
                  </a:lnTo>
                  <a:lnTo>
                    <a:pt x="29" y="35"/>
                  </a:lnTo>
                  <a:lnTo>
                    <a:pt x="25" y="37"/>
                  </a:lnTo>
                  <a:lnTo>
                    <a:pt x="35" y="33"/>
                  </a:lnTo>
                  <a:lnTo>
                    <a:pt x="44" y="28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6" y="29"/>
                  </a:lnTo>
                  <a:lnTo>
                    <a:pt x="42" y="33"/>
                  </a:lnTo>
                  <a:lnTo>
                    <a:pt x="37" y="38"/>
                  </a:lnTo>
                  <a:lnTo>
                    <a:pt x="33" y="42"/>
                  </a:lnTo>
                  <a:lnTo>
                    <a:pt x="38" y="38"/>
                  </a:lnTo>
                  <a:lnTo>
                    <a:pt x="43" y="35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47" y="37"/>
                  </a:lnTo>
                  <a:lnTo>
                    <a:pt x="43" y="41"/>
                  </a:lnTo>
                  <a:lnTo>
                    <a:pt x="39" y="45"/>
                  </a:lnTo>
                  <a:lnTo>
                    <a:pt x="37" y="48"/>
                  </a:lnTo>
                  <a:lnTo>
                    <a:pt x="38" y="48"/>
                  </a:lnTo>
                  <a:lnTo>
                    <a:pt x="39" y="47"/>
                  </a:lnTo>
                  <a:lnTo>
                    <a:pt x="40" y="46"/>
                  </a:lnTo>
                  <a:lnTo>
                    <a:pt x="43" y="45"/>
                  </a:lnTo>
                  <a:lnTo>
                    <a:pt x="44" y="43"/>
                  </a:lnTo>
                  <a:lnTo>
                    <a:pt x="50" y="39"/>
                  </a:lnTo>
                  <a:lnTo>
                    <a:pt x="54" y="37"/>
                  </a:lnTo>
                  <a:lnTo>
                    <a:pt x="56" y="34"/>
                  </a:lnTo>
                  <a:lnTo>
                    <a:pt x="95" y="0"/>
                  </a:lnTo>
                  <a:lnTo>
                    <a:pt x="97" y="0"/>
                  </a:lnTo>
                  <a:lnTo>
                    <a:pt x="98" y="1"/>
                  </a:lnTo>
                  <a:lnTo>
                    <a:pt x="97" y="1"/>
                  </a:lnTo>
                  <a:lnTo>
                    <a:pt x="85" y="14"/>
                  </a:lnTo>
                  <a:lnTo>
                    <a:pt x="72" y="26"/>
                  </a:lnTo>
                  <a:lnTo>
                    <a:pt x="65" y="30"/>
                  </a:lnTo>
                  <a:lnTo>
                    <a:pt x="60" y="34"/>
                  </a:lnTo>
                  <a:lnTo>
                    <a:pt x="52" y="41"/>
                  </a:lnTo>
                  <a:lnTo>
                    <a:pt x="44" y="46"/>
                  </a:lnTo>
                  <a:lnTo>
                    <a:pt x="44" y="47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34" y="58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56" y="38"/>
                  </a:lnTo>
                  <a:lnTo>
                    <a:pt x="68" y="29"/>
                  </a:lnTo>
                  <a:lnTo>
                    <a:pt x="80" y="20"/>
                  </a:lnTo>
                  <a:lnTo>
                    <a:pt x="86" y="14"/>
                  </a:lnTo>
                  <a:lnTo>
                    <a:pt x="93" y="8"/>
                  </a:lnTo>
                  <a:lnTo>
                    <a:pt x="99" y="3"/>
                  </a:lnTo>
                  <a:lnTo>
                    <a:pt x="99" y="3"/>
                  </a:lnTo>
                  <a:lnTo>
                    <a:pt x="101" y="3"/>
                  </a:lnTo>
                  <a:lnTo>
                    <a:pt x="101" y="3"/>
                  </a:lnTo>
                  <a:lnTo>
                    <a:pt x="101" y="4"/>
                  </a:lnTo>
                  <a:lnTo>
                    <a:pt x="101" y="4"/>
                  </a:lnTo>
                  <a:lnTo>
                    <a:pt x="85" y="20"/>
                  </a:lnTo>
                  <a:lnTo>
                    <a:pt x="68" y="34"/>
                  </a:lnTo>
                  <a:lnTo>
                    <a:pt x="52" y="48"/>
                  </a:lnTo>
                  <a:lnTo>
                    <a:pt x="27" y="73"/>
                  </a:lnTo>
                  <a:lnTo>
                    <a:pt x="23" y="76"/>
                  </a:lnTo>
                  <a:lnTo>
                    <a:pt x="19" y="80"/>
                  </a:lnTo>
                  <a:lnTo>
                    <a:pt x="16" y="84"/>
                  </a:lnTo>
                  <a:lnTo>
                    <a:pt x="13" y="88"/>
                  </a:lnTo>
                  <a:lnTo>
                    <a:pt x="9" y="92"/>
                  </a:lnTo>
                  <a:lnTo>
                    <a:pt x="22" y="80"/>
                  </a:lnTo>
                  <a:lnTo>
                    <a:pt x="37" y="68"/>
                  </a:lnTo>
                  <a:lnTo>
                    <a:pt x="43" y="62"/>
                  </a:lnTo>
                  <a:lnTo>
                    <a:pt x="50" y="55"/>
                  </a:lnTo>
                  <a:lnTo>
                    <a:pt x="56" y="47"/>
                  </a:lnTo>
                  <a:lnTo>
                    <a:pt x="71" y="37"/>
                  </a:lnTo>
                  <a:lnTo>
                    <a:pt x="85" y="25"/>
                  </a:lnTo>
                  <a:lnTo>
                    <a:pt x="91" y="18"/>
                  </a:lnTo>
                  <a:lnTo>
                    <a:pt x="98" y="13"/>
                  </a:lnTo>
                  <a:lnTo>
                    <a:pt x="105" y="8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07" y="8"/>
                  </a:lnTo>
                  <a:lnTo>
                    <a:pt x="106" y="9"/>
                  </a:lnTo>
                  <a:lnTo>
                    <a:pt x="106" y="9"/>
                  </a:lnTo>
                  <a:lnTo>
                    <a:pt x="84" y="31"/>
                  </a:lnTo>
                  <a:lnTo>
                    <a:pt x="60" y="54"/>
                  </a:lnTo>
                  <a:lnTo>
                    <a:pt x="37" y="76"/>
                  </a:lnTo>
                  <a:lnTo>
                    <a:pt x="26" y="88"/>
                  </a:lnTo>
                  <a:lnTo>
                    <a:pt x="25" y="89"/>
                  </a:lnTo>
                  <a:lnTo>
                    <a:pt x="67" y="50"/>
                  </a:lnTo>
                  <a:lnTo>
                    <a:pt x="111" y="13"/>
                  </a:lnTo>
                  <a:lnTo>
                    <a:pt x="114" y="12"/>
                  </a:lnTo>
                  <a:lnTo>
                    <a:pt x="114" y="12"/>
                  </a:lnTo>
                  <a:lnTo>
                    <a:pt x="115" y="13"/>
                  </a:lnTo>
                  <a:lnTo>
                    <a:pt x="115" y="13"/>
                  </a:lnTo>
                  <a:lnTo>
                    <a:pt x="112" y="16"/>
                  </a:lnTo>
                  <a:lnTo>
                    <a:pt x="95" y="31"/>
                  </a:lnTo>
                  <a:lnTo>
                    <a:pt x="77" y="46"/>
                  </a:lnTo>
                  <a:lnTo>
                    <a:pt x="73" y="51"/>
                  </a:lnTo>
                  <a:lnTo>
                    <a:pt x="61" y="63"/>
                  </a:lnTo>
                  <a:lnTo>
                    <a:pt x="60" y="65"/>
                  </a:lnTo>
                  <a:lnTo>
                    <a:pt x="71" y="58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81" y="50"/>
                  </a:lnTo>
                  <a:lnTo>
                    <a:pt x="81" y="50"/>
                  </a:lnTo>
                  <a:lnTo>
                    <a:pt x="81" y="51"/>
                  </a:lnTo>
                  <a:lnTo>
                    <a:pt x="78" y="55"/>
                  </a:lnTo>
                  <a:lnTo>
                    <a:pt x="76" y="59"/>
                  </a:lnTo>
                  <a:lnTo>
                    <a:pt x="73" y="63"/>
                  </a:lnTo>
                  <a:lnTo>
                    <a:pt x="69" y="67"/>
                  </a:lnTo>
                  <a:lnTo>
                    <a:pt x="68" y="68"/>
                  </a:lnTo>
                  <a:lnTo>
                    <a:pt x="67" y="68"/>
                  </a:lnTo>
                  <a:lnTo>
                    <a:pt x="65" y="69"/>
                  </a:lnTo>
                  <a:lnTo>
                    <a:pt x="65" y="71"/>
                  </a:lnTo>
                  <a:lnTo>
                    <a:pt x="65" y="71"/>
                  </a:lnTo>
                  <a:lnTo>
                    <a:pt x="67" y="69"/>
                  </a:lnTo>
                  <a:lnTo>
                    <a:pt x="69" y="68"/>
                  </a:lnTo>
                  <a:lnTo>
                    <a:pt x="76" y="62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85" y="56"/>
                  </a:lnTo>
                  <a:lnTo>
                    <a:pt x="84" y="62"/>
                  </a:lnTo>
                  <a:lnTo>
                    <a:pt x="81" y="65"/>
                  </a:lnTo>
                  <a:lnTo>
                    <a:pt x="78" y="69"/>
                  </a:lnTo>
                  <a:lnTo>
                    <a:pt x="74" y="73"/>
                  </a:lnTo>
                  <a:lnTo>
                    <a:pt x="72" y="76"/>
                  </a:lnTo>
                  <a:lnTo>
                    <a:pt x="72" y="77"/>
                  </a:lnTo>
                  <a:lnTo>
                    <a:pt x="72" y="77"/>
                  </a:lnTo>
                  <a:lnTo>
                    <a:pt x="72" y="77"/>
                  </a:lnTo>
                  <a:lnTo>
                    <a:pt x="73" y="76"/>
                  </a:lnTo>
                  <a:lnTo>
                    <a:pt x="74" y="75"/>
                  </a:lnTo>
                  <a:lnTo>
                    <a:pt x="76" y="73"/>
                  </a:lnTo>
                  <a:lnTo>
                    <a:pt x="77" y="72"/>
                  </a:lnTo>
                  <a:lnTo>
                    <a:pt x="78" y="71"/>
                  </a:lnTo>
                  <a:lnTo>
                    <a:pt x="84" y="65"/>
                  </a:lnTo>
                  <a:lnTo>
                    <a:pt x="90" y="63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88" y="69"/>
                  </a:lnTo>
                  <a:lnTo>
                    <a:pt x="84" y="76"/>
                  </a:lnTo>
                  <a:lnTo>
                    <a:pt x="82" y="77"/>
                  </a:lnTo>
                  <a:lnTo>
                    <a:pt x="81" y="77"/>
                  </a:lnTo>
                  <a:lnTo>
                    <a:pt x="81" y="79"/>
                  </a:lnTo>
                  <a:lnTo>
                    <a:pt x="80" y="80"/>
                  </a:lnTo>
                  <a:lnTo>
                    <a:pt x="78" y="81"/>
                  </a:lnTo>
                  <a:lnTo>
                    <a:pt x="78" y="83"/>
                  </a:lnTo>
                  <a:lnTo>
                    <a:pt x="78" y="83"/>
                  </a:lnTo>
                  <a:lnTo>
                    <a:pt x="78" y="81"/>
                  </a:lnTo>
                  <a:lnTo>
                    <a:pt x="81" y="80"/>
                  </a:lnTo>
                  <a:lnTo>
                    <a:pt x="85" y="76"/>
                  </a:lnTo>
                  <a:lnTo>
                    <a:pt x="90" y="72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97" y="69"/>
                  </a:lnTo>
                  <a:lnTo>
                    <a:pt x="93" y="73"/>
                  </a:lnTo>
                  <a:lnTo>
                    <a:pt x="90" y="77"/>
                  </a:lnTo>
                  <a:lnTo>
                    <a:pt x="86" y="83"/>
                  </a:lnTo>
                  <a:lnTo>
                    <a:pt x="82" y="86"/>
                  </a:lnTo>
                  <a:lnTo>
                    <a:pt x="80" y="89"/>
                  </a:lnTo>
                  <a:lnTo>
                    <a:pt x="84" y="85"/>
                  </a:lnTo>
                  <a:lnTo>
                    <a:pt x="89" y="80"/>
                  </a:lnTo>
                  <a:lnTo>
                    <a:pt x="94" y="77"/>
                  </a:lnTo>
                  <a:lnTo>
                    <a:pt x="99" y="73"/>
                  </a:lnTo>
                  <a:lnTo>
                    <a:pt x="101" y="73"/>
                  </a:lnTo>
                  <a:lnTo>
                    <a:pt x="101" y="75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3" y="84"/>
                  </a:lnTo>
                  <a:lnTo>
                    <a:pt x="89" y="89"/>
                  </a:lnTo>
                  <a:lnTo>
                    <a:pt x="88" y="92"/>
                  </a:lnTo>
                  <a:lnTo>
                    <a:pt x="88" y="93"/>
                  </a:lnTo>
                  <a:lnTo>
                    <a:pt x="88" y="93"/>
                  </a:lnTo>
                  <a:lnTo>
                    <a:pt x="88" y="93"/>
                  </a:lnTo>
                  <a:lnTo>
                    <a:pt x="89" y="92"/>
                  </a:lnTo>
                  <a:lnTo>
                    <a:pt x="90" y="90"/>
                  </a:lnTo>
                  <a:lnTo>
                    <a:pt x="90" y="89"/>
                  </a:lnTo>
                  <a:lnTo>
                    <a:pt x="91" y="88"/>
                  </a:lnTo>
                  <a:lnTo>
                    <a:pt x="95" y="85"/>
                  </a:lnTo>
                  <a:lnTo>
                    <a:pt x="101" y="81"/>
                  </a:lnTo>
                  <a:lnTo>
                    <a:pt x="106" y="80"/>
                  </a:lnTo>
                  <a:lnTo>
                    <a:pt x="107" y="80"/>
                  </a:lnTo>
                  <a:lnTo>
                    <a:pt x="106" y="81"/>
                  </a:lnTo>
                  <a:lnTo>
                    <a:pt x="102" y="85"/>
                  </a:lnTo>
                  <a:lnTo>
                    <a:pt x="98" y="90"/>
                  </a:lnTo>
                  <a:lnTo>
                    <a:pt x="97" y="92"/>
                  </a:lnTo>
                  <a:lnTo>
                    <a:pt x="95" y="92"/>
                  </a:lnTo>
                  <a:lnTo>
                    <a:pt x="94" y="93"/>
                  </a:lnTo>
                  <a:lnTo>
                    <a:pt x="93" y="94"/>
                  </a:lnTo>
                  <a:lnTo>
                    <a:pt x="93" y="96"/>
                  </a:lnTo>
                  <a:lnTo>
                    <a:pt x="91" y="96"/>
                  </a:lnTo>
                  <a:lnTo>
                    <a:pt x="91" y="97"/>
                  </a:lnTo>
                  <a:lnTo>
                    <a:pt x="93" y="96"/>
                  </a:lnTo>
                  <a:lnTo>
                    <a:pt x="94" y="94"/>
                  </a:lnTo>
                  <a:lnTo>
                    <a:pt x="98" y="92"/>
                  </a:lnTo>
                  <a:lnTo>
                    <a:pt x="103" y="88"/>
                  </a:lnTo>
                  <a:lnTo>
                    <a:pt x="110" y="84"/>
                  </a:lnTo>
                  <a:lnTo>
                    <a:pt x="112" y="83"/>
                  </a:lnTo>
                  <a:lnTo>
                    <a:pt x="114" y="83"/>
                  </a:lnTo>
                  <a:lnTo>
                    <a:pt x="114" y="83"/>
                  </a:lnTo>
                  <a:lnTo>
                    <a:pt x="114" y="84"/>
                  </a:lnTo>
                  <a:lnTo>
                    <a:pt x="111" y="85"/>
                  </a:lnTo>
                  <a:lnTo>
                    <a:pt x="109" y="86"/>
                  </a:lnTo>
                  <a:lnTo>
                    <a:pt x="99" y="93"/>
                  </a:lnTo>
                  <a:lnTo>
                    <a:pt x="90" y="100"/>
                  </a:lnTo>
                  <a:lnTo>
                    <a:pt x="90" y="100"/>
                  </a:lnTo>
                  <a:lnTo>
                    <a:pt x="89" y="100"/>
                  </a:lnTo>
                  <a:lnTo>
                    <a:pt x="89" y="100"/>
                  </a:lnTo>
                  <a:lnTo>
                    <a:pt x="89" y="98"/>
                  </a:lnTo>
                  <a:lnTo>
                    <a:pt x="95" y="90"/>
                  </a:lnTo>
                  <a:lnTo>
                    <a:pt x="102" y="83"/>
                  </a:lnTo>
                  <a:lnTo>
                    <a:pt x="99" y="85"/>
                  </a:lnTo>
                  <a:lnTo>
                    <a:pt x="97" y="86"/>
                  </a:lnTo>
                  <a:lnTo>
                    <a:pt x="93" y="89"/>
                  </a:lnTo>
                  <a:lnTo>
                    <a:pt x="86" y="96"/>
                  </a:lnTo>
                  <a:lnTo>
                    <a:pt x="85" y="97"/>
                  </a:lnTo>
                  <a:lnTo>
                    <a:pt x="85" y="97"/>
                  </a:lnTo>
                  <a:lnTo>
                    <a:pt x="84" y="96"/>
                  </a:lnTo>
                  <a:lnTo>
                    <a:pt x="84" y="96"/>
                  </a:lnTo>
                  <a:lnTo>
                    <a:pt x="85" y="94"/>
                  </a:lnTo>
                  <a:lnTo>
                    <a:pt x="88" y="88"/>
                  </a:lnTo>
                  <a:lnTo>
                    <a:pt x="91" y="83"/>
                  </a:lnTo>
                  <a:lnTo>
                    <a:pt x="97" y="77"/>
                  </a:lnTo>
                  <a:lnTo>
                    <a:pt x="91" y="81"/>
                  </a:lnTo>
                  <a:lnTo>
                    <a:pt x="86" y="86"/>
                  </a:lnTo>
                  <a:lnTo>
                    <a:pt x="81" y="90"/>
                  </a:lnTo>
                  <a:lnTo>
                    <a:pt x="78" y="93"/>
                  </a:lnTo>
                  <a:lnTo>
                    <a:pt x="77" y="93"/>
                  </a:lnTo>
                  <a:lnTo>
                    <a:pt x="77" y="93"/>
                  </a:lnTo>
                  <a:lnTo>
                    <a:pt x="77" y="92"/>
                  </a:lnTo>
                  <a:lnTo>
                    <a:pt x="78" y="88"/>
                  </a:lnTo>
                  <a:lnTo>
                    <a:pt x="82" y="84"/>
                  </a:lnTo>
                  <a:lnTo>
                    <a:pt x="86" y="79"/>
                  </a:lnTo>
                  <a:lnTo>
                    <a:pt x="91" y="73"/>
                  </a:lnTo>
                  <a:lnTo>
                    <a:pt x="86" y="77"/>
                  </a:lnTo>
                  <a:lnTo>
                    <a:pt x="82" y="81"/>
                  </a:lnTo>
                  <a:lnTo>
                    <a:pt x="77" y="85"/>
                  </a:lnTo>
                  <a:lnTo>
                    <a:pt x="76" y="86"/>
                  </a:lnTo>
                  <a:lnTo>
                    <a:pt x="76" y="86"/>
                  </a:lnTo>
                  <a:lnTo>
                    <a:pt x="74" y="85"/>
                  </a:lnTo>
                  <a:lnTo>
                    <a:pt x="74" y="85"/>
                  </a:lnTo>
                  <a:lnTo>
                    <a:pt x="76" y="84"/>
                  </a:lnTo>
                  <a:lnTo>
                    <a:pt x="84" y="72"/>
                  </a:lnTo>
                  <a:lnTo>
                    <a:pt x="84" y="72"/>
                  </a:lnTo>
                  <a:lnTo>
                    <a:pt x="85" y="71"/>
                  </a:lnTo>
                  <a:lnTo>
                    <a:pt x="86" y="68"/>
                  </a:lnTo>
                  <a:lnTo>
                    <a:pt x="88" y="67"/>
                  </a:lnTo>
                  <a:lnTo>
                    <a:pt x="88" y="65"/>
                  </a:lnTo>
                  <a:lnTo>
                    <a:pt x="88" y="65"/>
                  </a:lnTo>
                  <a:lnTo>
                    <a:pt x="82" y="69"/>
                  </a:lnTo>
                  <a:lnTo>
                    <a:pt x="77" y="75"/>
                  </a:lnTo>
                  <a:lnTo>
                    <a:pt x="71" y="79"/>
                  </a:lnTo>
                  <a:lnTo>
                    <a:pt x="69" y="80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68" y="79"/>
                  </a:lnTo>
                  <a:lnTo>
                    <a:pt x="69" y="77"/>
                  </a:lnTo>
                  <a:lnTo>
                    <a:pt x="76" y="71"/>
                  </a:lnTo>
                  <a:lnTo>
                    <a:pt x="77" y="68"/>
                  </a:lnTo>
                  <a:lnTo>
                    <a:pt x="78" y="64"/>
                  </a:lnTo>
                  <a:lnTo>
                    <a:pt x="80" y="62"/>
                  </a:lnTo>
                  <a:lnTo>
                    <a:pt x="81" y="59"/>
                  </a:lnTo>
                  <a:lnTo>
                    <a:pt x="76" y="64"/>
                  </a:lnTo>
                  <a:lnTo>
                    <a:pt x="71" y="68"/>
                  </a:lnTo>
                  <a:lnTo>
                    <a:pt x="65" y="72"/>
                  </a:lnTo>
                  <a:lnTo>
                    <a:pt x="63" y="73"/>
                  </a:lnTo>
                  <a:lnTo>
                    <a:pt x="61" y="73"/>
                  </a:lnTo>
                  <a:lnTo>
                    <a:pt x="61" y="72"/>
                  </a:lnTo>
                  <a:lnTo>
                    <a:pt x="63" y="71"/>
                  </a:lnTo>
                  <a:lnTo>
                    <a:pt x="71" y="63"/>
                  </a:lnTo>
                  <a:lnTo>
                    <a:pt x="73" y="60"/>
                  </a:lnTo>
                  <a:lnTo>
                    <a:pt x="76" y="56"/>
                  </a:lnTo>
                  <a:lnTo>
                    <a:pt x="78" y="54"/>
                  </a:lnTo>
                  <a:lnTo>
                    <a:pt x="69" y="60"/>
                  </a:lnTo>
                  <a:lnTo>
                    <a:pt x="60" y="68"/>
                  </a:lnTo>
                  <a:lnTo>
                    <a:pt x="55" y="72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2" y="72"/>
                  </a:lnTo>
                  <a:lnTo>
                    <a:pt x="52" y="72"/>
                  </a:lnTo>
                  <a:lnTo>
                    <a:pt x="54" y="71"/>
                  </a:lnTo>
                  <a:lnTo>
                    <a:pt x="55" y="68"/>
                  </a:lnTo>
                  <a:lnTo>
                    <a:pt x="56" y="68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72" y="50"/>
                  </a:lnTo>
                  <a:lnTo>
                    <a:pt x="88" y="35"/>
                  </a:lnTo>
                  <a:lnTo>
                    <a:pt x="56" y="62"/>
                  </a:lnTo>
                  <a:lnTo>
                    <a:pt x="19" y="97"/>
                  </a:lnTo>
                  <a:lnTo>
                    <a:pt x="18" y="97"/>
                  </a:lnTo>
                  <a:lnTo>
                    <a:pt x="16" y="100"/>
                  </a:lnTo>
                  <a:lnTo>
                    <a:pt x="16" y="100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14" y="98"/>
                  </a:lnTo>
                  <a:lnTo>
                    <a:pt x="14" y="98"/>
                  </a:lnTo>
                  <a:lnTo>
                    <a:pt x="37" y="75"/>
                  </a:lnTo>
                  <a:lnTo>
                    <a:pt x="59" y="52"/>
                  </a:lnTo>
                  <a:lnTo>
                    <a:pt x="82" y="30"/>
                  </a:lnTo>
                  <a:lnTo>
                    <a:pt x="94" y="20"/>
                  </a:lnTo>
                  <a:lnTo>
                    <a:pt x="95" y="18"/>
                  </a:lnTo>
                  <a:lnTo>
                    <a:pt x="97" y="17"/>
                  </a:lnTo>
                  <a:lnTo>
                    <a:pt x="98" y="16"/>
                  </a:lnTo>
                  <a:lnTo>
                    <a:pt x="99" y="14"/>
                  </a:lnTo>
                  <a:lnTo>
                    <a:pt x="101" y="13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102" y="11"/>
                  </a:lnTo>
                  <a:lnTo>
                    <a:pt x="102" y="12"/>
                  </a:lnTo>
                  <a:lnTo>
                    <a:pt x="101" y="13"/>
                  </a:lnTo>
                  <a:lnTo>
                    <a:pt x="94" y="20"/>
                  </a:lnTo>
                  <a:lnTo>
                    <a:pt x="88" y="26"/>
                  </a:lnTo>
                  <a:lnTo>
                    <a:pt x="80" y="31"/>
                  </a:lnTo>
                  <a:lnTo>
                    <a:pt x="65" y="42"/>
                  </a:lnTo>
                  <a:lnTo>
                    <a:pt x="52" y="54"/>
                  </a:lnTo>
                  <a:lnTo>
                    <a:pt x="39" y="68"/>
                  </a:lnTo>
                  <a:lnTo>
                    <a:pt x="23" y="80"/>
                  </a:lnTo>
                  <a:lnTo>
                    <a:pt x="10" y="93"/>
                  </a:lnTo>
                  <a:lnTo>
                    <a:pt x="8" y="96"/>
                  </a:lnTo>
                  <a:lnTo>
                    <a:pt x="8" y="96"/>
                  </a:lnTo>
                  <a:lnTo>
                    <a:pt x="6" y="96"/>
                  </a:lnTo>
                  <a:lnTo>
                    <a:pt x="6" y="94"/>
                  </a:lnTo>
                  <a:lnTo>
                    <a:pt x="8" y="92"/>
                  </a:lnTo>
                  <a:lnTo>
                    <a:pt x="19" y="77"/>
                  </a:lnTo>
                  <a:lnTo>
                    <a:pt x="33" y="65"/>
                  </a:lnTo>
                  <a:lnTo>
                    <a:pt x="46" y="54"/>
                  </a:lnTo>
                  <a:lnTo>
                    <a:pt x="57" y="42"/>
                  </a:lnTo>
                  <a:lnTo>
                    <a:pt x="71" y="30"/>
                  </a:lnTo>
                  <a:lnTo>
                    <a:pt x="64" y="35"/>
                  </a:lnTo>
                  <a:lnTo>
                    <a:pt x="57" y="39"/>
                  </a:lnTo>
                  <a:lnTo>
                    <a:pt x="51" y="45"/>
                  </a:lnTo>
                  <a:lnTo>
                    <a:pt x="30" y="64"/>
                  </a:lnTo>
                  <a:lnTo>
                    <a:pt x="26" y="68"/>
                  </a:lnTo>
                  <a:lnTo>
                    <a:pt x="5" y="89"/>
                  </a:lnTo>
                  <a:lnTo>
                    <a:pt x="1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92"/>
                  </a:lnTo>
                  <a:lnTo>
                    <a:pt x="2" y="86"/>
                  </a:lnTo>
                  <a:lnTo>
                    <a:pt x="12" y="76"/>
                  </a:lnTo>
                  <a:lnTo>
                    <a:pt x="21" y="68"/>
                  </a:lnTo>
                  <a:lnTo>
                    <a:pt x="31" y="59"/>
                  </a:lnTo>
                  <a:lnTo>
                    <a:pt x="38" y="51"/>
                  </a:lnTo>
                  <a:lnTo>
                    <a:pt x="38" y="51"/>
                  </a:lnTo>
                  <a:lnTo>
                    <a:pt x="39" y="50"/>
                  </a:lnTo>
                  <a:lnTo>
                    <a:pt x="37" y="51"/>
                  </a:lnTo>
                  <a:lnTo>
                    <a:pt x="37" y="51"/>
                  </a:lnTo>
                  <a:lnTo>
                    <a:pt x="35" y="52"/>
                  </a:lnTo>
                  <a:lnTo>
                    <a:pt x="34" y="52"/>
                  </a:lnTo>
                  <a:lnTo>
                    <a:pt x="34" y="51"/>
                  </a:lnTo>
                  <a:lnTo>
                    <a:pt x="34" y="50"/>
                  </a:lnTo>
                  <a:lnTo>
                    <a:pt x="35" y="48"/>
                  </a:lnTo>
                  <a:lnTo>
                    <a:pt x="39" y="43"/>
                  </a:lnTo>
                  <a:lnTo>
                    <a:pt x="43" y="38"/>
                  </a:lnTo>
                  <a:lnTo>
                    <a:pt x="48" y="34"/>
                  </a:lnTo>
                  <a:lnTo>
                    <a:pt x="43" y="38"/>
                  </a:lnTo>
                  <a:lnTo>
                    <a:pt x="37" y="42"/>
                  </a:lnTo>
                  <a:lnTo>
                    <a:pt x="31" y="45"/>
                  </a:lnTo>
                  <a:lnTo>
                    <a:pt x="29" y="45"/>
                  </a:lnTo>
                  <a:lnTo>
                    <a:pt x="29" y="45"/>
                  </a:lnTo>
                  <a:lnTo>
                    <a:pt x="27" y="45"/>
                  </a:lnTo>
                  <a:lnTo>
                    <a:pt x="27" y="43"/>
                  </a:lnTo>
                  <a:lnTo>
                    <a:pt x="29" y="43"/>
                  </a:lnTo>
                  <a:lnTo>
                    <a:pt x="37" y="35"/>
                  </a:lnTo>
                  <a:lnTo>
                    <a:pt x="38" y="35"/>
                  </a:lnTo>
                  <a:lnTo>
                    <a:pt x="39" y="34"/>
                  </a:lnTo>
                  <a:lnTo>
                    <a:pt x="40" y="33"/>
                  </a:lnTo>
                  <a:lnTo>
                    <a:pt x="42" y="31"/>
                  </a:lnTo>
                  <a:lnTo>
                    <a:pt x="42" y="31"/>
                  </a:lnTo>
                  <a:lnTo>
                    <a:pt x="43" y="30"/>
                  </a:lnTo>
                  <a:lnTo>
                    <a:pt x="42" y="30"/>
                  </a:lnTo>
                  <a:lnTo>
                    <a:pt x="39" y="31"/>
                  </a:lnTo>
                  <a:lnTo>
                    <a:pt x="26" y="39"/>
                  </a:lnTo>
                  <a:lnTo>
                    <a:pt x="22" y="41"/>
                  </a:lnTo>
                  <a:lnTo>
                    <a:pt x="21" y="41"/>
                  </a:lnTo>
                  <a:lnTo>
                    <a:pt x="21" y="39"/>
                  </a:lnTo>
                  <a:lnTo>
                    <a:pt x="23" y="37"/>
                  </a:lnTo>
                  <a:lnTo>
                    <a:pt x="30" y="31"/>
                  </a:lnTo>
                  <a:lnTo>
                    <a:pt x="37" y="28"/>
                  </a:lnTo>
                  <a:lnTo>
                    <a:pt x="29" y="31"/>
                  </a:lnTo>
                  <a:lnTo>
                    <a:pt x="21" y="34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7" y="34"/>
                  </a:lnTo>
                  <a:lnTo>
                    <a:pt x="17" y="33"/>
                  </a:lnTo>
                  <a:lnTo>
                    <a:pt x="19" y="31"/>
                  </a:lnTo>
                  <a:lnTo>
                    <a:pt x="27" y="25"/>
                  </a:lnTo>
                  <a:lnTo>
                    <a:pt x="35" y="20"/>
                  </a:lnTo>
                  <a:lnTo>
                    <a:pt x="30" y="24"/>
                  </a:lnTo>
                  <a:lnTo>
                    <a:pt x="23" y="26"/>
                  </a:lnTo>
                  <a:lnTo>
                    <a:pt x="17" y="29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29"/>
                  </a:lnTo>
                  <a:lnTo>
                    <a:pt x="16" y="28"/>
                  </a:lnTo>
                  <a:lnTo>
                    <a:pt x="19" y="24"/>
                  </a:lnTo>
                  <a:lnTo>
                    <a:pt x="23" y="20"/>
                  </a:lnTo>
                  <a:lnTo>
                    <a:pt x="29" y="16"/>
                  </a:lnTo>
                  <a:lnTo>
                    <a:pt x="23" y="18"/>
                  </a:lnTo>
                  <a:lnTo>
                    <a:pt x="18" y="22"/>
                  </a:lnTo>
                  <a:lnTo>
                    <a:pt x="14" y="24"/>
                  </a:lnTo>
                  <a:lnTo>
                    <a:pt x="13" y="24"/>
                  </a:lnTo>
                  <a:lnTo>
                    <a:pt x="13" y="22"/>
                  </a:lnTo>
                  <a:lnTo>
                    <a:pt x="18" y="16"/>
                  </a:lnTo>
                  <a:lnTo>
                    <a:pt x="25" y="9"/>
                  </a:lnTo>
                  <a:lnTo>
                    <a:pt x="19" y="13"/>
                  </a:lnTo>
                  <a:lnTo>
                    <a:pt x="14" y="17"/>
                  </a:lnTo>
                  <a:lnTo>
                    <a:pt x="9" y="21"/>
                  </a:lnTo>
                  <a:lnTo>
                    <a:pt x="6" y="21"/>
                  </a:lnTo>
                  <a:lnTo>
                    <a:pt x="6" y="22"/>
                  </a:lnTo>
                  <a:lnTo>
                    <a:pt x="5" y="21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12" y="13"/>
                  </a:lnTo>
                  <a:lnTo>
                    <a:pt x="16" y="8"/>
                  </a:lnTo>
                  <a:lnTo>
                    <a:pt x="17" y="7"/>
                  </a:lnTo>
                  <a:lnTo>
                    <a:pt x="10" y="11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9" y="9"/>
                  </a:lnTo>
                  <a:lnTo>
                    <a:pt x="16" y="5"/>
                  </a:lnTo>
                  <a:lnTo>
                    <a:pt x="23" y="1"/>
                  </a:lnTo>
                  <a:lnTo>
                    <a:pt x="25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18" name="그룹 517"/>
          <p:cNvGrpSpPr/>
          <p:nvPr/>
        </p:nvGrpSpPr>
        <p:grpSpPr>
          <a:xfrm>
            <a:off x="367438" y="883302"/>
            <a:ext cx="451980" cy="372155"/>
            <a:chOff x="5867400" y="2209801"/>
            <a:chExt cx="206376" cy="190500"/>
          </a:xfrm>
        </p:grpSpPr>
        <p:sp>
          <p:nvSpPr>
            <p:cNvPr id="519" name="Freeform 1082"/>
            <p:cNvSpPr>
              <a:spLocks/>
            </p:cNvSpPr>
            <p:nvPr/>
          </p:nvSpPr>
          <p:spPr bwMode="auto">
            <a:xfrm>
              <a:off x="5961063" y="2278063"/>
              <a:ext cx="6350" cy="3175"/>
            </a:xfrm>
            <a:custGeom>
              <a:avLst/>
              <a:gdLst>
                <a:gd name="T0" fmla="*/ 0 w 4"/>
                <a:gd name="T1" fmla="*/ 0 h 2"/>
                <a:gd name="T2" fmla="*/ 1 w 4"/>
                <a:gd name="T3" fmla="*/ 1 h 2"/>
                <a:gd name="T4" fmla="*/ 3 w 4"/>
                <a:gd name="T5" fmla="*/ 2 h 2"/>
                <a:gd name="T6" fmla="*/ 4 w 4"/>
                <a:gd name="T7" fmla="*/ 1 h 2"/>
                <a:gd name="T8" fmla="*/ 3 w 4"/>
                <a:gd name="T9" fmla="*/ 2 h 2"/>
                <a:gd name="T10" fmla="*/ 1 w 4"/>
                <a:gd name="T11" fmla="*/ 2 h 2"/>
                <a:gd name="T12" fmla="*/ 0 w 4"/>
                <a:gd name="T13" fmla="*/ 1 h 2"/>
                <a:gd name="T14" fmla="*/ 0 w 4"/>
                <a:gd name="T15" fmla="*/ 0 h 2"/>
                <a:gd name="T16" fmla="*/ 0 w 4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0" name="Freeform 1083"/>
            <p:cNvSpPr>
              <a:spLocks/>
            </p:cNvSpPr>
            <p:nvPr/>
          </p:nvSpPr>
          <p:spPr bwMode="auto">
            <a:xfrm>
              <a:off x="5913438" y="2211388"/>
              <a:ext cx="52388" cy="63500"/>
            </a:xfrm>
            <a:custGeom>
              <a:avLst/>
              <a:gdLst>
                <a:gd name="T0" fmla="*/ 2 w 33"/>
                <a:gd name="T1" fmla="*/ 0 h 40"/>
                <a:gd name="T2" fmla="*/ 2 w 33"/>
                <a:gd name="T3" fmla="*/ 0 h 40"/>
                <a:gd name="T4" fmla="*/ 33 w 33"/>
                <a:gd name="T5" fmla="*/ 35 h 40"/>
                <a:gd name="T6" fmla="*/ 30 w 33"/>
                <a:gd name="T7" fmla="*/ 38 h 40"/>
                <a:gd name="T8" fmla="*/ 30 w 33"/>
                <a:gd name="T9" fmla="*/ 39 h 40"/>
                <a:gd name="T10" fmla="*/ 29 w 33"/>
                <a:gd name="T11" fmla="*/ 40 h 40"/>
                <a:gd name="T12" fmla="*/ 29 w 33"/>
                <a:gd name="T13" fmla="*/ 40 h 40"/>
                <a:gd name="T14" fmla="*/ 25 w 33"/>
                <a:gd name="T15" fmla="*/ 37 h 40"/>
                <a:gd name="T16" fmla="*/ 25 w 33"/>
                <a:gd name="T17" fmla="*/ 37 h 40"/>
                <a:gd name="T18" fmla="*/ 25 w 33"/>
                <a:gd name="T19" fmla="*/ 37 h 40"/>
                <a:gd name="T20" fmla="*/ 17 w 33"/>
                <a:gd name="T21" fmla="*/ 27 h 40"/>
                <a:gd name="T22" fmla="*/ 18 w 33"/>
                <a:gd name="T23" fmla="*/ 27 h 40"/>
                <a:gd name="T24" fmla="*/ 18 w 33"/>
                <a:gd name="T25" fmla="*/ 26 h 40"/>
                <a:gd name="T26" fmla="*/ 17 w 33"/>
                <a:gd name="T27" fmla="*/ 26 h 40"/>
                <a:gd name="T28" fmla="*/ 16 w 33"/>
                <a:gd name="T29" fmla="*/ 26 h 40"/>
                <a:gd name="T30" fmla="*/ 4 w 33"/>
                <a:gd name="T31" fmla="*/ 12 h 40"/>
                <a:gd name="T32" fmla="*/ 5 w 33"/>
                <a:gd name="T33" fmla="*/ 10 h 40"/>
                <a:gd name="T34" fmla="*/ 5 w 33"/>
                <a:gd name="T35" fmla="*/ 10 h 40"/>
                <a:gd name="T36" fmla="*/ 5 w 33"/>
                <a:gd name="T37" fmla="*/ 9 h 40"/>
                <a:gd name="T38" fmla="*/ 4 w 33"/>
                <a:gd name="T39" fmla="*/ 9 h 40"/>
                <a:gd name="T40" fmla="*/ 2 w 33"/>
                <a:gd name="T41" fmla="*/ 10 h 40"/>
                <a:gd name="T42" fmla="*/ 0 w 33"/>
                <a:gd name="T43" fmla="*/ 8 h 40"/>
                <a:gd name="T44" fmla="*/ 2 w 33"/>
                <a:gd name="T45" fmla="*/ 6 h 40"/>
                <a:gd name="T46" fmla="*/ 4 w 33"/>
                <a:gd name="T47" fmla="*/ 5 h 40"/>
                <a:gd name="T48" fmla="*/ 4 w 33"/>
                <a:gd name="T49" fmla="*/ 2 h 40"/>
                <a:gd name="T50" fmla="*/ 4 w 33"/>
                <a:gd name="T51" fmla="*/ 1 h 40"/>
                <a:gd name="T52" fmla="*/ 2 w 33"/>
                <a:gd name="T5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" h="40">
                  <a:moveTo>
                    <a:pt x="2" y="0"/>
                  </a:moveTo>
                  <a:lnTo>
                    <a:pt x="2" y="0"/>
                  </a:lnTo>
                  <a:lnTo>
                    <a:pt x="33" y="35"/>
                  </a:lnTo>
                  <a:lnTo>
                    <a:pt x="30" y="38"/>
                  </a:lnTo>
                  <a:lnTo>
                    <a:pt x="30" y="39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17" y="27"/>
                  </a:lnTo>
                  <a:lnTo>
                    <a:pt x="18" y="27"/>
                  </a:lnTo>
                  <a:lnTo>
                    <a:pt x="18" y="26"/>
                  </a:lnTo>
                  <a:lnTo>
                    <a:pt x="17" y="26"/>
                  </a:lnTo>
                  <a:lnTo>
                    <a:pt x="16" y="26"/>
                  </a:lnTo>
                  <a:lnTo>
                    <a:pt x="4" y="12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9"/>
                  </a:lnTo>
                  <a:lnTo>
                    <a:pt x="4" y="9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5"/>
                  </a:lnTo>
                  <a:lnTo>
                    <a:pt x="4" y="2"/>
                  </a:lnTo>
                  <a:lnTo>
                    <a:pt x="4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1" name="Freeform 1084"/>
            <p:cNvSpPr>
              <a:spLocks/>
            </p:cNvSpPr>
            <p:nvPr/>
          </p:nvSpPr>
          <p:spPr bwMode="auto">
            <a:xfrm>
              <a:off x="5867400" y="2211388"/>
              <a:ext cx="52388" cy="34925"/>
            </a:xfrm>
            <a:custGeom>
              <a:avLst/>
              <a:gdLst>
                <a:gd name="T0" fmla="*/ 29 w 33"/>
                <a:gd name="T1" fmla="*/ 0 h 22"/>
                <a:gd name="T2" fmla="*/ 30 w 33"/>
                <a:gd name="T3" fmla="*/ 0 h 22"/>
                <a:gd name="T4" fmla="*/ 30 w 33"/>
                <a:gd name="T5" fmla="*/ 0 h 22"/>
                <a:gd name="T6" fmla="*/ 31 w 33"/>
                <a:gd name="T7" fmla="*/ 0 h 22"/>
                <a:gd name="T8" fmla="*/ 31 w 33"/>
                <a:gd name="T9" fmla="*/ 0 h 22"/>
                <a:gd name="T10" fmla="*/ 33 w 33"/>
                <a:gd name="T11" fmla="*/ 1 h 22"/>
                <a:gd name="T12" fmla="*/ 33 w 33"/>
                <a:gd name="T13" fmla="*/ 2 h 22"/>
                <a:gd name="T14" fmla="*/ 33 w 33"/>
                <a:gd name="T15" fmla="*/ 5 h 22"/>
                <a:gd name="T16" fmla="*/ 31 w 33"/>
                <a:gd name="T17" fmla="*/ 6 h 22"/>
                <a:gd name="T18" fmla="*/ 29 w 33"/>
                <a:gd name="T19" fmla="*/ 8 h 22"/>
                <a:gd name="T20" fmla="*/ 20 w 33"/>
                <a:gd name="T21" fmla="*/ 16 h 22"/>
                <a:gd name="T22" fmla="*/ 9 w 33"/>
                <a:gd name="T23" fmla="*/ 22 h 22"/>
                <a:gd name="T24" fmla="*/ 7 w 33"/>
                <a:gd name="T25" fmla="*/ 20 h 22"/>
                <a:gd name="T26" fmla="*/ 4 w 33"/>
                <a:gd name="T27" fmla="*/ 18 h 22"/>
                <a:gd name="T28" fmla="*/ 3 w 33"/>
                <a:gd name="T29" fmla="*/ 18 h 22"/>
                <a:gd name="T30" fmla="*/ 0 w 33"/>
                <a:gd name="T31" fmla="*/ 21 h 22"/>
                <a:gd name="T32" fmla="*/ 1 w 33"/>
                <a:gd name="T33" fmla="*/ 20 h 22"/>
                <a:gd name="T34" fmla="*/ 3 w 33"/>
                <a:gd name="T35" fmla="*/ 18 h 22"/>
                <a:gd name="T36" fmla="*/ 16 w 33"/>
                <a:gd name="T37" fmla="*/ 9 h 22"/>
                <a:gd name="T38" fmla="*/ 27 w 33"/>
                <a:gd name="T39" fmla="*/ 0 h 22"/>
                <a:gd name="T40" fmla="*/ 29 w 33"/>
                <a:gd name="T41" fmla="*/ 0 h 22"/>
                <a:gd name="T42" fmla="*/ 29 w 33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" h="22">
                  <a:moveTo>
                    <a:pt x="29" y="0"/>
                  </a:moveTo>
                  <a:lnTo>
                    <a:pt x="30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1"/>
                  </a:lnTo>
                  <a:lnTo>
                    <a:pt x="33" y="2"/>
                  </a:lnTo>
                  <a:lnTo>
                    <a:pt x="33" y="5"/>
                  </a:lnTo>
                  <a:lnTo>
                    <a:pt x="31" y="6"/>
                  </a:lnTo>
                  <a:lnTo>
                    <a:pt x="29" y="8"/>
                  </a:lnTo>
                  <a:lnTo>
                    <a:pt x="20" y="16"/>
                  </a:lnTo>
                  <a:lnTo>
                    <a:pt x="9" y="22"/>
                  </a:lnTo>
                  <a:lnTo>
                    <a:pt x="7" y="20"/>
                  </a:lnTo>
                  <a:lnTo>
                    <a:pt x="4" y="18"/>
                  </a:lnTo>
                  <a:lnTo>
                    <a:pt x="3" y="18"/>
                  </a:lnTo>
                  <a:lnTo>
                    <a:pt x="0" y="21"/>
                  </a:lnTo>
                  <a:lnTo>
                    <a:pt x="1" y="20"/>
                  </a:lnTo>
                  <a:lnTo>
                    <a:pt x="3" y="18"/>
                  </a:lnTo>
                  <a:lnTo>
                    <a:pt x="16" y="9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2" name="Freeform 1085"/>
            <p:cNvSpPr>
              <a:spLocks/>
            </p:cNvSpPr>
            <p:nvPr/>
          </p:nvSpPr>
          <p:spPr bwMode="auto">
            <a:xfrm>
              <a:off x="5867400" y="2239963"/>
              <a:ext cx="68263" cy="71438"/>
            </a:xfrm>
            <a:custGeom>
              <a:avLst/>
              <a:gdLst>
                <a:gd name="T0" fmla="*/ 4 w 43"/>
                <a:gd name="T1" fmla="*/ 0 h 45"/>
                <a:gd name="T2" fmla="*/ 7 w 43"/>
                <a:gd name="T3" fmla="*/ 2 h 45"/>
                <a:gd name="T4" fmla="*/ 9 w 43"/>
                <a:gd name="T5" fmla="*/ 4 h 45"/>
                <a:gd name="T6" fmla="*/ 10 w 43"/>
                <a:gd name="T7" fmla="*/ 5 h 45"/>
                <a:gd name="T8" fmla="*/ 10 w 43"/>
                <a:gd name="T9" fmla="*/ 5 h 45"/>
                <a:gd name="T10" fmla="*/ 10 w 43"/>
                <a:gd name="T11" fmla="*/ 7 h 45"/>
                <a:gd name="T12" fmla="*/ 10 w 43"/>
                <a:gd name="T13" fmla="*/ 7 h 45"/>
                <a:gd name="T14" fmla="*/ 12 w 43"/>
                <a:gd name="T15" fmla="*/ 7 h 45"/>
                <a:gd name="T16" fmla="*/ 12 w 43"/>
                <a:gd name="T17" fmla="*/ 7 h 45"/>
                <a:gd name="T18" fmla="*/ 14 w 43"/>
                <a:gd name="T19" fmla="*/ 9 h 45"/>
                <a:gd name="T20" fmla="*/ 14 w 43"/>
                <a:gd name="T21" fmla="*/ 11 h 45"/>
                <a:gd name="T22" fmla="*/ 13 w 43"/>
                <a:gd name="T23" fmla="*/ 12 h 45"/>
                <a:gd name="T24" fmla="*/ 14 w 43"/>
                <a:gd name="T25" fmla="*/ 13 h 45"/>
                <a:gd name="T26" fmla="*/ 14 w 43"/>
                <a:gd name="T27" fmla="*/ 12 h 45"/>
                <a:gd name="T28" fmla="*/ 17 w 43"/>
                <a:gd name="T29" fmla="*/ 12 h 45"/>
                <a:gd name="T30" fmla="*/ 24 w 43"/>
                <a:gd name="T31" fmla="*/ 19 h 45"/>
                <a:gd name="T32" fmla="*/ 22 w 43"/>
                <a:gd name="T33" fmla="*/ 20 h 45"/>
                <a:gd name="T34" fmla="*/ 22 w 43"/>
                <a:gd name="T35" fmla="*/ 21 h 45"/>
                <a:gd name="T36" fmla="*/ 22 w 43"/>
                <a:gd name="T37" fmla="*/ 21 h 45"/>
                <a:gd name="T38" fmla="*/ 25 w 43"/>
                <a:gd name="T39" fmla="*/ 20 h 45"/>
                <a:gd name="T40" fmla="*/ 27 w 43"/>
                <a:gd name="T41" fmla="*/ 22 h 45"/>
                <a:gd name="T42" fmla="*/ 25 w 43"/>
                <a:gd name="T43" fmla="*/ 24 h 45"/>
                <a:gd name="T44" fmla="*/ 25 w 43"/>
                <a:gd name="T45" fmla="*/ 25 h 45"/>
                <a:gd name="T46" fmla="*/ 26 w 43"/>
                <a:gd name="T47" fmla="*/ 25 h 45"/>
                <a:gd name="T48" fmla="*/ 26 w 43"/>
                <a:gd name="T49" fmla="*/ 25 h 45"/>
                <a:gd name="T50" fmla="*/ 29 w 43"/>
                <a:gd name="T51" fmla="*/ 25 h 45"/>
                <a:gd name="T52" fmla="*/ 31 w 43"/>
                <a:gd name="T53" fmla="*/ 28 h 45"/>
                <a:gd name="T54" fmla="*/ 29 w 43"/>
                <a:gd name="T55" fmla="*/ 30 h 45"/>
                <a:gd name="T56" fmla="*/ 29 w 43"/>
                <a:gd name="T57" fmla="*/ 32 h 45"/>
                <a:gd name="T58" fmla="*/ 30 w 43"/>
                <a:gd name="T59" fmla="*/ 32 h 45"/>
                <a:gd name="T60" fmla="*/ 34 w 43"/>
                <a:gd name="T61" fmla="*/ 30 h 45"/>
                <a:gd name="T62" fmla="*/ 37 w 43"/>
                <a:gd name="T63" fmla="*/ 34 h 45"/>
                <a:gd name="T64" fmla="*/ 35 w 43"/>
                <a:gd name="T65" fmla="*/ 34 h 45"/>
                <a:gd name="T66" fmla="*/ 35 w 43"/>
                <a:gd name="T67" fmla="*/ 36 h 45"/>
                <a:gd name="T68" fmla="*/ 37 w 43"/>
                <a:gd name="T69" fmla="*/ 36 h 45"/>
                <a:gd name="T70" fmla="*/ 37 w 43"/>
                <a:gd name="T71" fmla="*/ 36 h 45"/>
                <a:gd name="T72" fmla="*/ 39 w 43"/>
                <a:gd name="T73" fmla="*/ 36 h 45"/>
                <a:gd name="T74" fmla="*/ 43 w 43"/>
                <a:gd name="T75" fmla="*/ 39 h 45"/>
                <a:gd name="T76" fmla="*/ 42 w 43"/>
                <a:gd name="T77" fmla="*/ 41 h 45"/>
                <a:gd name="T78" fmla="*/ 42 w 43"/>
                <a:gd name="T79" fmla="*/ 41 h 45"/>
                <a:gd name="T80" fmla="*/ 41 w 43"/>
                <a:gd name="T81" fmla="*/ 42 h 45"/>
                <a:gd name="T82" fmla="*/ 38 w 43"/>
                <a:gd name="T83" fmla="*/ 45 h 45"/>
                <a:gd name="T84" fmla="*/ 20 w 43"/>
                <a:gd name="T85" fmla="*/ 25 h 45"/>
                <a:gd name="T86" fmla="*/ 1 w 43"/>
                <a:gd name="T87" fmla="*/ 7 h 45"/>
                <a:gd name="T88" fmla="*/ 0 w 43"/>
                <a:gd name="T89" fmla="*/ 4 h 45"/>
                <a:gd name="T90" fmla="*/ 0 w 43"/>
                <a:gd name="T91" fmla="*/ 3 h 45"/>
                <a:gd name="T92" fmla="*/ 0 w 43"/>
                <a:gd name="T93" fmla="*/ 3 h 45"/>
                <a:gd name="T94" fmla="*/ 0 w 43"/>
                <a:gd name="T95" fmla="*/ 3 h 45"/>
                <a:gd name="T96" fmla="*/ 3 w 43"/>
                <a:gd name="T97" fmla="*/ 0 h 45"/>
                <a:gd name="T98" fmla="*/ 4 w 43"/>
                <a:gd name="T9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3" h="45">
                  <a:moveTo>
                    <a:pt x="4" y="0"/>
                  </a:moveTo>
                  <a:lnTo>
                    <a:pt x="7" y="2"/>
                  </a:lnTo>
                  <a:lnTo>
                    <a:pt x="9" y="4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9"/>
                  </a:lnTo>
                  <a:lnTo>
                    <a:pt x="14" y="11"/>
                  </a:lnTo>
                  <a:lnTo>
                    <a:pt x="13" y="12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7" y="12"/>
                  </a:lnTo>
                  <a:lnTo>
                    <a:pt x="24" y="19"/>
                  </a:lnTo>
                  <a:lnTo>
                    <a:pt x="22" y="20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5" y="20"/>
                  </a:lnTo>
                  <a:lnTo>
                    <a:pt x="27" y="22"/>
                  </a:lnTo>
                  <a:lnTo>
                    <a:pt x="25" y="24"/>
                  </a:lnTo>
                  <a:lnTo>
                    <a:pt x="25" y="25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29" y="25"/>
                  </a:lnTo>
                  <a:lnTo>
                    <a:pt x="31" y="28"/>
                  </a:lnTo>
                  <a:lnTo>
                    <a:pt x="29" y="30"/>
                  </a:lnTo>
                  <a:lnTo>
                    <a:pt x="29" y="32"/>
                  </a:lnTo>
                  <a:lnTo>
                    <a:pt x="30" y="32"/>
                  </a:lnTo>
                  <a:lnTo>
                    <a:pt x="34" y="30"/>
                  </a:lnTo>
                  <a:lnTo>
                    <a:pt x="37" y="34"/>
                  </a:lnTo>
                  <a:lnTo>
                    <a:pt x="35" y="34"/>
                  </a:lnTo>
                  <a:lnTo>
                    <a:pt x="35" y="36"/>
                  </a:lnTo>
                  <a:lnTo>
                    <a:pt x="37" y="36"/>
                  </a:lnTo>
                  <a:lnTo>
                    <a:pt x="37" y="36"/>
                  </a:lnTo>
                  <a:lnTo>
                    <a:pt x="39" y="36"/>
                  </a:lnTo>
                  <a:lnTo>
                    <a:pt x="43" y="39"/>
                  </a:lnTo>
                  <a:lnTo>
                    <a:pt x="42" y="41"/>
                  </a:lnTo>
                  <a:lnTo>
                    <a:pt x="42" y="41"/>
                  </a:lnTo>
                  <a:lnTo>
                    <a:pt x="41" y="42"/>
                  </a:lnTo>
                  <a:lnTo>
                    <a:pt x="38" y="45"/>
                  </a:lnTo>
                  <a:lnTo>
                    <a:pt x="20" y="25"/>
                  </a:lnTo>
                  <a:lnTo>
                    <a:pt x="1" y="7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3" name="Freeform 1086"/>
            <p:cNvSpPr>
              <a:spLocks/>
            </p:cNvSpPr>
            <p:nvPr/>
          </p:nvSpPr>
          <p:spPr bwMode="auto">
            <a:xfrm>
              <a:off x="5938838" y="2306638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1 w 1"/>
                <a:gd name="T4" fmla="*/ 0 w 1"/>
                <a:gd name="T5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4" name="Rectangle 1087"/>
            <p:cNvSpPr>
              <a:spLocks noChangeArrowheads="1"/>
            </p:cNvSpPr>
            <p:nvPr/>
          </p:nvSpPr>
          <p:spPr bwMode="auto">
            <a:xfrm>
              <a:off x="5940425" y="2311401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5" name="Freeform 1088"/>
            <p:cNvSpPr>
              <a:spLocks/>
            </p:cNvSpPr>
            <p:nvPr/>
          </p:nvSpPr>
          <p:spPr bwMode="auto">
            <a:xfrm>
              <a:off x="5886450" y="2335213"/>
              <a:ext cx="28575" cy="30163"/>
            </a:xfrm>
            <a:custGeom>
              <a:avLst/>
              <a:gdLst>
                <a:gd name="T0" fmla="*/ 18 w 18"/>
                <a:gd name="T1" fmla="*/ 0 h 19"/>
                <a:gd name="T2" fmla="*/ 2 w 18"/>
                <a:gd name="T3" fmla="*/ 16 h 19"/>
                <a:gd name="T4" fmla="*/ 1 w 18"/>
                <a:gd name="T5" fmla="*/ 17 h 19"/>
                <a:gd name="T6" fmla="*/ 0 w 18"/>
                <a:gd name="T7" fmla="*/ 19 h 19"/>
                <a:gd name="T8" fmla="*/ 0 w 18"/>
                <a:gd name="T9" fmla="*/ 19 h 19"/>
                <a:gd name="T10" fmla="*/ 1 w 18"/>
                <a:gd name="T11" fmla="*/ 16 h 19"/>
                <a:gd name="T12" fmla="*/ 2 w 18"/>
                <a:gd name="T13" fmla="*/ 14 h 19"/>
                <a:gd name="T14" fmla="*/ 5 w 18"/>
                <a:gd name="T15" fmla="*/ 12 h 19"/>
                <a:gd name="T16" fmla="*/ 6 w 18"/>
                <a:gd name="T17" fmla="*/ 11 h 19"/>
                <a:gd name="T18" fmla="*/ 12 w 18"/>
                <a:gd name="T19" fmla="*/ 6 h 19"/>
                <a:gd name="T20" fmla="*/ 17 w 18"/>
                <a:gd name="T21" fmla="*/ 2 h 19"/>
                <a:gd name="T22" fmla="*/ 18 w 18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9">
                  <a:moveTo>
                    <a:pt x="18" y="0"/>
                  </a:moveTo>
                  <a:lnTo>
                    <a:pt x="2" y="16"/>
                  </a:lnTo>
                  <a:lnTo>
                    <a:pt x="1" y="17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1" y="16"/>
                  </a:lnTo>
                  <a:lnTo>
                    <a:pt x="2" y="14"/>
                  </a:lnTo>
                  <a:lnTo>
                    <a:pt x="5" y="12"/>
                  </a:lnTo>
                  <a:lnTo>
                    <a:pt x="6" y="11"/>
                  </a:lnTo>
                  <a:lnTo>
                    <a:pt x="12" y="6"/>
                  </a:lnTo>
                  <a:lnTo>
                    <a:pt x="17" y="2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6" name="Freeform 1089"/>
            <p:cNvSpPr>
              <a:spLocks/>
            </p:cNvSpPr>
            <p:nvPr/>
          </p:nvSpPr>
          <p:spPr bwMode="auto">
            <a:xfrm>
              <a:off x="5875338" y="2305051"/>
              <a:ext cx="65088" cy="57150"/>
            </a:xfrm>
            <a:custGeom>
              <a:avLst/>
              <a:gdLst>
                <a:gd name="T0" fmla="*/ 37 w 41"/>
                <a:gd name="T1" fmla="*/ 0 h 36"/>
                <a:gd name="T2" fmla="*/ 37 w 41"/>
                <a:gd name="T3" fmla="*/ 1 h 36"/>
                <a:gd name="T4" fmla="*/ 37 w 41"/>
                <a:gd name="T5" fmla="*/ 2 h 36"/>
                <a:gd name="T6" fmla="*/ 38 w 41"/>
                <a:gd name="T7" fmla="*/ 2 h 36"/>
                <a:gd name="T8" fmla="*/ 40 w 41"/>
                <a:gd name="T9" fmla="*/ 1 h 36"/>
                <a:gd name="T10" fmla="*/ 41 w 41"/>
                <a:gd name="T11" fmla="*/ 1 h 36"/>
                <a:gd name="T12" fmla="*/ 34 w 41"/>
                <a:gd name="T13" fmla="*/ 9 h 36"/>
                <a:gd name="T14" fmla="*/ 24 w 41"/>
                <a:gd name="T15" fmla="*/ 18 h 36"/>
                <a:gd name="T16" fmla="*/ 15 w 41"/>
                <a:gd name="T17" fmla="*/ 26 h 36"/>
                <a:gd name="T18" fmla="*/ 5 w 41"/>
                <a:gd name="T19" fmla="*/ 36 h 36"/>
                <a:gd name="T20" fmla="*/ 5 w 41"/>
                <a:gd name="T21" fmla="*/ 36 h 36"/>
                <a:gd name="T22" fmla="*/ 3 w 41"/>
                <a:gd name="T23" fmla="*/ 35 h 36"/>
                <a:gd name="T24" fmla="*/ 2 w 41"/>
                <a:gd name="T25" fmla="*/ 35 h 36"/>
                <a:gd name="T26" fmla="*/ 0 w 41"/>
                <a:gd name="T27" fmla="*/ 36 h 36"/>
                <a:gd name="T28" fmla="*/ 0 w 41"/>
                <a:gd name="T29" fmla="*/ 36 h 36"/>
                <a:gd name="T30" fmla="*/ 11 w 41"/>
                <a:gd name="T31" fmla="*/ 25 h 36"/>
                <a:gd name="T32" fmla="*/ 22 w 41"/>
                <a:gd name="T33" fmla="*/ 14 h 36"/>
                <a:gd name="T34" fmla="*/ 33 w 41"/>
                <a:gd name="T35" fmla="*/ 4 h 36"/>
                <a:gd name="T36" fmla="*/ 36 w 41"/>
                <a:gd name="T37" fmla="*/ 1 h 36"/>
                <a:gd name="T38" fmla="*/ 37 w 41"/>
                <a:gd name="T39" fmla="*/ 0 h 36"/>
                <a:gd name="T40" fmla="*/ 37 w 41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36">
                  <a:moveTo>
                    <a:pt x="37" y="0"/>
                  </a:moveTo>
                  <a:lnTo>
                    <a:pt x="37" y="1"/>
                  </a:lnTo>
                  <a:lnTo>
                    <a:pt x="37" y="2"/>
                  </a:lnTo>
                  <a:lnTo>
                    <a:pt x="38" y="2"/>
                  </a:lnTo>
                  <a:lnTo>
                    <a:pt x="40" y="1"/>
                  </a:lnTo>
                  <a:lnTo>
                    <a:pt x="41" y="1"/>
                  </a:lnTo>
                  <a:lnTo>
                    <a:pt x="34" y="9"/>
                  </a:lnTo>
                  <a:lnTo>
                    <a:pt x="24" y="18"/>
                  </a:lnTo>
                  <a:lnTo>
                    <a:pt x="15" y="26"/>
                  </a:lnTo>
                  <a:lnTo>
                    <a:pt x="5" y="36"/>
                  </a:lnTo>
                  <a:lnTo>
                    <a:pt x="5" y="36"/>
                  </a:lnTo>
                  <a:lnTo>
                    <a:pt x="3" y="35"/>
                  </a:lnTo>
                  <a:lnTo>
                    <a:pt x="2" y="35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11" y="25"/>
                  </a:lnTo>
                  <a:lnTo>
                    <a:pt x="22" y="14"/>
                  </a:lnTo>
                  <a:lnTo>
                    <a:pt x="33" y="4"/>
                  </a:lnTo>
                  <a:lnTo>
                    <a:pt x="36" y="1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7" name="Freeform 1090"/>
            <p:cNvSpPr>
              <a:spLocks/>
            </p:cNvSpPr>
            <p:nvPr/>
          </p:nvSpPr>
          <p:spPr bwMode="auto">
            <a:xfrm>
              <a:off x="5934075" y="2311401"/>
              <a:ext cx="6350" cy="6350"/>
            </a:xfrm>
            <a:custGeom>
              <a:avLst/>
              <a:gdLst>
                <a:gd name="T0" fmla="*/ 4 w 4"/>
                <a:gd name="T1" fmla="*/ 0 h 4"/>
                <a:gd name="T2" fmla="*/ 4 w 4"/>
                <a:gd name="T3" fmla="*/ 0 h 4"/>
                <a:gd name="T4" fmla="*/ 0 w 4"/>
                <a:gd name="T5" fmla="*/ 4 h 4"/>
                <a:gd name="T6" fmla="*/ 4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8" name="Freeform 1091"/>
            <p:cNvSpPr>
              <a:spLocks/>
            </p:cNvSpPr>
            <p:nvPr/>
          </p:nvSpPr>
          <p:spPr bwMode="auto">
            <a:xfrm>
              <a:off x="5873750" y="2360613"/>
              <a:ext cx="39688" cy="39688"/>
            </a:xfrm>
            <a:custGeom>
              <a:avLst/>
              <a:gdLst>
                <a:gd name="T0" fmla="*/ 4 w 25"/>
                <a:gd name="T1" fmla="*/ 0 h 25"/>
                <a:gd name="T2" fmla="*/ 6 w 25"/>
                <a:gd name="T3" fmla="*/ 1 h 25"/>
                <a:gd name="T4" fmla="*/ 6 w 25"/>
                <a:gd name="T5" fmla="*/ 1 h 25"/>
                <a:gd name="T6" fmla="*/ 4 w 25"/>
                <a:gd name="T7" fmla="*/ 7 h 25"/>
                <a:gd name="T8" fmla="*/ 4 w 25"/>
                <a:gd name="T9" fmla="*/ 8 h 25"/>
                <a:gd name="T10" fmla="*/ 4 w 25"/>
                <a:gd name="T11" fmla="*/ 8 h 25"/>
                <a:gd name="T12" fmla="*/ 5 w 25"/>
                <a:gd name="T13" fmla="*/ 8 h 25"/>
                <a:gd name="T14" fmla="*/ 9 w 25"/>
                <a:gd name="T15" fmla="*/ 4 h 25"/>
                <a:gd name="T16" fmla="*/ 12 w 25"/>
                <a:gd name="T17" fmla="*/ 7 h 25"/>
                <a:gd name="T18" fmla="*/ 10 w 25"/>
                <a:gd name="T19" fmla="*/ 9 h 25"/>
                <a:gd name="T20" fmla="*/ 10 w 25"/>
                <a:gd name="T21" fmla="*/ 11 h 25"/>
                <a:gd name="T22" fmla="*/ 12 w 25"/>
                <a:gd name="T23" fmla="*/ 11 h 25"/>
                <a:gd name="T24" fmla="*/ 12 w 25"/>
                <a:gd name="T25" fmla="*/ 11 h 25"/>
                <a:gd name="T26" fmla="*/ 14 w 25"/>
                <a:gd name="T27" fmla="*/ 8 h 25"/>
                <a:gd name="T28" fmla="*/ 18 w 25"/>
                <a:gd name="T29" fmla="*/ 13 h 25"/>
                <a:gd name="T30" fmla="*/ 18 w 25"/>
                <a:gd name="T31" fmla="*/ 13 h 25"/>
                <a:gd name="T32" fmla="*/ 18 w 25"/>
                <a:gd name="T33" fmla="*/ 15 h 25"/>
                <a:gd name="T34" fmla="*/ 18 w 25"/>
                <a:gd name="T35" fmla="*/ 15 h 25"/>
                <a:gd name="T36" fmla="*/ 20 w 25"/>
                <a:gd name="T37" fmla="*/ 15 h 25"/>
                <a:gd name="T38" fmla="*/ 20 w 25"/>
                <a:gd name="T39" fmla="*/ 15 h 25"/>
                <a:gd name="T40" fmla="*/ 25 w 25"/>
                <a:gd name="T41" fmla="*/ 17 h 25"/>
                <a:gd name="T42" fmla="*/ 22 w 25"/>
                <a:gd name="T43" fmla="*/ 18 h 25"/>
                <a:gd name="T44" fmla="*/ 21 w 25"/>
                <a:gd name="T45" fmla="*/ 21 h 25"/>
                <a:gd name="T46" fmla="*/ 22 w 25"/>
                <a:gd name="T47" fmla="*/ 22 h 25"/>
                <a:gd name="T48" fmla="*/ 23 w 25"/>
                <a:gd name="T49" fmla="*/ 25 h 25"/>
                <a:gd name="T50" fmla="*/ 23 w 25"/>
                <a:gd name="T51" fmla="*/ 24 h 25"/>
                <a:gd name="T52" fmla="*/ 12 w 25"/>
                <a:gd name="T53" fmla="*/ 16 h 25"/>
                <a:gd name="T54" fmla="*/ 1 w 25"/>
                <a:gd name="T55" fmla="*/ 5 h 25"/>
                <a:gd name="T56" fmla="*/ 0 w 25"/>
                <a:gd name="T57" fmla="*/ 4 h 25"/>
                <a:gd name="T58" fmla="*/ 0 w 25"/>
                <a:gd name="T59" fmla="*/ 3 h 25"/>
                <a:gd name="T60" fmla="*/ 1 w 25"/>
                <a:gd name="T61" fmla="*/ 1 h 25"/>
                <a:gd name="T62" fmla="*/ 1 w 25"/>
                <a:gd name="T63" fmla="*/ 1 h 25"/>
                <a:gd name="T64" fmla="*/ 3 w 25"/>
                <a:gd name="T65" fmla="*/ 0 h 25"/>
                <a:gd name="T66" fmla="*/ 4 w 25"/>
                <a:gd name="T6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" h="25">
                  <a:moveTo>
                    <a:pt x="4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4" y="7"/>
                  </a:lnTo>
                  <a:lnTo>
                    <a:pt x="4" y="8"/>
                  </a:lnTo>
                  <a:lnTo>
                    <a:pt x="4" y="8"/>
                  </a:lnTo>
                  <a:lnTo>
                    <a:pt x="5" y="8"/>
                  </a:lnTo>
                  <a:lnTo>
                    <a:pt x="9" y="4"/>
                  </a:lnTo>
                  <a:lnTo>
                    <a:pt x="12" y="7"/>
                  </a:lnTo>
                  <a:lnTo>
                    <a:pt x="10" y="9"/>
                  </a:ln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4" y="8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5" y="17"/>
                  </a:lnTo>
                  <a:lnTo>
                    <a:pt x="22" y="18"/>
                  </a:lnTo>
                  <a:lnTo>
                    <a:pt x="21" y="21"/>
                  </a:lnTo>
                  <a:lnTo>
                    <a:pt x="22" y="22"/>
                  </a:lnTo>
                  <a:lnTo>
                    <a:pt x="23" y="25"/>
                  </a:lnTo>
                  <a:lnTo>
                    <a:pt x="23" y="24"/>
                  </a:lnTo>
                  <a:lnTo>
                    <a:pt x="12" y="1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9" name="Rectangle 1092"/>
            <p:cNvSpPr>
              <a:spLocks noChangeArrowheads="1"/>
            </p:cNvSpPr>
            <p:nvPr/>
          </p:nvSpPr>
          <p:spPr bwMode="auto">
            <a:xfrm>
              <a:off x="5886450" y="236537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0" name="Freeform 1093"/>
            <p:cNvSpPr>
              <a:spLocks/>
            </p:cNvSpPr>
            <p:nvPr/>
          </p:nvSpPr>
          <p:spPr bwMode="auto">
            <a:xfrm>
              <a:off x="5907088" y="2332038"/>
              <a:ext cx="63500" cy="68263"/>
            </a:xfrm>
            <a:custGeom>
              <a:avLst/>
              <a:gdLst>
                <a:gd name="T0" fmla="*/ 39 w 40"/>
                <a:gd name="T1" fmla="*/ 0 h 43"/>
                <a:gd name="T2" fmla="*/ 39 w 40"/>
                <a:gd name="T3" fmla="*/ 0 h 43"/>
                <a:gd name="T4" fmla="*/ 38 w 40"/>
                <a:gd name="T5" fmla="*/ 1 h 43"/>
                <a:gd name="T6" fmla="*/ 37 w 40"/>
                <a:gd name="T7" fmla="*/ 4 h 43"/>
                <a:gd name="T8" fmla="*/ 35 w 40"/>
                <a:gd name="T9" fmla="*/ 5 h 43"/>
                <a:gd name="T10" fmla="*/ 35 w 40"/>
                <a:gd name="T11" fmla="*/ 5 h 43"/>
                <a:gd name="T12" fmla="*/ 37 w 40"/>
                <a:gd name="T13" fmla="*/ 6 h 43"/>
                <a:gd name="T14" fmla="*/ 37 w 40"/>
                <a:gd name="T15" fmla="*/ 6 h 43"/>
                <a:gd name="T16" fmla="*/ 38 w 40"/>
                <a:gd name="T17" fmla="*/ 5 h 43"/>
                <a:gd name="T18" fmla="*/ 38 w 40"/>
                <a:gd name="T19" fmla="*/ 6 h 43"/>
                <a:gd name="T20" fmla="*/ 40 w 40"/>
                <a:gd name="T21" fmla="*/ 8 h 43"/>
                <a:gd name="T22" fmla="*/ 23 w 40"/>
                <a:gd name="T23" fmla="*/ 25 h 43"/>
                <a:gd name="T24" fmla="*/ 6 w 40"/>
                <a:gd name="T25" fmla="*/ 42 h 43"/>
                <a:gd name="T26" fmla="*/ 5 w 40"/>
                <a:gd name="T27" fmla="*/ 43 h 43"/>
                <a:gd name="T28" fmla="*/ 4 w 40"/>
                <a:gd name="T29" fmla="*/ 43 h 43"/>
                <a:gd name="T30" fmla="*/ 2 w 40"/>
                <a:gd name="T31" fmla="*/ 43 h 43"/>
                <a:gd name="T32" fmla="*/ 2 w 40"/>
                <a:gd name="T33" fmla="*/ 43 h 43"/>
                <a:gd name="T34" fmla="*/ 1 w 40"/>
                <a:gd name="T35" fmla="*/ 40 h 43"/>
                <a:gd name="T36" fmla="*/ 0 w 40"/>
                <a:gd name="T37" fmla="*/ 39 h 43"/>
                <a:gd name="T38" fmla="*/ 1 w 40"/>
                <a:gd name="T39" fmla="*/ 36 h 43"/>
                <a:gd name="T40" fmla="*/ 4 w 40"/>
                <a:gd name="T41" fmla="*/ 35 h 43"/>
                <a:gd name="T42" fmla="*/ 21 w 40"/>
                <a:gd name="T43" fmla="*/ 18 h 43"/>
                <a:gd name="T44" fmla="*/ 38 w 40"/>
                <a:gd name="T45" fmla="*/ 1 h 43"/>
                <a:gd name="T46" fmla="*/ 39 w 40"/>
                <a:gd name="T4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" h="43">
                  <a:moveTo>
                    <a:pt x="39" y="0"/>
                  </a:moveTo>
                  <a:lnTo>
                    <a:pt x="39" y="0"/>
                  </a:lnTo>
                  <a:lnTo>
                    <a:pt x="38" y="1"/>
                  </a:lnTo>
                  <a:lnTo>
                    <a:pt x="37" y="4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8" y="5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23" y="25"/>
                  </a:lnTo>
                  <a:lnTo>
                    <a:pt x="6" y="42"/>
                  </a:lnTo>
                  <a:lnTo>
                    <a:pt x="5" y="43"/>
                  </a:lnTo>
                  <a:lnTo>
                    <a:pt x="4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1" y="40"/>
                  </a:lnTo>
                  <a:lnTo>
                    <a:pt x="0" y="39"/>
                  </a:lnTo>
                  <a:lnTo>
                    <a:pt x="1" y="36"/>
                  </a:lnTo>
                  <a:lnTo>
                    <a:pt x="4" y="35"/>
                  </a:lnTo>
                  <a:lnTo>
                    <a:pt x="21" y="18"/>
                  </a:lnTo>
                  <a:lnTo>
                    <a:pt x="38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1" name="Freeform 1094"/>
            <p:cNvSpPr>
              <a:spLocks/>
            </p:cNvSpPr>
            <p:nvPr/>
          </p:nvSpPr>
          <p:spPr bwMode="auto">
            <a:xfrm>
              <a:off x="5959475" y="2209801"/>
              <a:ext cx="69850" cy="71438"/>
            </a:xfrm>
            <a:custGeom>
              <a:avLst/>
              <a:gdLst>
                <a:gd name="T0" fmla="*/ 44 w 44"/>
                <a:gd name="T1" fmla="*/ 0 h 45"/>
                <a:gd name="T2" fmla="*/ 43 w 44"/>
                <a:gd name="T3" fmla="*/ 1 h 45"/>
                <a:gd name="T4" fmla="*/ 41 w 44"/>
                <a:gd name="T5" fmla="*/ 3 h 45"/>
                <a:gd name="T6" fmla="*/ 43 w 44"/>
                <a:gd name="T7" fmla="*/ 6 h 45"/>
                <a:gd name="T8" fmla="*/ 44 w 44"/>
                <a:gd name="T9" fmla="*/ 7 h 45"/>
                <a:gd name="T10" fmla="*/ 24 w 44"/>
                <a:gd name="T11" fmla="*/ 26 h 45"/>
                <a:gd name="T12" fmla="*/ 6 w 44"/>
                <a:gd name="T13" fmla="*/ 44 h 45"/>
                <a:gd name="T14" fmla="*/ 5 w 44"/>
                <a:gd name="T15" fmla="*/ 44 h 45"/>
                <a:gd name="T16" fmla="*/ 4 w 44"/>
                <a:gd name="T17" fmla="*/ 45 h 45"/>
                <a:gd name="T18" fmla="*/ 2 w 44"/>
                <a:gd name="T19" fmla="*/ 44 h 45"/>
                <a:gd name="T20" fmla="*/ 1 w 44"/>
                <a:gd name="T21" fmla="*/ 43 h 45"/>
                <a:gd name="T22" fmla="*/ 2 w 44"/>
                <a:gd name="T23" fmla="*/ 41 h 45"/>
                <a:gd name="T24" fmla="*/ 2 w 44"/>
                <a:gd name="T25" fmla="*/ 41 h 45"/>
                <a:gd name="T26" fmla="*/ 1 w 44"/>
                <a:gd name="T27" fmla="*/ 40 h 45"/>
                <a:gd name="T28" fmla="*/ 1 w 44"/>
                <a:gd name="T29" fmla="*/ 40 h 45"/>
                <a:gd name="T30" fmla="*/ 0 w 44"/>
                <a:gd name="T31" fmla="*/ 41 h 45"/>
                <a:gd name="T32" fmla="*/ 1 w 44"/>
                <a:gd name="T33" fmla="*/ 40 h 45"/>
                <a:gd name="T34" fmla="*/ 1 w 44"/>
                <a:gd name="T35" fmla="*/ 39 h 45"/>
                <a:gd name="T36" fmla="*/ 4 w 44"/>
                <a:gd name="T37" fmla="*/ 36 h 45"/>
                <a:gd name="T38" fmla="*/ 23 w 44"/>
                <a:gd name="T39" fmla="*/ 18 h 45"/>
                <a:gd name="T40" fmla="*/ 43 w 44"/>
                <a:gd name="T41" fmla="*/ 0 h 45"/>
                <a:gd name="T42" fmla="*/ 44 w 44"/>
                <a:gd name="T4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45">
                  <a:moveTo>
                    <a:pt x="44" y="0"/>
                  </a:moveTo>
                  <a:lnTo>
                    <a:pt x="43" y="1"/>
                  </a:lnTo>
                  <a:lnTo>
                    <a:pt x="41" y="3"/>
                  </a:lnTo>
                  <a:lnTo>
                    <a:pt x="43" y="6"/>
                  </a:lnTo>
                  <a:lnTo>
                    <a:pt x="44" y="7"/>
                  </a:lnTo>
                  <a:lnTo>
                    <a:pt x="24" y="26"/>
                  </a:lnTo>
                  <a:lnTo>
                    <a:pt x="6" y="44"/>
                  </a:lnTo>
                  <a:lnTo>
                    <a:pt x="5" y="44"/>
                  </a:lnTo>
                  <a:lnTo>
                    <a:pt x="4" y="45"/>
                  </a:lnTo>
                  <a:lnTo>
                    <a:pt x="2" y="44"/>
                  </a:lnTo>
                  <a:lnTo>
                    <a:pt x="1" y="43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0" y="41"/>
                  </a:lnTo>
                  <a:lnTo>
                    <a:pt x="1" y="40"/>
                  </a:lnTo>
                  <a:lnTo>
                    <a:pt x="1" y="39"/>
                  </a:lnTo>
                  <a:lnTo>
                    <a:pt x="4" y="36"/>
                  </a:lnTo>
                  <a:lnTo>
                    <a:pt x="23" y="18"/>
                  </a:lnTo>
                  <a:lnTo>
                    <a:pt x="43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2" name="Freeform 1095"/>
            <p:cNvSpPr>
              <a:spLocks/>
            </p:cNvSpPr>
            <p:nvPr/>
          </p:nvSpPr>
          <p:spPr bwMode="auto">
            <a:xfrm>
              <a:off x="6024563" y="2209801"/>
              <a:ext cx="49213" cy="42863"/>
            </a:xfrm>
            <a:custGeom>
              <a:avLst/>
              <a:gdLst>
                <a:gd name="T0" fmla="*/ 4 w 31"/>
                <a:gd name="T1" fmla="*/ 0 h 27"/>
                <a:gd name="T2" fmla="*/ 4 w 31"/>
                <a:gd name="T3" fmla="*/ 0 h 27"/>
                <a:gd name="T4" fmla="*/ 4 w 31"/>
                <a:gd name="T5" fmla="*/ 0 h 27"/>
                <a:gd name="T6" fmla="*/ 6 w 31"/>
                <a:gd name="T7" fmla="*/ 0 h 27"/>
                <a:gd name="T8" fmla="*/ 6 w 31"/>
                <a:gd name="T9" fmla="*/ 1 h 27"/>
                <a:gd name="T10" fmla="*/ 7 w 31"/>
                <a:gd name="T11" fmla="*/ 1 h 27"/>
                <a:gd name="T12" fmla="*/ 18 w 31"/>
                <a:gd name="T13" fmla="*/ 11 h 27"/>
                <a:gd name="T14" fmla="*/ 29 w 31"/>
                <a:gd name="T15" fmla="*/ 23 h 27"/>
                <a:gd name="T16" fmla="*/ 31 w 31"/>
                <a:gd name="T17" fmla="*/ 24 h 27"/>
                <a:gd name="T18" fmla="*/ 29 w 31"/>
                <a:gd name="T19" fmla="*/ 27 h 27"/>
                <a:gd name="T20" fmla="*/ 29 w 31"/>
                <a:gd name="T21" fmla="*/ 24 h 27"/>
                <a:gd name="T22" fmla="*/ 27 w 31"/>
                <a:gd name="T23" fmla="*/ 23 h 27"/>
                <a:gd name="T24" fmla="*/ 25 w 31"/>
                <a:gd name="T25" fmla="*/ 23 h 27"/>
                <a:gd name="T26" fmla="*/ 23 w 31"/>
                <a:gd name="T27" fmla="*/ 24 h 27"/>
                <a:gd name="T28" fmla="*/ 21 w 31"/>
                <a:gd name="T29" fmla="*/ 26 h 27"/>
                <a:gd name="T30" fmla="*/ 24 w 31"/>
                <a:gd name="T31" fmla="*/ 23 h 27"/>
                <a:gd name="T32" fmla="*/ 24 w 31"/>
                <a:gd name="T33" fmla="*/ 23 h 27"/>
                <a:gd name="T34" fmla="*/ 23 w 31"/>
                <a:gd name="T35" fmla="*/ 22 h 27"/>
                <a:gd name="T36" fmla="*/ 23 w 31"/>
                <a:gd name="T37" fmla="*/ 22 h 27"/>
                <a:gd name="T38" fmla="*/ 20 w 31"/>
                <a:gd name="T39" fmla="*/ 23 h 27"/>
                <a:gd name="T40" fmla="*/ 15 w 31"/>
                <a:gd name="T41" fmla="*/ 19 h 27"/>
                <a:gd name="T42" fmla="*/ 15 w 31"/>
                <a:gd name="T43" fmla="*/ 19 h 27"/>
                <a:gd name="T44" fmla="*/ 16 w 31"/>
                <a:gd name="T45" fmla="*/ 18 h 27"/>
                <a:gd name="T46" fmla="*/ 15 w 31"/>
                <a:gd name="T47" fmla="*/ 17 h 27"/>
                <a:gd name="T48" fmla="*/ 15 w 31"/>
                <a:gd name="T49" fmla="*/ 17 h 27"/>
                <a:gd name="T50" fmla="*/ 14 w 31"/>
                <a:gd name="T51" fmla="*/ 18 h 27"/>
                <a:gd name="T52" fmla="*/ 10 w 31"/>
                <a:gd name="T53" fmla="*/ 14 h 27"/>
                <a:gd name="T54" fmla="*/ 10 w 31"/>
                <a:gd name="T55" fmla="*/ 14 h 27"/>
                <a:gd name="T56" fmla="*/ 10 w 31"/>
                <a:gd name="T57" fmla="*/ 13 h 27"/>
                <a:gd name="T58" fmla="*/ 10 w 31"/>
                <a:gd name="T59" fmla="*/ 13 h 27"/>
                <a:gd name="T60" fmla="*/ 8 w 31"/>
                <a:gd name="T61" fmla="*/ 13 h 27"/>
                <a:gd name="T62" fmla="*/ 8 w 31"/>
                <a:gd name="T63" fmla="*/ 13 h 27"/>
                <a:gd name="T64" fmla="*/ 7 w 31"/>
                <a:gd name="T65" fmla="*/ 11 h 27"/>
                <a:gd name="T66" fmla="*/ 6 w 31"/>
                <a:gd name="T67" fmla="*/ 10 h 27"/>
                <a:gd name="T68" fmla="*/ 3 w 31"/>
                <a:gd name="T69" fmla="*/ 7 h 27"/>
                <a:gd name="T70" fmla="*/ 2 w 31"/>
                <a:gd name="T71" fmla="*/ 6 h 27"/>
                <a:gd name="T72" fmla="*/ 0 w 31"/>
                <a:gd name="T73" fmla="*/ 3 h 27"/>
                <a:gd name="T74" fmla="*/ 2 w 31"/>
                <a:gd name="T75" fmla="*/ 1 h 27"/>
                <a:gd name="T76" fmla="*/ 3 w 31"/>
                <a:gd name="T77" fmla="*/ 0 h 27"/>
                <a:gd name="T78" fmla="*/ 3 w 31"/>
                <a:gd name="T79" fmla="*/ 0 h 27"/>
                <a:gd name="T80" fmla="*/ 4 w 31"/>
                <a:gd name="T8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1" h="27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7" y="1"/>
                  </a:lnTo>
                  <a:lnTo>
                    <a:pt x="18" y="11"/>
                  </a:lnTo>
                  <a:lnTo>
                    <a:pt x="29" y="23"/>
                  </a:lnTo>
                  <a:lnTo>
                    <a:pt x="31" y="24"/>
                  </a:lnTo>
                  <a:lnTo>
                    <a:pt x="29" y="27"/>
                  </a:lnTo>
                  <a:lnTo>
                    <a:pt x="29" y="24"/>
                  </a:lnTo>
                  <a:lnTo>
                    <a:pt x="27" y="23"/>
                  </a:lnTo>
                  <a:lnTo>
                    <a:pt x="25" y="23"/>
                  </a:lnTo>
                  <a:lnTo>
                    <a:pt x="23" y="24"/>
                  </a:lnTo>
                  <a:lnTo>
                    <a:pt x="21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0" y="23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6" y="18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4" y="1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7" y="11"/>
                  </a:lnTo>
                  <a:lnTo>
                    <a:pt x="6" y="10"/>
                  </a:lnTo>
                  <a:lnTo>
                    <a:pt x="3" y="7"/>
                  </a:lnTo>
                  <a:lnTo>
                    <a:pt x="2" y="6"/>
                  </a:lnTo>
                  <a:lnTo>
                    <a:pt x="0" y="3"/>
                  </a:lnTo>
                  <a:lnTo>
                    <a:pt x="2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3" name="Freeform 1096"/>
            <p:cNvSpPr>
              <a:spLocks/>
            </p:cNvSpPr>
            <p:nvPr/>
          </p:nvSpPr>
          <p:spPr bwMode="auto">
            <a:xfrm>
              <a:off x="6002338" y="2246313"/>
              <a:ext cx="68263" cy="58738"/>
            </a:xfrm>
            <a:custGeom>
              <a:avLst/>
              <a:gdLst>
                <a:gd name="T0" fmla="*/ 39 w 43"/>
                <a:gd name="T1" fmla="*/ 0 h 37"/>
                <a:gd name="T2" fmla="*/ 41 w 43"/>
                <a:gd name="T3" fmla="*/ 0 h 37"/>
                <a:gd name="T4" fmla="*/ 43 w 43"/>
                <a:gd name="T5" fmla="*/ 1 h 37"/>
                <a:gd name="T6" fmla="*/ 43 w 43"/>
                <a:gd name="T7" fmla="*/ 4 h 37"/>
                <a:gd name="T8" fmla="*/ 43 w 43"/>
                <a:gd name="T9" fmla="*/ 5 h 37"/>
                <a:gd name="T10" fmla="*/ 42 w 43"/>
                <a:gd name="T11" fmla="*/ 7 h 37"/>
                <a:gd name="T12" fmla="*/ 9 w 43"/>
                <a:gd name="T13" fmla="*/ 34 h 37"/>
                <a:gd name="T14" fmla="*/ 8 w 43"/>
                <a:gd name="T15" fmla="*/ 33 h 37"/>
                <a:gd name="T16" fmla="*/ 7 w 43"/>
                <a:gd name="T17" fmla="*/ 32 h 37"/>
                <a:gd name="T18" fmla="*/ 4 w 43"/>
                <a:gd name="T19" fmla="*/ 32 h 37"/>
                <a:gd name="T20" fmla="*/ 3 w 43"/>
                <a:gd name="T21" fmla="*/ 33 h 37"/>
                <a:gd name="T22" fmla="*/ 1 w 43"/>
                <a:gd name="T23" fmla="*/ 34 h 37"/>
                <a:gd name="T24" fmla="*/ 3 w 43"/>
                <a:gd name="T25" fmla="*/ 37 h 37"/>
                <a:gd name="T26" fmla="*/ 1 w 43"/>
                <a:gd name="T27" fmla="*/ 35 h 37"/>
                <a:gd name="T28" fmla="*/ 0 w 43"/>
                <a:gd name="T29" fmla="*/ 33 h 37"/>
                <a:gd name="T30" fmla="*/ 18 w 43"/>
                <a:gd name="T31" fmla="*/ 18 h 37"/>
                <a:gd name="T32" fmla="*/ 35 w 43"/>
                <a:gd name="T33" fmla="*/ 3 h 37"/>
                <a:gd name="T34" fmla="*/ 37 w 43"/>
                <a:gd name="T35" fmla="*/ 1 h 37"/>
                <a:gd name="T36" fmla="*/ 39 w 43"/>
                <a:gd name="T3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7">
                  <a:moveTo>
                    <a:pt x="39" y="0"/>
                  </a:moveTo>
                  <a:lnTo>
                    <a:pt x="41" y="0"/>
                  </a:lnTo>
                  <a:lnTo>
                    <a:pt x="43" y="1"/>
                  </a:lnTo>
                  <a:lnTo>
                    <a:pt x="43" y="4"/>
                  </a:lnTo>
                  <a:lnTo>
                    <a:pt x="43" y="5"/>
                  </a:lnTo>
                  <a:lnTo>
                    <a:pt x="42" y="7"/>
                  </a:lnTo>
                  <a:lnTo>
                    <a:pt x="9" y="34"/>
                  </a:lnTo>
                  <a:lnTo>
                    <a:pt x="8" y="33"/>
                  </a:lnTo>
                  <a:lnTo>
                    <a:pt x="7" y="32"/>
                  </a:lnTo>
                  <a:lnTo>
                    <a:pt x="4" y="32"/>
                  </a:lnTo>
                  <a:lnTo>
                    <a:pt x="3" y="33"/>
                  </a:lnTo>
                  <a:lnTo>
                    <a:pt x="1" y="34"/>
                  </a:lnTo>
                  <a:lnTo>
                    <a:pt x="3" y="37"/>
                  </a:lnTo>
                  <a:lnTo>
                    <a:pt x="1" y="35"/>
                  </a:lnTo>
                  <a:lnTo>
                    <a:pt x="0" y="33"/>
                  </a:lnTo>
                  <a:lnTo>
                    <a:pt x="18" y="18"/>
                  </a:lnTo>
                  <a:lnTo>
                    <a:pt x="35" y="3"/>
                  </a:lnTo>
                  <a:lnTo>
                    <a:pt x="37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4" name="Freeform 1097"/>
            <p:cNvSpPr>
              <a:spLocks/>
            </p:cNvSpPr>
            <p:nvPr/>
          </p:nvSpPr>
          <p:spPr bwMode="auto">
            <a:xfrm>
              <a:off x="5967413" y="2333626"/>
              <a:ext cx="57150" cy="65088"/>
            </a:xfrm>
            <a:custGeom>
              <a:avLst/>
              <a:gdLst>
                <a:gd name="T0" fmla="*/ 5 w 36"/>
                <a:gd name="T1" fmla="*/ 0 h 41"/>
                <a:gd name="T2" fmla="*/ 5 w 36"/>
                <a:gd name="T3" fmla="*/ 0 h 41"/>
                <a:gd name="T4" fmla="*/ 8 w 36"/>
                <a:gd name="T5" fmla="*/ 3 h 41"/>
                <a:gd name="T6" fmla="*/ 6 w 36"/>
                <a:gd name="T7" fmla="*/ 4 h 41"/>
                <a:gd name="T8" fmla="*/ 6 w 36"/>
                <a:gd name="T9" fmla="*/ 5 h 41"/>
                <a:gd name="T10" fmla="*/ 8 w 36"/>
                <a:gd name="T11" fmla="*/ 5 h 41"/>
                <a:gd name="T12" fmla="*/ 10 w 36"/>
                <a:gd name="T13" fmla="*/ 4 h 41"/>
                <a:gd name="T14" fmla="*/ 14 w 36"/>
                <a:gd name="T15" fmla="*/ 9 h 41"/>
                <a:gd name="T16" fmla="*/ 13 w 36"/>
                <a:gd name="T17" fmla="*/ 11 h 41"/>
                <a:gd name="T18" fmla="*/ 13 w 36"/>
                <a:gd name="T19" fmla="*/ 12 h 41"/>
                <a:gd name="T20" fmla="*/ 13 w 36"/>
                <a:gd name="T21" fmla="*/ 12 h 41"/>
                <a:gd name="T22" fmla="*/ 14 w 36"/>
                <a:gd name="T23" fmla="*/ 12 h 41"/>
                <a:gd name="T24" fmla="*/ 16 w 36"/>
                <a:gd name="T25" fmla="*/ 11 h 41"/>
                <a:gd name="T26" fmla="*/ 21 w 36"/>
                <a:gd name="T27" fmla="*/ 16 h 41"/>
                <a:gd name="T28" fmla="*/ 19 w 36"/>
                <a:gd name="T29" fmla="*/ 17 h 41"/>
                <a:gd name="T30" fmla="*/ 19 w 36"/>
                <a:gd name="T31" fmla="*/ 17 h 41"/>
                <a:gd name="T32" fmla="*/ 21 w 36"/>
                <a:gd name="T33" fmla="*/ 18 h 41"/>
                <a:gd name="T34" fmla="*/ 21 w 36"/>
                <a:gd name="T35" fmla="*/ 18 h 41"/>
                <a:gd name="T36" fmla="*/ 22 w 36"/>
                <a:gd name="T37" fmla="*/ 17 h 41"/>
                <a:gd name="T38" fmla="*/ 23 w 36"/>
                <a:gd name="T39" fmla="*/ 20 h 41"/>
                <a:gd name="T40" fmla="*/ 22 w 36"/>
                <a:gd name="T41" fmla="*/ 24 h 41"/>
                <a:gd name="T42" fmla="*/ 22 w 36"/>
                <a:gd name="T43" fmla="*/ 25 h 41"/>
                <a:gd name="T44" fmla="*/ 22 w 36"/>
                <a:gd name="T45" fmla="*/ 25 h 41"/>
                <a:gd name="T46" fmla="*/ 23 w 36"/>
                <a:gd name="T47" fmla="*/ 25 h 41"/>
                <a:gd name="T48" fmla="*/ 26 w 36"/>
                <a:gd name="T49" fmla="*/ 22 h 41"/>
                <a:gd name="T50" fmla="*/ 30 w 36"/>
                <a:gd name="T51" fmla="*/ 26 h 41"/>
                <a:gd name="T52" fmla="*/ 29 w 36"/>
                <a:gd name="T53" fmla="*/ 28 h 41"/>
                <a:gd name="T54" fmla="*/ 29 w 36"/>
                <a:gd name="T55" fmla="*/ 28 h 41"/>
                <a:gd name="T56" fmla="*/ 30 w 36"/>
                <a:gd name="T57" fmla="*/ 29 h 41"/>
                <a:gd name="T58" fmla="*/ 30 w 36"/>
                <a:gd name="T59" fmla="*/ 29 h 41"/>
                <a:gd name="T60" fmla="*/ 31 w 36"/>
                <a:gd name="T61" fmla="*/ 28 h 41"/>
                <a:gd name="T62" fmla="*/ 34 w 36"/>
                <a:gd name="T63" fmla="*/ 32 h 41"/>
                <a:gd name="T64" fmla="*/ 34 w 36"/>
                <a:gd name="T65" fmla="*/ 32 h 41"/>
                <a:gd name="T66" fmla="*/ 35 w 36"/>
                <a:gd name="T67" fmla="*/ 32 h 41"/>
                <a:gd name="T68" fmla="*/ 36 w 36"/>
                <a:gd name="T69" fmla="*/ 34 h 41"/>
                <a:gd name="T70" fmla="*/ 34 w 36"/>
                <a:gd name="T71" fmla="*/ 35 h 41"/>
                <a:gd name="T72" fmla="*/ 34 w 36"/>
                <a:gd name="T73" fmla="*/ 38 h 41"/>
                <a:gd name="T74" fmla="*/ 34 w 36"/>
                <a:gd name="T75" fmla="*/ 39 h 41"/>
                <a:gd name="T76" fmla="*/ 35 w 36"/>
                <a:gd name="T77" fmla="*/ 41 h 41"/>
                <a:gd name="T78" fmla="*/ 34 w 36"/>
                <a:gd name="T79" fmla="*/ 41 h 41"/>
                <a:gd name="T80" fmla="*/ 23 w 36"/>
                <a:gd name="T81" fmla="*/ 30 h 41"/>
                <a:gd name="T82" fmla="*/ 13 w 36"/>
                <a:gd name="T83" fmla="*/ 18 h 41"/>
                <a:gd name="T84" fmla="*/ 2 w 36"/>
                <a:gd name="T85" fmla="*/ 7 h 41"/>
                <a:gd name="T86" fmla="*/ 0 w 36"/>
                <a:gd name="T87" fmla="*/ 5 h 41"/>
                <a:gd name="T88" fmla="*/ 0 w 36"/>
                <a:gd name="T89" fmla="*/ 4 h 41"/>
                <a:gd name="T90" fmla="*/ 5 w 36"/>
                <a:gd name="T9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" h="41">
                  <a:moveTo>
                    <a:pt x="5" y="0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8" y="5"/>
                  </a:lnTo>
                  <a:lnTo>
                    <a:pt x="10" y="4"/>
                  </a:lnTo>
                  <a:lnTo>
                    <a:pt x="14" y="9"/>
                  </a:lnTo>
                  <a:lnTo>
                    <a:pt x="13" y="11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21" y="16"/>
                  </a:lnTo>
                  <a:lnTo>
                    <a:pt x="19" y="17"/>
                  </a:lnTo>
                  <a:lnTo>
                    <a:pt x="19" y="17"/>
                  </a:lnTo>
                  <a:lnTo>
                    <a:pt x="21" y="18"/>
                  </a:lnTo>
                  <a:lnTo>
                    <a:pt x="21" y="18"/>
                  </a:lnTo>
                  <a:lnTo>
                    <a:pt x="22" y="17"/>
                  </a:lnTo>
                  <a:lnTo>
                    <a:pt x="23" y="20"/>
                  </a:lnTo>
                  <a:lnTo>
                    <a:pt x="22" y="24"/>
                  </a:lnTo>
                  <a:lnTo>
                    <a:pt x="22" y="25"/>
                  </a:lnTo>
                  <a:lnTo>
                    <a:pt x="22" y="25"/>
                  </a:lnTo>
                  <a:lnTo>
                    <a:pt x="23" y="25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1" y="28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5" y="32"/>
                  </a:lnTo>
                  <a:lnTo>
                    <a:pt x="36" y="34"/>
                  </a:lnTo>
                  <a:lnTo>
                    <a:pt x="34" y="35"/>
                  </a:lnTo>
                  <a:lnTo>
                    <a:pt x="34" y="38"/>
                  </a:lnTo>
                  <a:lnTo>
                    <a:pt x="34" y="39"/>
                  </a:lnTo>
                  <a:lnTo>
                    <a:pt x="35" y="41"/>
                  </a:lnTo>
                  <a:lnTo>
                    <a:pt x="34" y="41"/>
                  </a:lnTo>
                  <a:lnTo>
                    <a:pt x="23" y="30"/>
                  </a:lnTo>
                  <a:lnTo>
                    <a:pt x="13" y="18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5" name="Freeform 1098"/>
            <p:cNvSpPr>
              <a:spLocks/>
            </p:cNvSpPr>
            <p:nvPr/>
          </p:nvSpPr>
          <p:spPr bwMode="auto">
            <a:xfrm>
              <a:off x="5965825" y="2332038"/>
              <a:ext cx="3175" cy="635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1 h 4"/>
                <a:gd name="T4" fmla="*/ 1 w 2"/>
                <a:gd name="T5" fmla="*/ 1 h 4"/>
                <a:gd name="T6" fmla="*/ 0 w 2"/>
                <a:gd name="T7" fmla="*/ 4 h 4"/>
                <a:gd name="T8" fmla="*/ 1 w 2"/>
                <a:gd name="T9" fmla="*/ 1 h 4"/>
                <a:gd name="T10" fmla="*/ 2 w 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1"/>
                  </a:lnTo>
                  <a:lnTo>
                    <a:pt x="1" y="1"/>
                  </a:lnTo>
                  <a:lnTo>
                    <a:pt x="0" y="4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6" name="Freeform 1099"/>
            <p:cNvSpPr>
              <a:spLocks/>
            </p:cNvSpPr>
            <p:nvPr/>
          </p:nvSpPr>
          <p:spPr bwMode="auto">
            <a:xfrm>
              <a:off x="6021388" y="2357438"/>
              <a:ext cx="47625" cy="42863"/>
            </a:xfrm>
            <a:custGeom>
              <a:avLst/>
              <a:gdLst>
                <a:gd name="T0" fmla="*/ 30 w 30"/>
                <a:gd name="T1" fmla="*/ 0 h 27"/>
                <a:gd name="T2" fmla="*/ 30 w 30"/>
                <a:gd name="T3" fmla="*/ 1 h 27"/>
                <a:gd name="T4" fmla="*/ 29 w 30"/>
                <a:gd name="T5" fmla="*/ 2 h 27"/>
                <a:gd name="T6" fmla="*/ 18 w 30"/>
                <a:gd name="T7" fmla="*/ 15 h 27"/>
                <a:gd name="T8" fmla="*/ 5 w 30"/>
                <a:gd name="T9" fmla="*/ 26 h 27"/>
                <a:gd name="T10" fmla="*/ 4 w 30"/>
                <a:gd name="T11" fmla="*/ 27 h 27"/>
                <a:gd name="T12" fmla="*/ 2 w 30"/>
                <a:gd name="T13" fmla="*/ 27 h 27"/>
                <a:gd name="T14" fmla="*/ 1 w 30"/>
                <a:gd name="T15" fmla="*/ 26 h 27"/>
                <a:gd name="T16" fmla="*/ 0 w 30"/>
                <a:gd name="T17" fmla="*/ 24 h 27"/>
                <a:gd name="T18" fmla="*/ 0 w 30"/>
                <a:gd name="T19" fmla="*/ 23 h 27"/>
                <a:gd name="T20" fmla="*/ 0 w 30"/>
                <a:gd name="T21" fmla="*/ 20 h 27"/>
                <a:gd name="T22" fmla="*/ 2 w 30"/>
                <a:gd name="T23" fmla="*/ 19 h 27"/>
                <a:gd name="T24" fmla="*/ 9 w 30"/>
                <a:gd name="T25" fmla="*/ 14 h 27"/>
                <a:gd name="T26" fmla="*/ 14 w 30"/>
                <a:gd name="T27" fmla="*/ 9 h 27"/>
                <a:gd name="T28" fmla="*/ 20 w 30"/>
                <a:gd name="T29" fmla="*/ 3 h 27"/>
                <a:gd name="T30" fmla="*/ 22 w 30"/>
                <a:gd name="T31" fmla="*/ 2 h 27"/>
                <a:gd name="T32" fmla="*/ 23 w 30"/>
                <a:gd name="T33" fmla="*/ 3 h 27"/>
                <a:gd name="T34" fmla="*/ 26 w 30"/>
                <a:gd name="T35" fmla="*/ 5 h 27"/>
                <a:gd name="T36" fmla="*/ 27 w 30"/>
                <a:gd name="T37" fmla="*/ 3 h 27"/>
                <a:gd name="T38" fmla="*/ 29 w 30"/>
                <a:gd name="T39" fmla="*/ 3 h 27"/>
                <a:gd name="T40" fmla="*/ 30 w 30"/>
                <a:gd name="T41" fmla="*/ 1 h 27"/>
                <a:gd name="T42" fmla="*/ 30 w 30"/>
                <a:gd name="T4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27">
                  <a:moveTo>
                    <a:pt x="30" y="0"/>
                  </a:moveTo>
                  <a:lnTo>
                    <a:pt x="30" y="1"/>
                  </a:lnTo>
                  <a:lnTo>
                    <a:pt x="29" y="2"/>
                  </a:lnTo>
                  <a:lnTo>
                    <a:pt x="18" y="15"/>
                  </a:lnTo>
                  <a:lnTo>
                    <a:pt x="5" y="26"/>
                  </a:lnTo>
                  <a:lnTo>
                    <a:pt x="4" y="27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2" y="19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3"/>
                  </a:lnTo>
                  <a:lnTo>
                    <a:pt x="22" y="2"/>
                  </a:lnTo>
                  <a:lnTo>
                    <a:pt x="23" y="3"/>
                  </a:lnTo>
                  <a:lnTo>
                    <a:pt x="26" y="5"/>
                  </a:lnTo>
                  <a:lnTo>
                    <a:pt x="27" y="3"/>
                  </a:lnTo>
                  <a:lnTo>
                    <a:pt x="29" y="3"/>
                  </a:lnTo>
                  <a:lnTo>
                    <a:pt x="30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7" name="Freeform 1100"/>
            <p:cNvSpPr>
              <a:spLocks/>
            </p:cNvSpPr>
            <p:nvPr/>
          </p:nvSpPr>
          <p:spPr bwMode="auto">
            <a:xfrm>
              <a:off x="6003925" y="2297113"/>
              <a:ext cx="65088" cy="68263"/>
            </a:xfrm>
            <a:custGeom>
              <a:avLst/>
              <a:gdLst>
                <a:gd name="T0" fmla="*/ 6 w 41"/>
                <a:gd name="T1" fmla="*/ 0 h 43"/>
                <a:gd name="T2" fmla="*/ 7 w 41"/>
                <a:gd name="T3" fmla="*/ 1 h 43"/>
                <a:gd name="T4" fmla="*/ 8 w 41"/>
                <a:gd name="T5" fmla="*/ 2 h 43"/>
                <a:gd name="T6" fmla="*/ 24 w 41"/>
                <a:gd name="T7" fmla="*/ 19 h 43"/>
                <a:gd name="T8" fmla="*/ 40 w 41"/>
                <a:gd name="T9" fmla="*/ 36 h 43"/>
                <a:gd name="T10" fmla="*/ 40 w 41"/>
                <a:gd name="T11" fmla="*/ 36 h 43"/>
                <a:gd name="T12" fmla="*/ 41 w 41"/>
                <a:gd name="T13" fmla="*/ 38 h 43"/>
                <a:gd name="T14" fmla="*/ 41 w 41"/>
                <a:gd name="T15" fmla="*/ 38 h 43"/>
                <a:gd name="T16" fmla="*/ 41 w 41"/>
                <a:gd name="T17" fmla="*/ 39 h 43"/>
                <a:gd name="T18" fmla="*/ 40 w 41"/>
                <a:gd name="T19" fmla="*/ 41 h 43"/>
                <a:gd name="T20" fmla="*/ 38 w 41"/>
                <a:gd name="T21" fmla="*/ 41 h 43"/>
                <a:gd name="T22" fmla="*/ 37 w 41"/>
                <a:gd name="T23" fmla="*/ 43 h 43"/>
                <a:gd name="T24" fmla="*/ 34 w 41"/>
                <a:gd name="T25" fmla="*/ 41 h 43"/>
                <a:gd name="T26" fmla="*/ 33 w 41"/>
                <a:gd name="T27" fmla="*/ 40 h 43"/>
                <a:gd name="T28" fmla="*/ 36 w 41"/>
                <a:gd name="T29" fmla="*/ 39 h 43"/>
                <a:gd name="T30" fmla="*/ 36 w 41"/>
                <a:gd name="T31" fmla="*/ 38 h 43"/>
                <a:gd name="T32" fmla="*/ 36 w 41"/>
                <a:gd name="T33" fmla="*/ 38 h 43"/>
                <a:gd name="T34" fmla="*/ 34 w 41"/>
                <a:gd name="T35" fmla="*/ 38 h 43"/>
                <a:gd name="T36" fmla="*/ 32 w 41"/>
                <a:gd name="T37" fmla="*/ 39 h 43"/>
                <a:gd name="T38" fmla="*/ 23 w 41"/>
                <a:gd name="T39" fmla="*/ 28 h 43"/>
                <a:gd name="T40" fmla="*/ 13 w 41"/>
                <a:gd name="T41" fmla="*/ 18 h 43"/>
                <a:gd name="T42" fmla="*/ 13 w 41"/>
                <a:gd name="T43" fmla="*/ 18 h 43"/>
                <a:gd name="T44" fmla="*/ 3 w 41"/>
                <a:gd name="T45" fmla="*/ 6 h 43"/>
                <a:gd name="T46" fmla="*/ 3 w 41"/>
                <a:gd name="T47" fmla="*/ 5 h 43"/>
                <a:gd name="T48" fmla="*/ 3 w 41"/>
                <a:gd name="T49" fmla="*/ 5 h 43"/>
                <a:gd name="T50" fmla="*/ 2 w 41"/>
                <a:gd name="T51" fmla="*/ 5 h 43"/>
                <a:gd name="T52" fmla="*/ 2 w 41"/>
                <a:gd name="T53" fmla="*/ 5 h 43"/>
                <a:gd name="T54" fmla="*/ 2 w 41"/>
                <a:gd name="T55" fmla="*/ 5 h 43"/>
                <a:gd name="T56" fmla="*/ 0 w 41"/>
                <a:gd name="T57" fmla="*/ 2 h 43"/>
                <a:gd name="T58" fmla="*/ 2 w 41"/>
                <a:gd name="T59" fmla="*/ 1 h 43"/>
                <a:gd name="T60" fmla="*/ 3 w 41"/>
                <a:gd name="T61" fmla="*/ 0 h 43"/>
                <a:gd name="T62" fmla="*/ 6 w 41"/>
                <a:gd name="T6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" h="43">
                  <a:moveTo>
                    <a:pt x="6" y="0"/>
                  </a:moveTo>
                  <a:lnTo>
                    <a:pt x="7" y="1"/>
                  </a:lnTo>
                  <a:lnTo>
                    <a:pt x="8" y="2"/>
                  </a:lnTo>
                  <a:lnTo>
                    <a:pt x="24" y="19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41" y="38"/>
                  </a:lnTo>
                  <a:lnTo>
                    <a:pt x="41" y="38"/>
                  </a:lnTo>
                  <a:lnTo>
                    <a:pt x="41" y="39"/>
                  </a:lnTo>
                  <a:lnTo>
                    <a:pt x="40" y="41"/>
                  </a:lnTo>
                  <a:lnTo>
                    <a:pt x="38" y="41"/>
                  </a:lnTo>
                  <a:lnTo>
                    <a:pt x="37" y="43"/>
                  </a:lnTo>
                  <a:lnTo>
                    <a:pt x="34" y="41"/>
                  </a:lnTo>
                  <a:lnTo>
                    <a:pt x="33" y="40"/>
                  </a:lnTo>
                  <a:lnTo>
                    <a:pt x="36" y="39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4" y="38"/>
                  </a:lnTo>
                  <a:lnTo>
                    <a:pt x="32" y="39"/>
                  </a:lnTo>
                  <a:lnTo>
                    <a:pt x="23" y="2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3" y="6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8" name="Freeform 1101"/>
            <p:cNvSpPr>
              <a:spLocks noEditPoints="1"/>
            </p:cNvSpPr>
            <p:nvPr/>
          </p:nvSpPr>
          <p:spPr bwMode="auto">
            <a:xfrm>
              <a:off x="5880100" y="2225676"/>
              <a:ext cx="182563" cy="158750"/>
            </a:xfrm>
            <a:custGeom>
              <a:avLst/>
              <a:gdLst>
                <a:gd name="T0" fmla="*/ 4 w 115"/>
                <a:gd name="T1" fmla="*/ 88 h 100"/>
                <a:gd name="T2" fmla="*/ 98 w 115"/>
                <a:gd name="T3" fmla="*/ 28 h 100"/>
                <a:gd name="T4" fmla="*/ 88 w 115"/>
                <a:gd name="T5" fmla="*/ 14 h 100"/>
                <a:gd name="T6" fmla="*/ 26 w 115"/>
                <a:gd name="T7" fmla="*/ 1 h 100"/>
                <a:gd name="T8" fmla="*/ 27 w 115"/>
                <a:gd name="T9" fmla="*/ 8 h 100"/>
                <a:gd name="T10" fmla="*/ 30 w 115"/>
                <a:gd name="T11" fmla="*/ 13 h 100"/>
                <a:gd name="T12" fmla="*/ 25 w 115"/>
                <a:gd name="T13" fmla="*/ 25 h 100"/>
                <a:gd name="T14" fmla="*/ 29 w 115"/>
                <a:gd name="T15" fmla="*/ 28 h 100"/>
                <a:gd name="T16" fmla="*/ 33 w 115"/>
                <a:gd name="T17" fmla="*/ 28 h 100"/>
                <a:gd name="T18" fmla="*/ 35 w 115"/>
                <a:gd name="T19" fmla="*/ 33 h 100"/>
                <a:gd name="T20" fmla="*/ 38 w 115"/>
                <a:gd name="T21" fmla="*/ 38 h 100"/>
                <a:gd name="T22" fmla="*/ 51 w 115"/>
                <a:gd name="T23" fmla="*/ 33 h 100"/>
                <a:gd name="T24" fmla="*/ 44 w 115"/>
                <a:gd name="T25" fmla="*/ 43 h 100"/>
                <a:gd name="T26" fmla="*/ 72 w 115"/>
                <a:gd name="T27" fmla="*/ 26 h 100"/>
                <a:gd name="T28" fmla="*/ 38 w 115"/>
                <a:gd name="T29" fmla="*/ 54 h 100"/>
                <a:gd name="T30" fmla="*/ 101 w 115"/>
                <a:gd name="T31" fmla="*/ 3 h 100"/>
                <a:gd name="T32" fmla="*/ 19 w 115"/>
                <a:gd name="T33" fmla="*/ 80 h 100"/>
                <a:gd name="T34" fmla="*/ 71 w 115"/>
                <a:gd name="T35" fmla="*/ 37 h 100"/>
                <a:gd name="T36" fmla="*/ 106 w 115"/>
                <a:gd name="T37" fmla="*/ 9 h 100"/>
                <a:gd name="T38" fmla="*/ 114 w 115"/>
                <a:gd name="T39" fmla="*/ 12 h 100"/>
                <a:gd name="T40" fmla="*/ 71 w 115"/>
                <a:gd name="T41" fmla="*/ 58 h 100"/>
                <a:gd name="T42" fmla="*/ 69 w 115"/>
                <a:gd name="T43" fmla="*/ 67 h 100"/>
                <a:gd name="T44" fmla="*/ 84 w 115"/>
                <a:gd name="T45" fmla="*/ 55 h 100"/>
                <a:gd name="T46" fmla="*/ 72 w 115"/>
                <a:gd name="T47" fmla="*/ 77 h 100"/>
                <a:gd name="T48" fmla="*/ 91 w 115"/>
                <a:gd name="T49" fmla="*/ 63 h 100"/>
                <a:gd name="T50" fmla="*/ 78 w 115"/>
                <a:gd name="T51" fmla="*/ 81 h 100"/>
                <a:gd name="T52" fmla="*/ 97 w 115"/>
                <a:gd name="T53" fmla="*/ 69 h 100"/>
                <a:gd name="T54" fmla="*/ 99 w 115"/>
                <a:gd name="T55" fmla="*/ 73 h 100"/>
                <a:gd name="T56" fmla="*/ 88 w 115"/>
                <a:gd name="T57" fmla="*/ 93 h 100"/>
                <a:gd name="T58" fmla="*/ 107 w 115"/>
                <a:gd name="T59" fmla="*/ 80 h 100"/>
                <a:gd name="T60" fmla="*/ 91 w 115"/>
                <a:gd name="T61" fmla="*/ 96 h 100"/>
                <a:gd name="T62" fmla="*/ 114 w 115"/>
                <a:gd name="T63" fmla="*/ 83 h 100"/>
                <a:gd name="T64" fmla="*/ 89 w 115"/>
                <a:gd name="T65" fmla="*/ 98 h 100"/>
                <a:gd name="T66" fmla="*/ 84 w 115"/>
                <a:gd name="T67" fmla="*/ 96 h 100"/>
                <a:gd name="T68" fmla="*/ 78 w 115"/>
                <a:gd name="T69" fmla="*/ 93 h 100"/>
                <a:gd name="T70" fmla="*/ 82 w 115"/>
                <a:gd name="T71" fmla="*/ 81 h 100"/>
                <a:gd name="T72" fmla="*/ 85 w 115"/>
                <a:gd name="T73" fmla="*/ 71 h 100"/>
                <a:gd name="T74" fmla="*/ 68 w 115"/>
                <a:gd name="T75" fmla="*/ 80 h 100"/>
                <a:gd name="T76" fmla="*/ 76 w 115"/>
                <a:gd name="T77" fmla="*/ 64 h 100"/>
                <a:gd name="T78" fmla="*/ 76 w 115"/>
                <a:gd name="T79" fmla="*/ 56 h 100"/>
                <a:gd name="T80" fmla="*/ 54 w 115"/>
                <a:gd name="T81" fmla="*/ 71 h 100"/>
                <a:gd name="T82" fmla="*/ 18 w 115"/>
                <a:gd name="T83" fmla="*/ 97 h 100"/>
                <a:gd name="T84" fmla="*/ 82 w 115"/>
                <a:gd name="T85" fmla="*/ 30 h 100"/>
                <a:gd name="T86" fmla="*/ 102 w 115"/>
                <a:gd name="T87" fmla="*/ 11 h 100"/>
                <a:gd name="T88" fmla="*/ 23 w 115"/>
                <a:gd name="T89" fmla="*/ 80 h 100"/>
                <a:gd name="T90" fmla="*/ 46 w 115"/>
                <a:gd name="T91" fmla="*/ 54 h 100"/>
                <a:gd name="T92" fmla="*/ 1 w 115"/>
                <a:gd name="T93" fmla="*/ 93 h 100"/>
                <a:gd name="T94" fmla="*/ 38 w 115"/>
                <a:gd name="T95" fmla="*/ 51 h 100"/>
                <a:gd name="T96" fmla="*/ 39 w 115"/>
                <a:gd name="T97" fmla="*/ 43 h 100"/>
                <a:gd name="T98" fmla="*/ 27 w 115"/>
                <a:gd name="T99" fmla="*/ 43 h 100"/>
                <a:gd name="T100" fmla="*/ 42 w 115"/>
                <a:gd name="T101" fmla="*/ 30 h 100"/>
                <a:gd name="T102" fmla="*/ 29 w 115"/>
                <a:gd name="T103" fmla="*/ 31 h 100"/>
                <a:gd name="T104" fmla="*/ 30 w 115"/>
                <a:gd name="T105" fmla="*/ 24 h 100"/>
                <a:gd name="T106" fmla="*/ 29 w 115"/>
                <a:gd name="T107" fmla="*/ 16 h 100"/>
                <a:gd name="T108" fmla="*/ 14 w 115"/>
                <a:gd name="T109" fmla="*/ 17 h 100"/>
                <a:gd name="T110" fmla="*/ 17 w 115"/>
                <a:gd name="T111" fmla="*/ 7 h 100"/>
                <a:gd name="T112" fmla="*/ 16 w 115"/>
                <a:gd name="T113" fmla="*/ 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5" h="100">
                  <a:moveTo>
                    <a:pt x="22" y="69"/>
                  </a:moveTo>
                  <a:lnTo>
                    <a:pt x="21" y="71"/>
                  </a:lnTo>
                  <a:lnTo>
                    <a:pt x="16" y="75"/>
                  </a:lnTo>
                  <a:lnTo>
                    <a:pt x="10" y="80"/>
                  </a:lnTo>
                  <a:lnTo>
                    <a:pt x="9" y="81"/>
                  </a:lnTo>
                  <a:lnTo>
                    <a:pt x="6" y="83"/>
                  </a:lnTo>
                  <a:lnTo>
                    <a:pt x="5" y="85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5" y="86"/>
                  </a:lnTo>
                  <a:lnTo>
                    <a:pt x="6" y="85"/>
                  </a:lnTo>
                  <a:lnTo>
                    <a:pt x="22" y="69"/>
                  </a:lnTo>
                  <a:close/>
                  <a:moveTo>
                    <a:pt x="106" y="20"/>
                  </a:moveTo>
                  <a:lnTo>
                    <a:pt x="94" y="29"/>
                  </a:lnTo>
                  <a:lnTo>
                    <a:pt x="89" y="33"/>
                  </a:lnTo>
                  <a:lnTo>
                    <a:pt x="98" y="28"/>
                  </a:lnTo>
                  <a:lnTo>
                    <a:pt x="106" y="20"/>
                  </a:lnTo>
                  <a:close/>
                  <a:moveTo>
                    <a:pt x="97" y="5"/>
                  </a:moveTo>
                  <a:lnTo>
                    <a:pt x="95" y="7"/>
                  </a:lnTo>
                  <a:lnTo>
                    <a:pt x="94" y="8"/>
                  </a:lnTo>
                  <a:lnTo>
                    <a:pt x="93" y="9"/>
                  </a:lnTo>
                  <a:lnTo>
                    <a:pt x="91" y="11"/>
                  </a:lnTo>
                  <a:lnTo>
                    <a:pt x="90" y="12"/>
                  </a:lnTo>
                  <a:lnTo>
                    <a:pt x="89" y="13"/>
                  </a:lnTo>
                  <a:lnTo>
                    <a:pt x="88" y="14"/>
                  </a:lnTo>
                  <a:lnTo>
                    <a:pt x="86" y="16"/>
                  </a:lnTo>
                  <a:lnTo>
                    <a:pt x="84" y="18"/>
                  </a:lnTo>
                  <a:lnTo>
                    <a:pt x="94" y="9"/>
                  </a:lnTo>
                  <a:lnTo>
                    <a:pt x="95" y="7"/>
                  </a:lnTo>
                  <a:lnTo>
                    <a:pt x="97" y="5"/>
                  </a:lnTo>
                  <a:lnTo>
                    <a:pt x="97" y="5"/>
                  </a:lnTo>
                  <a:close/>
                  <a:moveTo>
                    <a:pt x="26" y="0"/>
                  </a:moveTo>
                  <a:lnTo>
                    <a:pt x="26" y="1"/>
                  </a:lnTo>
                  <a:lnTo>
                    <a:pt x="26" y="1"/>
                  </a:lnTo>
                  <a:lnTo>
                    <a:pt x="25" y="3"/>
                  </a:lnTo>
                  <a:lnTo>
                    <a:pt x="21" y="7"/>
                  </a:lnTo>
                  <a:lnTo>
                    <a:pt x="17" y="11"/>
                  </a:lnTo>
                  <a:lnTo>
                    <a:pt x="13" y="16"/>
                  </a:lnTo>
                  <a:lnTo>
                    <a:pt x="9" y="18"/>
                  </a:lnTo>
                  <a:lnTo>
                    <a:pt x="14" y="14"/>
                  </a:lnTo>
                  <a:lnTo>
                    <a:pt x="21" y="11"/>
                  </a:lnTo>
                  <a:lnTo>
                    <a:pt x="27" y="7"/>
                  </a:lnTo>
                  <a:lnTo>
                    <a:pt x="27" y="8"/>
                  </a:lnTo>
                  <a:lnTo>
                    <a:pt x="29" y="8"/>
                  </a:lnTo>
                  <a:lnTo>
                    <a:pt x="29" y="9"/>
                  </a:lnTo>
                  <a:lnTo>
                    <a:pt x="25" y="12"/>
                  </a:lnTo>
                  <a:lnTo>
                    <a:pt x="21" y="16"/>
                  </a:lnTo>
                  <a:lnTo>
                    <a:pt x="19" y="17"/>
                  </a:lnTo>
                  <a:lnTo>
                    <a:pt x="18" y="18"/>
                  </a:lnTo>
                  <a:lnTo>
                    <a:pt x="18" y="20"/>
                  </a:lnTo>
                  <a:lnTo>
                    <a:pt x="25" y="16"/>
                  </a:lnTo>
                  <a:lnTo>
                    <a:pt x="30" y="13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4"/>
                  </a:lnTo>
                  <a:lnTo>
                    <a:pt x="30" y="17"/>
                  </a:lnTo>
                  <a:lnTo>
                    <a:pt x="26" y="20"/>
                  </a:lnTo>
                  <a:lnTo>
                    <a:pt x="23" y="24"/>
                  </a:lnTo>
                  <a:lnTo>
                    <a:pt x="21" y="26"/>
                  </a:lnTo>
                  <a:lnTo>
                    <a:pt x="18" y="28"/>
                  </a:lnTo>
                  <a:lnTo>
                    <a:pt x="25" y="25"/>
                  </a:lnTo>
                  <a:lnTo>
                    <a:pt x="30" y="21"/>
                  </a:lnTo>
                  <a:lnTo>
                    <a:pt x="37" y="17"/>
                  </a:lnTo>
                  <a:lnTo>
                    <a:pt x="38" y="17"/>
                  </a:lnTo>
                  <a:lnTo>
                    <a:pt x="39" y="17"/>
                  </a:lnTo>
                  <a:lnTo>
                    <a:pt x="39" y="18"/>
                  </a:lnTo>
                  <a:lnTo>
                    <a:pt x="38" y="18"/>
                  </a:lnTo>
                  <a:lnTo>
                    <a:pt x="35" y="22"/>
                  </a:lnTo>
                  <a:lnTo>
                    <a:pt x="31" y="25"/>
                  </a:lnTo>
                  <a:lnTo>
                    <a:pt x="29" y="28"/>
                  </a:lnTo>
                  <a:lnTo>
                    <a:pt x="27" y="28"/>
                  </a:lnTo>
                  <a:lnTo>
                    <a:pt x="26" y="29"/>
                  </a:lnTo>
                  <a:lnTo>
                    <a:pt x="23" y="30"/>
                  </a:lnTo>
                  <a:lnTo>
                    <a:pt x="22" y="30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5" y="30"/>
                  </a:lnTo>
                  <a:lnTo>
                    <a:pt x="33" y="28"/>
                  </a:lnTo>
                  <a:lnTo>
                    <a:pt x="39" y="25"/>
                  </a:lnTo>
                  <a:lnTo>
                    <a:pt x="39" y="25"/>
                  </a:lnTo>
                  <a:lnTo>
                    <a:pt x="40" y="25"/>
                  </a:lnTo>
                  <a:lnTo>
                    <a:pt x="39" y="26"/>
                  </a:lnTo>
                  <a:lnTo>
                    <a:pt x="37" y="29"/>
                  </a:lnTo>
                  <a:lnTo>
                    <a:pt x="33" y="33"/>
                  </a:lnTo>
                  <a:lnTo>
                    <a:pt x="29" y="35"/>
                  </a:lnTo>
                  <a:lnTo>
                    <a:pt x="25" y="37"/>
                  </a:lnTo>
                  <a:lnTo>
                    <a:pt x="35" y="33"/>
                  </a:lnTo>
                  <a:lnTo>
                    <a:pt x="44" y="28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6" y="29"/>
                  </a:lnTo>
                  <a:lnTo>
                    <a:pt x="42" y="33"/>
                  </a:lnTo>
                  <a:lnTo>
                    <a:pt x="37" y="38"/>
                  </a:lnTo>
                  <a:lnTo>
                    <a:pt x="33" y="42"/>
                  </a:lnTo>
                  <a:lnTo>
                    <a:pt x="38" y="38"/>
                  </a:lnTo>
                  <a:lnTo>
                    <a:pt x="43" y="35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47" y="37"/>
                  </a:lnTo>
                  <a:lnTo>
                    <a:pt x="43" y="41"/>
                  </a:lnTo>
                  <a:lnTo>
                    <a:pt x="39" y="45"/>
                  </a:lnTo>
                  <a:lnTo>
                    <a:pt x="37" y="48"/>
                  </a:lnTo>
                  <a:lnTo>
                    <a:pt x="38" y="48"/>
                  </a:lnTo>
                  <a:lnTo>
                    <a:pt x="39" y="47"/>
                  </a:lnTo>
                  <a:lnTo>
                    <a:pt x="40" y="46"/>
                  </a:lnTo>
                  <a:lnTo>
                    <a:pt x="43" y="45"/>
                  </a:lnTo>
                  <a:lnTo>
                    <a:pt x="44" y="43"/>
                  </a:lnTo>
                  <a:lnTo>
                    <a:pt x="50" y="39"/>
                  </a:lnTo>
                  <a:lnTo>
                    <a:pt x="54" y="37"/>
                  </a:lnTo>
                  <a:lnTo>
                    <a:pt x="56" y="34"/>
                  </a:lnTo>
                  <a:lnTo>
                    <a:pt x="95" y="0"/>
                  </a:lnTo>
                  <a:lnTo>
                    <a:pt x="97" y="0"/>
                  </a:lnTo>
                  <a:lnTo>
                    <a:pt x="98" y="1"/>
                  </a:lnTo>
                  <a:lnTo>
                    <a:pt x="97" y="1"/>
                  </a:lnTo>
                  <a:lnTo>
                    <a:pt x="85" y="14"/>
                  </a:lnTo>
                  <a:lnTo>
                    <a:pt x="72" y="26"/>
                  </a:lnTo>
                  <a:lnTo>
                    <a:pt x="65" y="30"/>
                  </a:lnTo>
                  <a:lnTo>
                    <a:pt x="60" y="34"/>
                  </a:lnTo>
                  <a:lnTo>
                    <a:pt x="52" y="41"/>
                  </a:lnTo>
                  <a:lnTo>
                    <a:pt x="44" y="46"/>
                  </a:lnTo>
                  <a:lnTo>
                    <a:pt x="44" y="47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34" y="58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56" y="38"/>
                  </a:lnTo>
                  <a:lnTo>
                    <a:pt x="68" y="29"/>
                  </a:lnTo>
                  <a:lnTo>
                    <a:pt x="80" y="20"/>
                  </a:lnTo>
                  <a:lnTo>
                    <a:pt x="86" y="14"/>
                  </a:lnTo>
                  <a:lnTo>
                    <a:pt x="93" y="8"/>
                  </a:lnTo>
                  <a:lnTo>
                    <a:pt x="99" y="3"/>
                  </a:lnTo>
                  <a:lnTo>
                    <a:pt x="99" y="3"/>
                  </a:lnTo>
                  <a:lnTo>
                    <a:pt x="101" y="3"/>
                  </a:lnTo>
                  <a:lnTo>
                    <a:pt x="101" y="3"/>
                  </a:lnTo>
                  <a:lnTo>
                    <a:pt x="101" y="4"/>
                  </a:lnTo>
                  <a:lnTo>
                    <a:pt x="101" y="4"/>
                  </a:lnTo>
                  <a:lnTo>
                    <a:pt x="85" y="20"/>
                  </a:lnTo>
                  <a:lnTo>
                    <a:pt x="68" y="34"/>
                  </a:lnTo>
                  <a:lnTo>
                    <a:pt x="52" y="48"/>
                  </a:lnTo>
                  <a:lnTo>
                    <a:pt x="27" y="73"/>
                  </a:lnTo>
                  <a:lnTo>
                    <a:pt x="23" y="76"/>
                  </a:lnTo>
                  <a:lnTo>
                    <a:pt x="19" y="80"/>
                  </a:lnTo>
                  <a:lnTo>
                    <a:pt x="16" y="84"/>
                  </a:lnTo>
                  <a:lnTo>
                    <a:pt x="13" y="88"/>
                  </a:lnTo>
                  <a:lnTo>
                    <a:pt x="9" y="92"/>
                  </a:lnTo>
                  <a:lnTo>
                    <a:pt x="22" y="80"/>
                  </a:lnTo>
                  <a:lnTo>
                    <a:pt x="37" y="68"/>
                  </a:lnTo>
                  <a:lnTo>
                    <a:pt x="43" y="62"/>
                  </a:lnTo>
                  <a:lnTo>
                    <a:pt x="50" y="55"/>
                  </a:lnTo>
                  <a:lnTo>
                    <a:pt x="56" y="47"/>
                  </a:lnTo>
                  <a:lnTo>
                    <a:pt x="71" y="37"/>
                  </a:lnTo>
                  <a:lnTo>
                    <a:pt x="85" y="25"/>
                  </a:lnTo>
                  <a:lnTo>
                    <a:pt x="91" y="18"/>
                  </a:lnTo>
                  <a:lnTo>
                    <a:pt x="98" y="13"/>
                  </a:lnTo>
                  <a:lnTo>
                    <a:pt x="105" y="8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07" y="8"/>
                  </a:lnTo>
                  <a:lnTo>
                    <a:pt x="106" y="9"/>
                  </a:lnTo>
                  <a:lnTo>
                    <a:pt x="106" y="9"/>
                  </a:lnTo>
                  <a:lnTo>
                    <a:pt x="84" y="31"/>
                  </a:lnTo>
                  <a:lnTo>
                    <a:pt x="60" y="54"/>
                  </a:lnTo>
                  <a:lnTo>
                    <a:pt x="37" y="76"/>
                  </a:lnTo>
                  <a:lnTo>
                    <a:pt x="26" y="88"/>
                  </a:lnTo>
                  <a:lnTo>
                    <a:pt x="25" y="89"/>
                  </a:lnTo>
                  <a:lnTo>
                    <a:pt x="67" y="50"/>
                  </a:lnTo>
                  <a:lnTo>
                    <a:pt x="111" y="13"/>
                  </a:lnTo>
                  <a:lnTo>
                    <a:pt x="114" y="12"/>
                  </a:lnTo>
                  <a:lnTo>
                    <a:pt x="114" y="12"/>
                  </a:lnTo>
                  <a:lnTo>
                    <a:pt x="115" y="13"/>
                  </a:lnTo>
                  <a:lnTo>
                    <a:pt x="115" y="13"/>
                  </a:lnTo>
                  <a:lnTo>
                    <a:pt x="112" y="16"/>
                  </a:lnTo>
                  <a:lnTo>
                    <a:pt x="95" y="31"/>
                  </a:lnTo>
                  <a:lnTo>
                    <a:pt x="77" y="46"/>
                  </a:lnTo>
                  <a:lnTo>
                    <a:pt x="73" y="51"/>
                  </a:lnTo>
                  <a:lnTo>
                    <a:pt x="61" y="63"/>
                  </a:lnTo>
                  <a:lnTo>
                    <a:pt x="60" y="65"/>
                  </a:lnTo>
                  <a:lnTo>
                    <a:pt x="71" y="58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81" y="50"/>
                  </a:lnTo>
                  <a:lnTo>
                    <a:pt x="81" y="50"/>
                  </a:lnTo>
                  <a:lnTo>
                    <a:pt x="81" y="51"/>
                  </a:lnTo>
                  <a:lnTo>
                    <a:pt x="78" y="55"/>
                  </a:lnTo>
                  <a:lnTo>
                    <a:pt x="76" y="59"/>
                  </a:lnTo>
                  <a:lnTo>
                    <a:pt x="73" y="63"/>
                  </a:lnTo>
                  <a:lnTo>
                    <a:pt x="69" y="67"/>
                  </a:lnTo>
                  <a:lnTo>
                    <a:pt x="68" y="68"/>
                  </a:lnTo>
                  <a:lnTo>
                    <a:pt x="67" y="68"/>
                  </a:lnTo>
                  <a:lnTo>
                    <a:pt x="65" y="69"/>
                  </a:lnTo>
                  <a:lnTo>
                    <a:pt x="65" y="71"/>
                  </a:lnTo>
                  <a:lnTo>
                    <a:pt x="65" y="71"/>
                  </a:lnTo>
                  <a:lnTo>
                    <a:pt x="67" y="69"/>
                  </a:lnTo>
                  <a:lnTo>
                    <a:pt x="69" y="68"/>
                  </a:lnTo>
                  <a:lnTo>
                    <a:pt x="76" y="62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85" y="56"/>
                  </a:lnTo>
                  <a:lnTo>
                    <a:pt x="84" y="62"/>
                  </a:lnTo>
                  <a:lnTo>
                    <a:pt x="81" y="65"/>
                  </a:lnTo>
                  <a:lnTo>
                    <a:pt x="78" y="69"/>
                  </a:lnTo>
                  <a:lnTo>
                    <a:pt x="74" y="73"/>
                  </a:lnTo>
                  <a:lnTo>
                    <a:pt x="72" y="76"/>
                  </a:lnTo>
                  <a:lnTo>
                    <a:pt x="72" y="77"/>
                  </a:lnTo>
                  <a:lnTo>
                    <a:pt x="72" y="77"/>
                  </a:lnTo>
                  <a:lnTo>
                    <a:pt x="72" y="77"/>
                  </a:lnTo>
                  <a:lnTo>
                    <a:pt x="73" y="76"/>
                  </a:lnTo>
                  <a:lnTo>
                    <a:pt x="74" y="75"/>
                  </a:lnTo>
                  <a:lnTo>
                    <a:pt x="76" y="73"/>
                  </a:lnTo>
                  <a:lnTo>
                    <a:pt x="77" y="72"/>
                  </a:lnTo>
                  <a:lnTo>
                    <a:pt x="78" y="71"/>
                  </a:lnTo>
                  <a:lnTo>
                    <a:pt x="84" y="65"/>
                  </a:lnTo>
                  <a:lnTo>
                    <a:pt x="90" y="63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88" y="69"/>
                  </a:lnTo>
                  <a:lnTo>
                    <a:pt x="84" y="76"/>
                  </a:lnTo>
                  <a:lnTo>
                    <a:pt x="82" y="77"/>
                  </a:lnTo>
                  <a:lnTo>
                    <a:pt x="81" y="77"/>
                  </a:lnTo>
                  <a:lnTo>
                    <a:pt x="81" y="79"/>
                  </a:lnTo>
                  <a:lnTo>
                    <a:pt x="80" y="80"/>
                  </a:lnTo>
                  <a:lnTo>
                    <a:pt x="78" y="81"/>
                  </a:lnTo>
                  <a:lnTo>
                    <a:pt x="78" y="83"/>
                  </a:lnTo>
                  <a:lnTo>
                    <a:pt x="78" y="83"/>
                  </a:lnTo>
                  <a:lnTo>
                    <a:pt x="78" y="81"/>
                  </a:lnTo>
                  <a:lnTo>
                    <a:pt x="81" y="80"/>
                  </a:lnTo>
                  <a:lnTo>
                    <a:pt x="85" y="76"/>
                  </a:lnTo>
                  <a:lnTo>
                    <a:pt x="90" y="72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97" y="69"/>
                  </a:lnTo>
                  <a:lnTo>
                    <a:pt x="93" y="73"/>
                  </a:lnTo>
                  <a:lnTo>
                    <a:pt x="90" y="77"/>
                  </a:lnTo>
                  <a:lnTo>
                    <a:pt x="86" y="83"/>
                  </a:lnTo>
                  <a:lnTo>
                    <a:pt x="82" y="86"/>
                  </a:lnTo>
                  <a:lnTo>
                    <a:pt x="80" y="89"/>
                  </a:lnTo>
                  <a:lnTo>
                    <a:pt x="84" y="85"/>
                  </a:lnTo>
                  <a:lnTo>
                    <a:pt x="89" y="80"/>
                  </a:lnTo>
                  <a:lnTo>
                    <a:pt x="94" y="77"/>
                  </a:lnTo>
                  <a:lnTo>
                    <a:pt x="99" y="73"/>
                  </a:lnTo>
                  <a:lnTo>
                    <a:pt x="101" y="73"/>
                  </a:lnTo>
                  <a:lnTo>
                    <a:pt x="101" y="75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3" y="84"/>
                  </a:lnTo>
                  <a:lnTo>
                    <a:pt x="89" y="89"/>
                  </a:lnTo>
                  <a:lnTo>
                    <a:pt x="88" y="92"/>
                  </a:lnTo>
                  <a:lnTo>
                    <a:pt x="88" y="93"/>
                  </a:lnTo>
                  <a:lnTo>
                    <a:pt x="88" y="93"/>
                  </a:lnTo>
                  <a:lnTo>
                    <a:pt x="88" y="93"/>
                  </a:lnTo>
                  <a:lnTo>
                    <a:pt x="89" y="92"/>
                  </a:lnTo>
                  <a:lnTo>
                    <a:pt x="90" y="90"/>
                  </a:lnTo>
                  <a:lnTo>
                    <a:pt x="90" y="89"/>
                  </a:lnTo>
                  <a:lnTo>
                    <a:pt x="91" y="88"/>
                  </a:lnTo>
                  <a:lnTo>
                    <a:pt x="95" y="85"/>
                  </a:lnTo>
                  <a:lnTo>
                    <a:pt x="101" y="81"/>
                  </a:lnTo>
                  <a:lnTo>
                    <a:pt x="106" y="80"/>
                  </a:lnTo>
                  <a:lnTo>
                    <a:pt x="107" y="80"/>
                  </a:lnTo>
                  <a:lnTo>
                    <a:pt x="106" y="81"/>
                  </a:lnTo>
                  <a:lnTo>
                    <a:pt x="102" y="85"/>
                  </a:lnTo>
                  <a:lnTo>
                    <a:pt x="98" y="90"/>
                  </a:lnTo>
                  <a:lnTo>
                    <a:pt x="97" y="92"/>
                  </a:lnTo>
                  <a:lnTo>
                    <a:pt x="95" y="92"/>
                  </a:lnTo>
                  <a:lnTo>
                    <a:pt x="94" y="93"/>
                  </a:lnTo>
                  <a:lnTo>
                    <a:pt x="93" y="94"/>
                  </a:lnTo>
                  <a:lnTo>
                    <a:pt x="93" y="96"/>
                  </a:lnTo>
                  <a:lnTo>
                    <a:pt x="91" y="96"/>
                  </a:lnTo>
                  <a:lnTo>
                    <a:pt x="91" y="97"/>
                  </a:lnTo>
                  <a:lnTo>
                    <a:pt x="93" y="96"/>
                  </a:lnTo>
                  <a:lnTo>
                    <a:pt x="94" y="94"/>
                  </a:lnTo>
                  <a:lnTo>
                    <a:pt x="98" y="92"/>
                  </a:lnTo>
                  <a:lnTo>
                    <a:pt x="103" y="88"/>
                  </a:lnTo>
                  <a:lnTo>
                    <a:pt x="110" y="84"/>
                  </a:lnTo>
                  <a:lnTo>
                    <a:pt x="112" y="83"/>
                  </a:lnTo>
                  <a:lnTo>
                    <a:pt x="114" y="83"/>
                  </a:lnTo>
                  <a:lnTo>
                    <a:pt x="114" y="83"/>
                  </a:lnTo>
                  <a:lnTo>
                    <a:pt x="114" y="84"/>
                  </a:lnTo>
                  <a:lnTo>
                    <a:pt x="111" y="85"/>
                  </a:lnTo>
                  <a:lnTo>
                    <a:pt x="109" y="86"/>
                  </a:lnTo>
                  <a:lnTo>
                    <a:pt x="99" y="93"/>
                  </a:lnTo>
                  <a:lnTo>
                    <a:pt x="90" y="100"/>
                  </a:lnTo>
                  <a:lnTo>
                    <a:pt x="90" y="100"/>
                  </a:lnTo>
                  <a:lnTo>
                    <a:pt x="89" y="100"/>
                  </a:lnTo>
                  <a:lnTo>
                    <a:pt x="89" y="100"/>
                  </a:lnTo>
                  <a:lnTo>
                    <a:pt x="89" y="98"/>
                  </a:lnTo>
                  <a:lnTo>
                    <a:pt x="95" y="90"/>
                  </a:lnTo>
                  <a:lnTo>
                    <a:pt x="102" y="83"/>
                  </a:lnTo>
                  <a:lnTo>
                    <a:pt x="99" y="85"/>
                  </a:lnTo>
                  <a:lnTo>
                    <a:pt x="97" y="86"/>
                  </a:lnTo>
                  <a:lnTo>
                    <a:pt x="93" y="89"/>
                  </a:lnTo>
                  <a:lnTo>
                    <a:pt x="86" y="96"/>
                  </a:lnTo>
                  <a:lnTo>
                    <a:pt x="85" y="97"/>
                  </a:lnTo>
                  <a:lnTo>
                    <a:pt x="85" y="97"/>
                  </a:lnTo>
                  <a:lnTo>
                    <a:pt x="84" y="96"/>
                  </a:lnTo>
                  <a:lnTo>
                    <a:pt x="84" y="96"/>
                  </a:lnTo>
                  <a:lnTo>
                    <a:pt x="85" y="94"/>
                  </a:lnTo>
                  <a:lnTo>
                    <a:pt x="88" y="88"/>
                  </a:lnTo>
                  <a:lnTo>
                    <a:pt x="91" y="83"/>
                  </a:lnTo>
                  <a:lnTo>
                    <a:pt x="97" y="77"/>
                  </a:lnTo>
                  <a:lnTo>
                    <a:pt x="91" y="81"/>
                  </a:lnTo>
                  <a:lnTo>
                    <a:pt x="86" y="86"/>
                  </a:lnTo>
                  <a:lnTo>
                    <a:pt x="81" y="90"/>
                  </a:lnTo>
                  <a:lnTo>
                    <a:pt x="78" y="93"/>
                  </a:lnTo>
                  <a:lnTo>
                    <a:pt x="77" y="93"/>
                  </a:lnTo>
                  <a:lnTo>
                    <a:pt x="77" y="93"/>
                  </a:lnTo>
                  <a:lnTo>
                    <a:pt x="77" y="92"/>
                  </a:lnTo>
                  <a:lnTo>
                    <a:pt x="78" y="88"/>
                  </a:lnTo>
                  <a:lnTo>
                    <a:pt x="82" y="84"/>
                  </a:lnTo>
                  <a:lnTo>
                    <a:pt x="86" y="79"/>
                  </a:lnTo>
                  <a:lnTo>
                    <a:pt x="91" y="73"/>
                  </a:lnTo>
                  <a:lnTo>
                    <a:pt x="86" y="77"/>
                  </a:lnTo>
                  <a:lnTo>
                    <a:pt x="82" y="81"/>
                  </a:lnTo>
                  <a:lnTo>
                    <a:pt x="77" y="85"/>
                  </a:lnTo>
                  <a:lnTo>
                    <a:pt x="76" y="86"/>
                  </a:lnTo>
                  <a:lnTo>
                    <a:pt x="76" y="86"/>
                  </a:lnTo>
                  <a:lnTo>
                    <a:pt x="74" y="85"/>
                  </a:lnTo>
                  <a:lnTo>
                    <a:pt x="74" y="85"/>
                  </a:lnTo>
                  <a:lnTo>
                    <a:pt x="76" y="84"/>
                  </a:lnTo>
                  <a:lnTo>
                    <a:pt x="84" y="72"/>
                  </a:lnTo>
                  <a:lnTo>
                    <a:pt x="84" y="72"/>
                  </a:lnTo>
                  <a:lnTo>
                    <a:pt x="85" y="71"/>
                  </a:lnTo>
                  <a:lnTo>
                    <a:pt x="86" y="68"/>
                  </a:lnTo>
                  <a:lnTo>
                    <a:pt x="88" y="67"/>
                  </a:lnTo>
                  <a:lnTo>
                    <a:pt x="88" y="65"/>
                  </a:lnTo>
                  <a:lnTo>
                    <a:pt x="88" y="65"/>
                  </a:lnTo>
                  <a:lnTo>
                    <a:pt x="82" y="69"/>
                  </a:lnTo>
                  <a:lnTo>
                    <a:pt x="77" y="75"/>
                  </a:lnTo>
                  <a:lnTo>
                    <a:pt x="71" y="79"/>
                  </a:lnTo>
                  <a:lnTo>
                    <a:pt x="69" y="80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68" y="79"/>
                  </a:lnTo>
                  <a:lnTo>
                    <a:pt x="69" y="77"/>
                  </a:lnTo>
                  <a:lnTo>
                    <a:pt x="76" y="71"/>
                  </a:lnTo>
                  <a:lnTo>
                    <a:pt x="77" y="68"/>
                  </a:lnTo>
                  <a:lnTo>
                    <a:pt x="78" y="64"/>
                  </a:lnTo>
                  <a:lnTo>
                    <a:pt x="80" y="62"/>
                  </a:lnTo>
                  <a:lnTo>
                    <a:pt x="81" y="59"/>
                  </a:lnTo>
                  <a:lnTo>
                    <a:pt x="76" y="64"/>
                  </a:lnTo>
                  <a:lnTo>
                    <a:pt x="71" y="68"/>
                  </a:lnTo>
                  <a:lnTo>
                    <a:pt x="65" y="72"/>
                  </a:lnTo>
                  <a:lnTo>
                    <a:pt x="63" y="73"/>
                  </a:lnTo>
                  <a:lnTo>
                    <a:pt x="61" y="73"/>
                  </a:lnTo>
                  <a:lnTo>
                    <a:pt x="61" y="72"/>
                  </a:lnTo>
                  <a:lnTo>
                    <a:pt x="63" y="71"/>
                  </a:lnTo>
                  <a:lnTo>
                    <a:pt x="71" y="63"/>
                  </a:lnTo>
                  <a:lnTo>
                    <a:pt x="73" y="60"/>
                  </a:lnTo>
                  <a:lnTo>
                    <a:pt x="76" y="56"/>
                  </a:lnTo>
                  <a:lnTo>
                    <a:pt x="78" y="54"/>
                  </a:lnTo>
                  <a:lnTo>
                    <a:pt x="69" y="60"/>
                  </a:lnTo>
                  <a:lnTo>
                    <a:pt x="60" y="68"/>
                  </a:lnTo>
                  <a:lnTo>
                    <a:pt x="55" y="72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2" y="72"/>
                  </a:lnTo>
                  <a:lnTo>
                    <a:pt x="52" y="72"/>
                  </a:lnTo>
                  <a:lnTo>
                    <a:pt x="54" y="71"/>
                  </a:lnTo>
                  <a:lnTo>
                    <a:pt x="55" y="68"/>
                  </a:lnTo>
                  <a:lnTo>
                    <a:pt x="56" y="68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72" y="50"/>
                  </a:lnTo>
                  <a:lnTo>
                    <a:pt x="88" y="35"/>
                  </a:lnTo>
                  <a:lnTo>
                    <a:pt x="56" y="62"/>
                  </a:lnTo>
                  <a:lnTo>
                    <a:pt x="19" y="97"/>
                  </a:lnTo>
                  <a:lnTo>
                    <a:pt x="18" y="97"/>
                  </a:lnTo>
                  <a:lnTo>
                    <a:pt x="16" y="100"/>
                  </a:lnTo>
                  <a:lnTo>
                    <a:pt x="16" y="100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14" y="98"/>
                  </a:lnTo>
                  <a:lnTo>
                    <a:pt x="14" y="98"/>
                  </a:lnTo>
                  <a:lnTo>
                    <a:pt x="37" y="75"/>
                  </a:lnTo>
                  <a:lnTo>
                    <a:pt x="59" y="52"/>
                  </a:lnTo>
                  <a:lnTo>
                    <a:pt x="82" y="30"/>
                  </a:lnTo>
                  <a:lnTo>
                    <a:pt x="94" y="20"/>
                  </a:lnTo>
                  <a:lnTo>
                    <a:pt x="95" y="18"/>
                  </a:lnTo>
                  <a:lnTo>
                    <a:pt x="97" y="17"/>
                  </a:lnTo>
                  <a:lnTo>
                    <a:pt x="98" y="16"/>
                  </a:lnTo>
                  <a:lnTo>
                    <a:pt x="99" y="14"/>
                  </a:lnTo>
                  <a:lnTo>
                    <a:pt x="101" y="13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102" y="11"/>
                  </a:lnTo>
                  <a:lnTo>
                    <a:pt x="102" y="12"/>
                  </a:lnTo>
                  <a:lnTo>
                    <a:pt x="101" y="13"/>
                  </a:lnTo>
                  <a:lnTo>
                    <a:pt x="94" y="20"/>
                  </a:lnTo>
                  <a:lnTo>
                    <a:pt x="88" y="26"/>
                  </a:lnTo>
                  <a:lnTo>
                    <a:pt x="80" y="31"/>
                  </a:lnTo>
                  <a:lnTo>
                    <a:pt x="65" y="42"/>
                  </a:lnTo>
                  <a:lnTo>
                    <a:pt x="52" y="54"/>
                  </a:lnTo>
                  <a:lnTo>
                    <a:pt x="39" y="68"/>
                  </a:lnTo>
                  <a:lnTo>
                    <a:pt x="23" y="80"/>
                  </a:lnTo>
                  <a:lnTo>
                    <a:pt x="10" y="93"/>
                  </a:lnTo>
                  <a:lnTo>
                    <a:pt x="8" y="96"/>
                  </a:lnTo>
                  <a:lnTo>
                    <a:pt x="8" y="96"/>
                  </a:lnTo>
                  <a:lnTo>
                    <a:pt x="6" y="96"/>
                  </a:lnTo>
                  <a:lnTo>
                    <a:pt x="6" y="94"/>
                  </a:lnTo>
                  <a:lnTo>
                    <a:pt x="8" y="92"/>
                  </a:lnTo>
                  <a:lnTo>
                    <a:pt x="19" y="77"/>
                  </a:lnTo>
                  <a:lnTo>
                    <a:pt x="33" y="65"/>
                  </a:lnTo>
                  <a:lnTo>
                    <a:pt x="46" y="54"/>
                  </a:lnTo>
                  <a:lnTo>
                    <a:pt x="57" y="42"/>
                  </a:lnTo>
                  <a:lnTo>
                    <a:pt x="71" y="30"/>
                  </a:lnTo>
                  <a:lnTo>
                    <a:pt x="64" y="35"/>
                  </a:lnTo>
                  <a:lnTo>
                    <a:pt x="57" y="39"/>
                  </a:lnTo>
                  <a:lnTo>
                    <a:pt x="51" y="45"/>
                  </a:lnTo>
                  <a:lnTo>
                    <a:pt x="30" y="64"/>
                  </a:lnTo>
                  <a:lnTo>
                    <a:pt x="26" y="68"/>
                  </a:lnTo>
                  <a:lnTo>
                    <a:pt x="5" y="89"/>
                  </a:lnTo>
                  <a:lnTo>
                    <a:pt x="1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92"/>
                  </a:lnTo>
                  <a:lnTo>
                    <a:pt x="2" y="86"/>
                  </a:lnTo>
                  <a:lnTo>
                    <a:pt x="12" y="76"/>
                  </a:lnTo>
                  <a:lnTo>
                    <a:pt x="21" y="68"/>
                  </a:lnTo>
                  <a:lnTo>
                    <a:pt x="31" y="59"/>
                  </a:lnTo>
                  <a:lnTo>
                    <a:pt x="38" y="51"/>
                  </a:lnTo>
                  <a:lnTo>
                    <a:pt x="38" y="51"/>
                  </a:lnTo>
                  <a:lnTo>
                    <a:pt x="39" y="50"/>
                  </a:lnTo>
                  <a:lnTo>
                    <a:pt x="37" y="51"/>
                  </a:lnTo>
                  <a:lnTo>
                    <a:pt x="37" y="51"/>
                  </a:lnTo>
                  <a:lnTo>
                    <a:pt x="35" y="52"/>
                  </a:lnTo>
                  <a:lnTo>
                    <a:pt x="34" y="52"/>
                  </a:lnTo>
                  <a:lnTo>
                    <a:pt x="34" y="51"/>
                  </a:lnTo>
                  <a:lnTo>
                    <a:pt x="34" y="50"/>
                  </a:lnTo>
                  <a:lnTo>
                    <a:pt x="35" y="48"/>
                  </a:lnTo>
                  <a:lnTo>
                    <a:pt x="39" y="43"/>
                  </a:lnTo>
                  <a:lnTo>
                    <a:pt x="43" y="38"/>
                  </a:lnTo>
                  <a:lnTo>
                    <a:pt x="48" y="34"/>
                  </a:lnTo>
                  <a:lnTo>
                    <a:pt x="43" y="38"/>
                  </a:lnTo>
                  <a:lnTo>
                    <a:pt x="37" y="42"/>
                  </a:lnTo>
                  <a:lnTo>
                    <a:pt x="31" y="45"/>
                  </a:lnTo>
                  <a:lnTo>
                    <a:pt x="29" y="45"/>
                  </a:lnTo>
                  <a:lnTo>
                    <a:pt x="29" y="45"/>
                  </a:lnTo>
                  <a:lnTo>
                    <a:pt x="27" y="45"/>
                  </a:lnTo>
                  <a:lnTo>
                    <a:pt x="27" y="43"/>
                  </a:lnTo>
                  <a:lnTo>
                    <a:pt x="29" y="43"/>
                  </a:lnTo>
                  <a:lnTo>
                    <a:pt x="37" y="35"/>
                  </a:lnTo>
                  <a:lnTo>
                    <a:pt x="38" y="35"/>
                  </a:lnTo>
                  <a:lnTo>
                    <a:pt x="39" y="34"/>
                  </a:lnTo>
                  <a:lnTo>
                    <a:pt x="40" y="33"/>
                  </a:lnTo>
                  <a:lnTo>
                    <a:pt x="42" y="31"/>
                  </a:lnTo>
                  <a:lnTo>
                    <a:pt x="42" y="31"/>
                  </a:lnTo>
                  <a:lnTo>
                    <a:pt x="43" y="30"/>
                  </a:lnTo>
                  <a:lnTo>
                    <a:pt x="42" y="30"/>
                  </a:lnTo>
                  <a:lnTo>
                    <a:pt x="39" y="31"/>
                  </a:lnTo>
                  <a:lnTo>
                    <a:pt x="26" y="39"/>
                  </a:lnTo>
                  <a:lnTo>
                    <a:pt x="22" y="41"/>
                  </a:lnTo>
                  <a:lnTo>
                    <a:pt x="21" y="41"/>
                  </a:lnTo>
                  <a:lnTo>
                    <a:pt x="21" y="39"/>
                  </a:lnTo>
                  <a:lnTo>
                    <a:pt x="23" y="37"/>
                  </a:lnTo>
                  <a:lnTo>
                    <a:pt x="30" y="31"/>
                  </a:lnTo>
                  <a:lnTo>
                    <a:pt x="37" y="28"/>
                  </a:lnTo>
                  <a:lnTo>
                    <a:pt x="29" y="31"/>
                  </a:lnTo>
                  <a:lnTo>
                    <a:pt x="21" y="34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7" y="34"/>
                  </a:lnTo>
                  <a:lnTo>
                    <a:pt x="17" y="33"/>
                  </a:lnTo>
                  <a:lnTo>
                    <a:pt x="19" y="31"/>
                  </a:lnTo>
                  <a:lnTo>
                    <a:pt x="27" y="25"/>
                  </a:lnTo>
                  <a:lnTo>
                    <a:pt x="35" y="20"/>
                  </a:lnTo>
                  <a:lnTo>
                    <a:pt x="30" y="24"/>
                  </a:lnTo>
                  <a:lnTo>
                    <a:pt x="23" y="26"/>
                  </a:lnTo>
                  <a:lnTo>
                    <a:pt x="17" y="29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29"/>
                  </a:lnTo>
                  <a:lnTo>
                    <a:pt x="16" y="28"/>
                  </a:lnTo>
                  <a:lnTo>
                    <a:pt x="19" y="24"/>
                  </a:lnTo>
                  <a:lnTo>
                    <a:pt x="23" y="20"/>
                  </a:lnTo>
                  <a:lnTo>
                    <a:pt x="29" y="16"/>
                  </a:lnTo>
                  <a:lnTo>
                    <a:pt x="23" y="18"/>
                  </a:lnTo>
                  <a:lnTo>
                    <a:pt x="18" y="22"/>
                  </a:lnTo>
                  <a:lnTo>
                    <a:pt x="14" y="24"/>
                  </a:lnTo>
                  <a:lnTo>
                    <a:pt x="13" y="24"/>
                  </a:lnTo>
                  <a:lnTo>
                    <a:pt x="13" y="22"/>
                  </a:lnTo>
                  <a:lnTo>
                    <a:pt x="18" y="16"/>
                  </a:lnTo>
                  <a:lnTo>
                    <a:pt x="25" y="9"/>
                  </a:lnTo>
                  <a:lnTo>
                    <a:pt x="19" y="13"/>
                  </a:lnTo>
                  <a:lnTo>
                    <a:pt x="14" y="17"/>
                  </a:lnTo>
                  <a:lnTo>
                    <a:pt x="9" y="21"/>
                  </a:lnTo>
                  <a:lnTo>
                    <a:pt x="6" y="21"/>
                  </a:lnTo>
                  <a:lnTo>
                    <a:pt x="6" y="22"/>
                  </a:lnTo>
                  <a:lnTo>
                    <a:pt x="5" y="21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12" y="13"/>
                  </a:lnTo>
                  <a:lnTo>
                    <a:pt x="16" y="8"/>
                  </a:lnTo>
                  <a:lnTo>
                    <a:pt x="17" y="7"/>
                  </a:lnTo>
                  <a:lnTo>
                    <a:pt x="10" y="11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9" y="9"/>
                  </a:lnTo>
                  <a:lnTo>
                    <a:pt x="16" y="5"/>
                  </a:lnTo>
                  <a:lnTo>
                    <a:pt x="23" y="1"/>
                  </a:lnTo>
                  <a:lnTo>
                    <a:pt x="25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39" name="그룹 538"/>
          <p:cNvGrpSpPr/>
          <p:nvPr/>
        </p:nvGrpSpPr>
        <p:grpSpPr>
          <a:xfrm>
            <a:off x="482025" y="3443337"/>
            <a:ext cx="451980" cy="372155"/>
            <a:chOff x="5867400" y="2209801"/>
            <a:chExt cx="206376" cy="190500"/>
          </a:xfrm>
        </p:grpSpPr>
        <p:sp>
          <p:nvSpPr>
            <p:cNvPr id="540" name="Freeform 1082"/>
            <p:cNvSpPr>
              <a:spLocks/>
            </p:cNvSpPr>
            <p:nvPr/>
          </p:nvSpPr>
          <p:spPr bwMode="auto">
            <a:xfrm>
              <a:off x="5961063" y="2278063"/>
              <a:ext cx="6350" cy="3175"/>
            </a:xfrm>
            <a:custGeom>
              <a:avLst/>
              <a:gdLst>
                <a:gd name="T0" fmla="*/ 0 w 4"/>
                <a:gd name="T1" fmla="*/ 0 h 2"/>
                <a:gd name="T2" fmla="*/ 1 w 4"/>
                <a:gd name="T3" fmla="*/ 1 h 2"/>
                <a:gd name="T4" fmla="*/ 3 w 4"/>
                <a:gd name="T5" fmla="*/ 2 h 2"/>
                <a:gd name="T6" fmla="*/ 4 w 4"/>
                <a:gd name="T7" fmla="*/ 1 h 2"/>
                <a:gd name="T8" fmla="*/ 3 w 4"/>
                <a:gd name="T9" fmla="*/ 2 h 2"/>
                <a:gd name="T10" fmla="*/ 1 w 4"/>
                <a:gd name="T11" fmla="*/ 2 h 2"/>
                <a:gd name="T12" fmla="*/ 0 w 4"/>
                <a:gd name="T13" fmla="*/ 1 h 2"/>
                <a:gd name="T14" fmla="*/ 0 w 4"/>
                <a:gd name="T15" fmla="*/ 0 h 2"/>
                <a:gd name="T16" fmla="*/ 0 w 4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1" name="Freeform 1083"/>
            <p:cNvSpPr>
              <a:spLocks/>
            </p:cNvSpPr>
            <p:nvPr/>
          </p:nvSpPr>
          <p:spPr bwMode="auto">
            <a:xfrm>
              <a:off x="5913438" y="2211388"/>
              <a:ext cx="52388" cy="63500"/>
            </a:xfrm>
            <a:custGeom>
              <a:avLst/>
              <a:gdLst>
                <a:gd name="T0" fmla="*/ 2 w 33"/>
                <a:gd name="T1" fmla="*/ 0 h 40"/>
                <a:gd name="T2" fmla="*/ 2 w 33"/>
                <a:gd name="T3" fmla="*/ 0 h 40"/>
                <a:gd name="T4" fmla="*/ 33 w 33"/>
                <a:gd name="T5" fmla="*/ 35 h 40"/>
                <a:gd name="T6" fmla="*/ 30 w 33"/>
                <a:gd name="T7" fmla="*/ 38 h 40"/>
                <a:gd name="T8" fmla="*/ 30 w 33"/>
                <a:gd name="T9" fmla="*/ 39 h 40"/>
                <a:gd name="T10" fmla="*/ 29 w 33"/>
                <a:gd name="T11" fmla="*/ 40 h 40"/>
                <a:gd name="T12" fmla="*/ 29 w 33"/>
                <a:gd name="T13" fmla="*/ 40 h 40"/>
                <a:gd name="T14" fmla="*/ 25 w 33"/>
                <a:gd name="T15" fmla="*/ 37 h 40"/>
                <a:gd name="T16" fmla="*/ 25 w 33"/>
                <a:gd name="T17" fmla="*/ 37 h 40"/>
                <a:gd name="T18" fmla="*/ 25 w 33"/>
                <a:gd name="T19" fmla="*/ 37 h 40"/>
                <a:gd name="T20" fmla="*/ 17 w 33"/>
                <a:gd name="T21" fmla="*/ 27 h 40"/>
                <a:gd name="T22" fmla="*/ 18 w 33"/>
                <a:gd name="T23" fmla="*/ 27 h 40"/>
                <a:gd name="T24" fmla="*/ 18 w 33"/>
                <a:gd name="T25" fmla="*/ 26 h 40"/>
                <a:gd name="T26" fmla="*/ 17 w 33"/>
                <a:gd name="T27" fmla="*/ 26 h 40"/>
                <a:gd name="T28" fmla="*/ 16 w 33"/>
                <a:gd name="T29" fmla="*/ 26 h 40"/>
                <a:gd name="T30" fmla="*/ 4 w 33"/>
                <a:gd name="T31" fmla="*/ 12 h 40"/>
                <a:gd name="T32" fmla="*/ 5 w 33"/>
                <a:gd name="T33" fmla="*/ 10 h 40"/>
                <a:gd name="T34" fmla="*/ 5 w 33"/>
                <a:gd name="T35" fmla="*/ 10 h 40"/>
                <a:gd name="T36" fmla="*/ 5 w 33"/>
                <a:gd name="T37" fmla="*/ 9 h 40"/>
                <a:gd name="T38" fmla="*/ 4 w 33"/>
                <a:gd name="T39" fmla="*/ 9 h 40"/>
                <a:gd name="T40" fmla="*/ 2 w 33"/>
                <a:gd name="T41" fmla="*/ 10 h 40"/>
                <a:gd name="T42" fmla="*/ 0 w 33"/>
                <a:gd name="T43" fmla="*/ 8 h 40"/>
                <a:gd name="T44" fmla="*/ 2 w 33"/>
                <a:gd name="T45" fmla="*/ 6 h 40"/>
                <a:gd name="T46" fmla="*/ 4 w 33"/>
                <a:gd name="T47" fmla="*/ 5 h 40"/>
                <a:gd name="T48" fmla="*/ 4 w 33"/>
                <a:gd name="T49" fmla="*/ 2 h 40"/>
                <a:gd name="T50" fmla="*/ 4 w 33"/>
                <a:gd name="T51" fmla="*/ 1 h 40"/>
                <a:gd name="T52" fmla="*/ 2 w 33"/>
                <a:gd name="T5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" h="40">
                  <a:moveTo>
                    <a:pt x="2" y="0"/>
                  </a:moveTo>
                  <a:lnTo>
                    <a:pt x="2" y="0"/>
                  </a:lnTo>
                  <a:lnTo>
                    <a:pt x="33" y="35"/>
                  </a:lnTo>
                  <a:lnTo>
                    <a:pt x="30" y="38"/>
                  </a:lnTo>
                  <a:lnTo>
                    <a:pt x="30" y="39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17" y="27"/>
                  </a:lnTo>
                  <a:lnTo>
                    <a:pt x="18" y="27"/>
                  </a:lnTo>
                  <a:lnTo>
                    <a:pt x="18" y="26"/>
                  </a:lnTo>
                  <a:lnTo>
                    <a:pt x="17" y="26"/>
                  </a:lnTo>
                  <a:lnTo>
                    <a:pt x="16" y="26"/>
                  </a:lnTo>
                  <a:lnTo>
                    <a:pt x="4" y="12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9"/>
                  </a:lnTo>
                  <a:lnTo>
                    <a:pt x="4" y="9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5"/>
                  </a:lnTo>
                  <a:lnTo>
                    <a:pt x="4" y="2"/>
                  </a:lnTo>
                  <a:lnTo>
                    <a:pt x="4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2" name="Freeform 1084"/>
            <p:cNvSpPr>
              <a:spLocks/>
            </p:cNvSpPr>
            <p:nvPr/>
          </p:nvSpPr>
          <p:spPr bwMode="auto">
            <a:xfrm>
              <a:off x="5867400" y="2211388"/>
              <a:ext cx="52388" cy="34925"/>
            </a:xfrm>
            <a:custGeom>
              <a:avLst/>
              <a:gdLst>
                <a:gd name="T0" fmla="*/ 29 w 33"/>
                <a:gd name="T1" fmla="*/ 0 h 22"/>
                <a:gd name="T2" fmla="*/ 30 w 33"/>
                <a:gd name="T3" fmla="*/ 0 h 22"/>
                <a:gd name="T4" fmla="*/ 30 w 33"/>
                <a:gd name="T5" fmla="*/ 0 h 22"/>
                <a:gd name="T6" fmla="*/ 31 w 33"/>
                <a:gd name="T7" fmla="*/ 0 h 22"/>
                <a:gd name="T8" fmla="*/ 31 w 33"/>
                <a:gd name="T9" fmla="*/ 0 h 22"/>
                <a:gd name="T10" fmla="*/ 33 w 33"/>
                <a:gd name="T11" fmla="*/ 1 h 22"/>
                <a:gd name="T12" fmla="*/ 33 w 33"/>
                <a:gd name="T13" fmla="*/ 2 h 22"/>
                <a:gd name="T14" fmla="*/ 33 w 33"/>
                <a:gd name="T15" fmla="*/ 5 h 22"/>
                <a:gd name="T16" fmla="*/ 31 w 33"/>
                <a:gd name="T17" fmla="*/ 6 h 22"/>
                <a:gd name="T18" fmla="*/ 29 w 33"/>
                <a:gd name="T19" fmla="*/ 8 h 22"/>
                <a:gd name="T20" fmla="*/ 20 w 33"/>
                <a:gd name="T21" fmla="*/ 16 h 22"/>
                <a:gd name="T22" fmla="*/ 9 w 33"/>
                <a:gd name="T23" fmla="*/ 22 h 22"/>
                <a:gd name="T24" fmla="*/ 7 w 33"/>
                <a:gd name="T25" fmla="*/ 20 h 22"/>
                <a:gd name="T26" fmla="*/ 4 w 33"/>
                <a:gd name="T27" fmla="*/ 18 h 22"/>
                <a:gd name="T28" fmla="*/ 3 w 33"/>
                <a:gd name="T29" fmla="*/ 18 h 22"/>
                <a:gd name="T30" fmla="*/ 0 w 33"/>
                <a:gd name="T31" fmla="*/ 21 h 22"/>
                <a:gd name="T32" fmla="*/ 1 w 33"/>
                <a:gd name="T33" fmla="*/ 20 h 22"/>
                <a:gd name="T34" fmla="*/ 3 w 33"/>
                <a:gd name="T35" fmla="*/ 18 h 22"/>
                <a:gd name="T36" fmla="*/ 16 w 33"/>
                <a:gd name="T37" fmla="*/ 9 h 22"/>
                <a:gd name="T38" fmla="*/ 27 w 33"/>
                <a:gd name="T39" fmla="*/ 0 h 22"/>
                <a:gd name="T40" fmla="*/ 29 w 33"/>
                <a:gd name="T41" fmla="*/ 0 h 22"/>
                <a:gd name="T42" fmla="*/ 29 w 33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" h="22">
                  <a:moveTo>
                    <a:pt x="29" y="0"/>
                  </a:moveTo>
                  <a:lnTo>
                    <a:pt x="30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1"/>
                  </a:lnTo>
                  <a:lnTo>
                    <a:pt x="33" y="2"/>
                  </a:lnTo>
                  <a:lnTo>
                    <a:pt x="33" y="5"/>
                  </a:lnTo>
                  <a:lnTo>
                    <a:pt x="31" y="6"/>
                  </a:lnTo>
                  <a:lnTo>
                    <a:pt x="29" y="8"/>
                  </a:lnTo>
                  <a:lnTo>
                    <a:pt x="20" y="16"/>
                  </a:lnTo>
                  <a:lnTo>
                    <a:pt x="9" y="22"/>
                  </a:lnTo>
                  <a:lnTo>
                    <a:pt x="7" y="20"/>
                  </a:lnTo>
                  <a:lnTo>
                    <a:pt x="4" y="18"/>
                  </a:lnTo>
                  <a:lnTo>
                    <a:pt x="3" y="18"/>
                  </a:lnTo>
                  <a:lnTo>
                    <a:pt x="0" y="21"/>
                  </a:lnTo>
                  <a:lnTo>
                    <a:pt x="1" y="20"/>
                  </a:lnTo>
                  <a:lnTo>
                    <a:pt x="3" y="18"/>
                  </a:lnTo>
                  <a:lnTo>
                    <a:pt x="16" y="9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3" name="Freeform 1085"/>
            <p:cNvSpPr>
              <a:spLocks/>
            </p:cNvSpPr>
            <p:nvPr/>
          </p:nvSpPr>
          <p:spPr bwMode="auto">
            <a:xfrm>
              <a:off x="5867400" y="2239963"/>
              <a:ext cx="68263" cy="71438"/>
            </a:xfrm>
            <a:custGeom>
              <a:avLst/>
              <a:gdLst>
                <a:gd name="T0" fmla="*/ 4 w 43"/>
                <a:gd name="T1" fmla="*/ 0 h 45"/>
                <a:gd name="T2" fmla="*/ 7 w 43"/>
                <a:gd name="T3" fmla="*/ 2 h 45"/>
                <a:gd name="T4" fmla="*/ 9 w 43"/>
                <a:gd name="T5" fmla="*/ 4 h 45"/>
                <a:gd name="T6" fmla="*/ 10 w 43"/>
                <a:gd name="T7" fmla="*/ 5 h 45"/>
                <a:gd name="T8" fmla="*/ 10 w 43"/>
                <a:gd name="T9" fmla="*/ 5 h 45"/>
                <a:gd name="T10" fmla="*/ 10 w 43"/>
                <a:gd name="T11" fmla="*/ 7 h 45"/>
                <a:gd name="T12" fmla="*/ 10 w 43"/>
                <a:gd name="T13" fmla="*/ 7 h 45"/>
                <a:gd name="T14" fmla="*/ 12 w 43"/>
                <a:gd name="T15" fmla="*/ 7 h 45"/>
                <a:gd name="T16" fmla="*/ 12 w 43"/>
                <a:gd name="T17" fmla="*/ 7 h 45"/>
                <a:gd name="T18" fmla="*/ 14 w 43"/>
                <a:gd name="T19" fmla="*/ 9 h 45"/>
                <a:gd name="T20" fmla="*/ 14 w 43"/>
                <a:gd name="T21" fmla="*/ 11 h 45"/>
                <a:gd name="T22" fmla="*/ 13 w 43"/>
                <a:gd name="T23" fmla="*/ 12 h 45"/>
                <a:gd name="T24" fmla="*/ 14 w 43"/>
                <a:gd name="T25" fmla="*/ 13 h 45"/>
                <a:gd name="T26" fmla="*/ 14 w 43"/>
                <a:gd name="T27" fmla="*/ 12 h 45"/>
                <a:gd name="T28" fmla="*/ 17 w 43"/>
                <a:gd name="T29" fmla="*/ 12 h 45"/>
                <a:gd name="T30" fmla="*/ 24 w 43"/>
                <a:gd name="T31" fmla="*/ 19 h 45"/>
                <a:gd name="T32" fmla="*/ 22 w 43"/>
                <a:gd name="T33" fmla="*/ 20 h 45"/>
                <a:gd name="T34" fmla="*/ 22 w 43"/>
                <a:gd name="T35" fmla="*/ 21 h 45"/>
                <a:gd name="T36" fmla="*/ 22 w 43"/>
                <a:gd name="T37" fmla="*/ 21 h 45"/>
                <a:gd name="T38" fmla="*/ 25 w 43"/>
                <a:gd name="T39" fmla="*/ 20 h 45"/>
                <a:gd name="T40" fmla="*/ 27 w 43"/>
                <a:gd name="T41" fmla="*/ 22 h 45"/>
                <a:gd name="T42" fmla="*/ 25 w 43"/>
                <a:gd name="T43" fmla="*/ 24 h 45"/>
                <a:gd name="T44" fmla="*/ 25 w 43"/>
                <a:gd name="T45" fmla="*/ 25 h 45"/>
                <a:gd name="T46" fmla="*/ 26 w 43"/>
                <a:gd name="T47" fmla="*/ 25 h 45"/>
                <a:gd name="T48" fmla="*/ 26 w 43"/>
                <a:gd name="T49" fmla="*/ 25 h 45"/>
                <a:gd name="T50" fmla="*/ 29 w 43"/>
                <a:gd name="T51" fmla="*/ 25 h 45"/>
                <a:gd name="T52" fmla="*/ 31 w 43"/>
                <a:gd name="T53" fmla="*/ 28 h 45"/>
                <a:gd name="T54" fmla="*/ 29 w 43"/>
                <a:gd name="T55" fmla="*/ 30 h 45"/>
                <a:gd name="T56" fmla="*/ 29 w 43"/>
                <a:gd name="T57" fmla="*/ 32 h 45"/>
                <a:gd name="T58" fmla="*/ 30 w 43"/>
                <a:gd name="T59" fmla="*/ 32 h 45"/>
                <a:gd name="T60" fmla="*/ 34 w 43"/>
                <a:gd name="T61" fmla="*/ 30 h 45"/>
                <a:gd name="T62" fmla="*/ 37 w 43"/>
                <a:gd name="T63" fmla="*/ 34 h 45"/>
                <a:gd name="T64" fmla="*/ 35 w 43"/>
                <a:gd name="T65" fmla="*/ 34 h 45"/>
                <a:gd name="T66" fmla="*/ 35 w 43"/>
                <a:gd name="T67" fmla="*/ 36 h 45"/>
                <a:gd name="T68" fmla="*/ 37 w 43"/>
                <a:gd name="T69" fmla="*/ 36 h 45"/>
                <a:gd name="T70" fmla="*/ 37 w 43"/>
                <a:gd name="T71" fmla="*/ 36 h 45"/>
                <a:gd name="T72" fmla="*/ 39 w 43"/>
                <a:gd name="T73" fmla="*/ 36 h 45"/>
                <a:gd name="T74" fmla="*/ 43 w 43"/>
                <a:gd name="T75" fmla="*/ 39 h 45"/>
                <a:gd name="T76" fmla="*/ 42 w 43"/>
                <a:gd name="T77" fmla="*/ 41 h 45"/>
                <a:gd name="T78" fmla="*/ 42 w 43"/>
                <a:gd name="T79" fmla="*/ 41 h 45"/>
                <a:gd name="T80" fmla="*/ 41 w 43"/>
                <a:gd name="T81" fmla="*/ 42 h 45"/>
                <a:gd name="T82" fmla="*/ 38 w 43"/>
                <a:gd name="T83" fmla="*/ 45 h 45"/>
                <a:gd name="T84" fmla="*/ 20 w 43"/>
                <a:gd name="T85" fmla="*/ 25 h 45"/>
                <a:gd name="T86" fmla="*/ 1 w 43"/>
                <a:gd name="T87" fmla="*/ 7 h 45"/>
                <a:gd name="T88" fmla="*/ 0 w 43"/>
                <a:gd name="T89" fmla="*/ 4 h 45"/>
                <a:gd name="T90" fmla="*/ 0 w 43"/>
                <a:gd name="T91" fmla="*/ 3 h 45"/>
                <a:gd name="T92" fmla="*/ 0 w 43"/>
                <a:gd name="T93" fmla="*/ 3 h 45"/>
                <a:gd name="T94" fmla="*/ 0 w 43"/>
                <a:gd name="T95" fmla="*/ 3 h 45"/>
                <a:gd name="T96" fmla="*/ 3 w 43"/>
                <a:gd name="T97" fmla="*/ 0 h 45"/>
                <a:gd name="T98" fmla="*/ 4 w 43"/>
                <a:gd name="T9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3" h="45">
                  <a:moveTo>
                    <a:pt x="4" y="0"/>
                  </a:moveTo>
                  <a:lnTo>
                    <a:pt x="7" y="2"/>
                  </a:lnTo>
                  <a:lnTo>
                    <a:pt x="9" y="4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9"/>
                  </a:lnTo>
                  <a:lnTo>
                    <a:pt x="14" y="11"/>
                  </a:lnTo>
                  <a:lnTo>
                    <a:pt x="13" y="12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7" y="12"/>
                  </a:lnTo>
                  <a:lnTo>
                    <a:pt x="24" y="19"/>
                  </a:lnTo>
                  <a:lnTo>
                    <a:pt x="22" y="20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5" y="20"/>
                  </a:lnTo>
                  <a:lnTo>
                    <a:pt x="27" y="22"/>
                  </a:lnTo>
                  <a:lnTo>
                    <a:pt x="25" y="24"/>
                  </a:lnTo>
                  <a:lnTo>
                    <a:pt x="25" y="25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29" y="25"/>
                  </a:lnTo>
                  <a:lnTo>
                    <a:pt x="31" y="28"/>
                  </a:lnTo>
                  <a:lnTo>
                    <a:pt x="29" y="30"/>
                  </a:lnTo>
                  <a:lnTo>
                    <a:pt x="29" y="32"/>
                  </a:lnTo>
                  <a:lnTo>
                    <a:pt x="30" y="32"/>
                  </a:lnTo>
                  <a:lnTo>
                    <a:pt x="34" y="30"/>
                  </a:lnTo>
                  <a:lnTo>
                    <a:pt x="37" y="34"/>
                  </a:lnTo>
                  <a:lnTo>
                    <a:pt x="35" y="34"/>
                  </a:lnTo>
                  <a:lnTo>
                    <a:pt x="35" y="36"/>
                  </a:lnTo>
                  <a:lnTo>
                    <a:pt x="37" y="36"/>
                  </a:lnTo>
                  <a:lnTo>
                    <a:pt x="37" y="36"/>
                  </a:lnTo>
                  <a:lnTo>
                    <a:pt x="39" y="36"/>
                  </a:lnTo>
                  <a:lnTo>
                    <a:pt x="43" y="39"/>
                  </a:lnTo>
                  <a:lnTo>
                    <a:pt x="42" y="41"/>
                  </a:lnTo>
                  <a:lnTo>
                    <a:pt x="42" y="41"/>
                  </a:lnTo>
                  <a:lnTo>
                    <a:pt x="41" y="42"/>
                  </a:lnTo>
                  <a:lnTo>
                    <a:pt x="38" y="45"/>
                  </a:lnTo>
                  <a:lnTo>
                    <a:pt x="20" y="25"/>
                  </a:lnTo>
                  <a:lnTo>
                    <a:pt x="1" y="7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4" name="Freeform 1086"/>
            <p:cNvSpPr>
              <a:spLocks/>
            </p:cNvSpPr>
            <p:nvPr/>
          </p:nvSpPr>
          <p:spPr bwMode="auto">
            <a:xfrm>
              <a:off x="5938838" y="2306638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1 w 1"/>
                <a:gd name="T4" fmla="*/ 0 w 1"/>
                <a:gd name="T5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5" name="Rectangle 1087"/>
            <p:cNvSpPr>
              <a:spLocks noChangeArrowheads="1"/>
            </p:cNvSpPr>
            <p:nvPr/>
          </p:nvSpPr>
          <p:spPr bwMode="auto">
            <a:xfrm>
              <a:off x="5940425" y="2311401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6" name="Freeform 1088"/>
            <p:cNvSpPr>
              <a:spLocks/>
            </p:cNvSpPr>
            <p:nvPr/>
          </p:nvSpPr>
          <p:spPr bwMode="auto">
            <a:xfrm>
              <a:off x="5886450" y="2335213"/>
              <a:ext cx="28575" cy="30163"/>
            </a:xfrm>
            <a:custGeom>
              <a:avLst/>
              <a:gdLst>
                <a:gd name="T0" fmla="*/ 18 w 18"/>
                <a:gd name="T1" fmla="*/ 0 h 19"/>
                <a:gd name="T2" fmla="*/ 2 w 18"/>
                <a:gd name="T3" fmla="*/ 16 h 19"/>
                <a:gd name="T4" fmla="*/ 1 w 18"/>
                <a:gd name="T5" fmla="*/ 17 h 19"/>
                <a:gd name="T6" fmla="*/ 0 w 18"/>
                <a:gd name="T7" fmla="*/ 19 h 19"/>
                <a:gd name="T8" fmla="*/ 0 w 18"/>
                <a:gd name="T9" fmla="*/ 19 h 19"/>
                <a:gd name="T10" fmla="*/ 1 w 18"/>
                <a:gd name="T11" fmla="*/ 16 h 19"/>
                <a:gd name="T12" fmla="*/ 2 w 18"/>
                <a:gd name="T13" fmla="*/ 14 h 19"/>
                <a:gd name="T14" fmla="*/ 5 w 18"/>
                <a:gd name="T15" fmla="*/ 12 h 19"/>
                <a:gd name="T16" fmla="*/ 6 w 18"/>
                <a:gd name="T17" fmla="*/ 11 h 19"/>
                <a:gd name="T18" fmla="*/ 12 w 18"/>
                <a:gd name="T19" fmla="*/ 6 h 19"/>
                <a:gd name="T20" fmla="*/ 17 w 18"/>
                <a:gd name="T21" fmla="*/ 2 h 19"/>
                <a:gd name="T22" fmla="*/ 18 w 18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9">
                  <a:moveTo>
                    <a:pt x="18" y="0"/>
                  </a:moveTo>
                  <a:lnTo>
                    <a:pt x="2" y="16"/>
                  </a:lnTo>
                  <a:lnTo>
                    <a:pt x="1" y="17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1" y="16"/>
                  </a:lnTo>
                  <a:lnTo>
                    <a:pt x="2" y="14"/>
                  </a:lnTo>
                  <a:lnTo>
                    <a:pt x="5" y="12"/>
                  </a:lnTo>
                  <a:lnTo>
                    <a:pt x="6" y="11"/>
                  </a:lnTo>
                  <a:lnTo>
                    <a:pt x="12" y="6"/>
                  </a:lnTo>
                  <a:lnTo>
                    <a:pt x="17" y="2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7" name="Freeform 1089"/>
            <p:cNvSpPr>
              <a:spLocks/>
            </p:cNvSpPr>
            <p:nvPr/>
          </p:nvSpPr>
          <p:spPr bwMode="auto">
            <a:xfrm>
              <a:off x="5875338" y="2305051"/>
              <a:ext cx="65088" cy="57150"/>
            </a:xfrm>
            <a:custGeom>
              <a:avLst/>
              <a:gdLst>
                <a:gd name="T0" fmla="*/ 37 w 41"/>
                <a:gd name="T1" fmla="*/ 0 h 36"/>
                <a:gd name="T2" fmla="*/ 37 w 41"/>
                <a:gd name="T3" fmla="*/ 1 h 36"/>
                <a:gd name="T4" fmla="*/ 37 w 41"/>
                <a:gd name="T5" fmla="*/ 2 h 36"/>
                <a:gd name="T6" fmla="*/ 38 w 41"/>
                <a:gd name="T7" fmla="*/ 2 h 36"/>
                <a:gd name="T8" fmla="*/ 40 w 41"/>
                <a:gd name="T9" fmla="*/ 1 h 36"/>
                <a:gd name="T10" fmla="*/ 41 w 41"/>
                <a:gd name="T11" fmla="*/ 1 h 36"/>
                <a:gd name="T12" fmla="*/ 34 w 41"/>
                <a:gd name="T13" fmla="*/ 9 h 36"/>
                <a:gd name="T14" fmla="*/ 24 w 41"/>
                <a:gd name="T15" fmla="*/ 18 h 36"/>
                <a:gd name="T16" fmla="*/ 15 w 41"/>
                <a:gd name="T17" fmla="*/ 26 h 36"/>
                <a:gd name="T18" fmla="*/ 5 w 41"/>
                <a:gd name="T19" fmla="*/ 36 h 36"/>
                <a:gd name="T20" fmla="*/ 5 w 41"/>
                <a:gd name="T21" fmla="*/ 36 h 36"/>
                <a:gd name="T22" fmla="*/ 3 w 41"/>
                <a:gd name="T23" fmla="*/ 35 h 36"/>
                <a:gd name="T24" fmla="*/ 2 w 41"/>
                <a:gd name="T25" fmla="*/ 35 h 36"/>
                <a:gd name="T26" fmla="*/ 0 w 41"/>
                <a:gd name="T27" fmla="*/ 36 h 36"/>
                <a:gd name="T28" fmla="*/ 0 w 41"/>
                <a:gd name="T29" fmla="*/ 36 h 36"/>
                <a:gd name="T30" fmla="*/ 11 w 41"/>
                <a:gd name="T31" fmla="*/ 25 h 36"/>
                <a:gd name="T32" fmla="*/ 22 w 41"/>
                <a:gd name="T33" fmla="*/ 14 h 36"/>
                <a:gd name="T34" fmla="*/ 33 w 41"/>
                <a:gd name="T35" fmla="*/ 4 h 36"/>
                <a:gd name="T36" fmla="*/ 36 w 41"/>
                <a:gd name="T37" fmla="*/ 1 h 36"/>
                <a:gd name="T38" fmla="*/ 37 w 41"/>
                <a:gd name="T39" fmla="*/ 0 h 36"/>
                <a:gd name="T40" fmla="*/ 37 w 41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36">
                  <a:moveTo>
                    <a:pt x="37" y="0"/>
                  </a:moveTo>
                  <a:lnTo>
                    <a:pt x="37" y="1"/>
                  </a:lnTo>
                  <a:lnTo>
                    <a:pt x="37" y="2"/>
                  </a:lnTo>
                  <a:lnTo>
                    <a:pt x="38" y="2"/>
                  </a:lnTo>
                  <a:lnTo>
                    <a:pt x="40" y="1"/>
                  </a:lnTo>
                  <a:lnTo>
                    <a:pt x="41" y="1"/>
                  </a:lnTo>
                  <a:lnTo>
                    <a:pt x="34" y="9"/>
                  </a:lnTo>
                  <a:lnTo>
                    <a:pt x="24" y="18"/>
                  </a:lnTo>
                  <a:lnTo>
                    <a:pt x="15" y="26"/>
                  </a:lnTo>
                  <a:lnTo>
                    <a:pt x="5" y="36"/>
                  </a:lnTo>
                  <a:lnTo>
                    <a:pt x="5" y="36"/>
                  </a:lnTo>
                  <a:lnTo>
                    <a:pt x="3" y="35"/>
                  </a:lnTo>
                  <a:lnTo>
                    <a:pt x="2" y="35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11" y="25"/>
                  </a:lnTo>
                  <a:lnTo>
                    <a:pt x="22" y="14"/>
                  </a:lnTo>
                  <a:lnTo>
                    <a:pt x="33" y="4"/>
                  </a:lnTo>
                  <a:lnTo>
                    <a:pt x="36" y="1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8" name="Freeform 1090"/>
            <p:cNvSpPr>
              <a:spLocks/>
            </p:cNvSpPr>
            <p:nvPr/>
          </p:nvSpPr>
          <p:spPr bwMode="auto">
            <a:xfrm>
              <a:off x="5934075" y="2311401"/>
              <a:ext cx="6350" cy="6350"/>
            </a:xfrm>
            <a:custGeom>
              <a:avLst/>
              <a:gdLst>
                <a:gd name="T0" fmla="*/ 4 w 4"/>
                <a:gd name="T1" fmla="*/ 0 h 4"/>
                <a:gd name="T2" fmla="*/ 4 w 4"/>
                <a:gd name="T3" fmla="*/ 0 h 4"/>
                <a:gd name="T4" fmla="*/ 0 w 4"/>
                <a:gd name="T5" fmla="*/ 4 h 4"/>
                <a:gd name="T6" fmla="*/ 4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9" name="Freeform 1091"/>
            <p:cNvSpPr>
              <a:spLocks/>
            </p:cNvSpPr>
            <p:nvPr/>
          </p:nvSpPr>
          <p:spPr bwMode="auto">
            <a:xfrm>
              <a:off x="5873750" y="2360613"/>
              <a:ext cx="39688" cy="39688"/>
            </a:xfrm>
            <a:custGeom>
              <a:avLst/>
              <a:gdLst>
                <a:gd name="T0" fmla="*/ 4 w 25"/>
                <a:gd name="T1" fmla="*/ 0 h 25"/>
                <a:gd name="T2" fmla="*/ 6 w 25"/>
                <a:gd name="T3" fmla="*/ 1 h 25"/>
                <a:gd name="T4" fmla="*/ 6 w 25"/>
                <a:gd name="T5" fmla="*/ 1 h 25"/>
                <a:gd name="T6" fmla="*/ 4 w 25"/>
                <a:gd name="T7" fmla="*/ 7 h 25"/>
                <a:gd name="T8" fmla="*/ 4 w 25"/>
                <a:gd name="T9" fmla="*/ 8 h 25"/>
                <a:gd name="T10" fmla="*/ 4 w 25"/>
                <a:gd name="T11" fmla="*/ 8 h 25"/>
                <a:gd name="T12" fmla="*/ 5 w 25"/>
                <a:gd name="T13" fmla="*/ 8 h 25"/>
                <a:gd name="T14" fmla="*/ 9 w 25"/>
                <a:gd name="T15" fmla="*/ 4 h 25"/>
                <a:gd name="T16" fmla="*/ 12 w 25"/>
                <a:gd name="T17" fmla="*/ 7 h 25"/>
                <a:gd name="T18" fmla="*/ 10 w 25"/>
                <a:gd name="T19" fmla="*/ 9 h 25"/>
                <a:gd name="T20" fmla="*/ 10 w 25"/>
                <a:gd name="T21" fmla="*/ 11 h 25"/>
                <a:gd name="T22" fmla="*/ 12 w 25"/>
                <a:gd name="T23" fmla="*/ 11 h 25"/>
                <a:gd name="T24" fmla="*/ 12 w 25"/>
                <a:gd name="T25" fmla="*/ 11 h 25"/>
                <a:gd name="T26" fmla="*/ 14 w 25"/>
                <a:gd name="T27" fmla="*/ 8 h 25"/>
                <a:gd name="T28" fmla="*/ 18 w 25"/>
                <a:gd name="T29" fmla="*/ 13 h 25"/>
                <a:gd name="T30" fmla="*/ 18 w 25"/>
                <a:gd name="T31" fmla="*/ 13 h 25"/>
                <a:gd name="T32" fmla="*/ 18 w 25"/>
                <a:gd name="T33" fmla="*/ 15 h 25"/>
                <a:gd name="T34" fmla="*/ 18 w 25"/>
                <a:gd name="T35" fmla="*/ 15 h 25"/>
                <a:gd name="T36" fmla="*/ 20 w 25"/>
                <a:gd name="T37" fmla="*/ 15 h 25"/>
                <a:gd name="T38" fmla="*/ 20 w 25"/>
                <a:gd name="T39" fmla="*/ 15 h 25"/>
                <a:gd name="T40" fmla="*/ 25 w 25"/>
                <a:gd name="T41" fmla="*/ 17 h 25"/>
                <a:gd name="T42" fmla="*/ 22 w 25"/>
                <a:gd name="T43" fmla="*/ 18 h 25"/>
                <a:gd name="T44" fmla="*/ 21 w 25"/>
                <a:gd name="T45" fmla="*/ 21 h 25"/>
                <a:gd name="T46" fmla="*/ 22 w 25"/>
                <a:gd name="T47" fmla="*/ 22 h 25"/>
                <a:gd name="T48" fmla="*/ 23 w 25"/>
                <a:gd name="T49" fmla="*/ 25 h 25"/>
                <a:gd name="T50" fmla="*/ 23 w 25"/>
                <a:gd name="T51" fmla="*/ 24 h 25"/>
                <a:gd name="T52" fmla="*/ 12 w 25"/>
                <a:gd name="T53" fmla="*/ 16 h 25"/>
                <a:gd name="T54" fmla="*/ 1 w 25"/>
                <a:gd name="T55" fmla="*/ 5 h 25"/>
                <a:gd name="T56" fmla="*/ 0 w 25"/>
                <a:gd name="T57" fmla="*/ 4 h 25"/>
                <a:gd name="T58" fmla="*/ 0 w 25"/>
                <a:gd name="T59" fmla="*/ 3 h 25"/>
                <a:gd name="T60" fmla="*/ 1 w 25"/>
                <a:gd name="T61" fmla="*/ 1 h 25"/>
                <a:gd name="T62" fmla="*/ 1 w 25"/>
                <a:gd name="T63" fmla="*/ 1 h 25"/>
                <a:gd name="T64" fmla="*/ 3 w 25"/>
                <a:gd name="T65" fmla="*/ 0 h 25"/>
                <a:gd name="T66" fmla="*/ 4 w 25"/>
                <a:gd name="T6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" h="25">
                  <a:moveTo>
                    <a:pt x="4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4" y="7"/>
                  </a:lnTo>
                  <a:lnTo>
                    <a:pt x="4" y="8"/>
                  </a:lnTo>
                  <a:lnTo>
                    <a:pt x="4" y="8"/>
                  </a:lnTo>
                  <a:lnTo>
                    <a:pt x="5" y="8"/>
                  </a:lnTo>
                  <a:lnTo>
                    <a:pt x="9" y="4"/>
                  </a:lnTo>
                  <a:lnTo>
                    <a:pt x="12" y="7"/>
                  </a:lnTo>
                  <a:lnTo>
                    <a:pt x="10" y="9"/>
                  </a:ln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4" y="8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5" y="17"/>
                  </a:lnTo>
                  <a:lnTo>
                    <a:pt x="22" y="18"/>
                  </a:lnTo>
                  <a:lnTo>
                    <a:pt x="21" y="21"/>
                  </a:lnTo>
                  <a:lnTo>
                    <a:pt x="22" y="22"/>
                  </a:lnTo>
                  <a:lnTo>
                    <a:pt x="23" y="25"/>
                  </a:lnTo>
                  <a:lnTo>
                    <a:pt x="23" y="24"/>
                  </a:lnTo>
                  <a:lnTo>
                    <a:pt x="12" y="1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0" name="Rectangle 1092"/>
            <p:cNvSpPr>
              <a:spLocks noChangeArrowheads="1"/>
            </p:cNvSpPr>
            <p:nvPr/>
          </p:nvSpPr>
          <p:spPr bwMode="auto">
            <a:xfrm>
              <a:off x="5886450" y="236537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1" name="Freeform 1093"/>
            <p:cNvSpPr>
              <a:spLocks/>
            </p:cNvSpPr>
            <p:nvPr/>
          </p:nvSpPr>
          <p:spPr bwMode="auto">
            <a:xfrm>
              <a:off x="5907088" y="2332038"/>
              <a:ext cx="63500" cy="68263"/>
            </a:xfrm>
            <a:custGeom>
              <a:avLst/>
              <a:gdLst>
                <a:gd name="T0" fmla="*/ 39 w 40"/>
                <a:gd name="T1" fmla="*/ 0 h 43"/>
                <a:gd name="T2" fmla="*/ 39 w 40"/>
                <a:gd name="T3" fmla="*/ 0 h 43"/>
                <a:gd name="T4" fmla="*/ 38 w 40"/>
                <a:gd name="T5" fmla="*/ 1 h 43"/>
                <a:gd name="T6" fmla="*/ 37 w 40"/>
                <a:gd name="T7" fmla="*/ 4 h 43"/>
                <a:gd name="T8" fmla="*/ 35 w 40"/>
                <a:gd name="T9" fmla="*/ 5 h 43"/>
                <a:gd name="T10" fmla="*/ 35 w 40"/>
                <a:gd name="T11" fmla="*/ 5 h 43"/>
                <a:gd name="T12" fmla="*/ 37 w 40"/>
                <a:gd name="T13" fmla="*/ 6 h 43"/>
                <a:gd name="T14" fmla="*/ 37 w 40"/>
                <a:gd name="T15" fmla="*/ 6 h 43"/>
                <a:gd name="T16" fmla="*/ 38 w 40"/>
                <a:gd name="T17" fmla="*/ 5 h 43"/>
                <a:gd name="T18" fmla="*/ 38 w 40"/>
                <a:gd name="T19" fmla="*/ 6 h 43"/>
                <a:gd name="T20" fmla="*/ 40 w 40"/>
                <a:gd name="T21" fmla="*/ 8 h 43"/>
                <a:gd name="T22" fmla="*/ 23 w 40"/>
                <a:gd name="T23" fmla="*/ 25 h 43"/>
                <a:gd name="T24" fmla="*/ 6 w 40"/>
                <a:gd name="T25" fmla="*/ 42 h 43"/>
                <a:gd name="T26" fmla="*/ 5 w 40"/>
                <a:gd name="T27" fmla="*/ 43 h 43"/>
                <a:gd name="T28" fmla="*/ 4 w 40"/>
                <a:gd name="T29" fmla="*/ 43 h 43"/>
                <a:gd name="T30" fmla="*/ 2 w 40"/>
                <a:gd name="T31" fmla="*/ 43 h 43"/>
                <a:gd name="T32" fmla="*/ 2 w 40"/>
                <a:gd name="T33" fmla="*/ 43 h 43"/>
                <a:gd name="T34" fmla="*/ 1 w 40"/>
                <a:gd name="T35" fmla="*/ 40 h 43"/>
                <a:gd name="T36" fmla="*/ 0 w 40"/>
                <a:gd name="T37" fmla="*/ 39 h 43"/>
                <a:gd name="T38" fmla="*/ 1 w 40"/>
                <a:gd name="T39" fmla="*/ 36 h 43"/>
                <a:gd name="T40" fmla="*/ 4 w 40"/>
                <a:gd name="T41" fmla="*/ 35 h 43"/>
                <a:gd name="T42" fmla="*/ 21 w 40"/>
                <a:gd name="T43" fmla="*/ 18 h 43"/>
                <a:gd name="T44" fmla="*/ 38 w 40"/>
                <a:gd name="T45" fmla="*/ 1 h 43"/>
                <a:gd name="T46" fmla="*/ 39 w 40"/>
                <a:gd name="T4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" h="43">
                  <a:moveTo>
                    <a:pt x="39" y="0"/>
                  </a:moveTo>
                  <a:lnTo>
                    <a:pt x="39" y="0"/>
                  </a:lnTo>
                  <a:lnTo>
                    <a:pt x="38" y="1"/>
                  </a:lnTo>
                  <a:lnTo>
                    <a:pt x="37" y="4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8" y="5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23" y="25"/>
                  </a:lnTo>
                  <a:lnTo>
                    <a:pt x="6" y="42"/>
                  </a:lnTo>
                  <a:lnTo>
                    <a:pt x="5" y="43"/>
                  </a:lnTo>
                  <a:lnTo>
                    <a:pt x="4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1" y="40"/>
                  </a:lnTo>
                  <a:lnTo>
                    <a:pt x="0" y="39"/>
                  </a:lnTo>
                  <a:lnTo>
                    <a:pt x="1" y="36"/>
                  </a:lnTo>
                  <a:lnTo>
                    <a:pt x="4" y="35"/>
                  </a:lnTo>
                  <a:lnTo>
                    <a:pt x="21" y="18"/>
                  </a:lnTo>
                  <a:lnTo>
                    <a:pt x="38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2" name="Freeform 1094"/>
            <p:cNvSpPr>
              <a:spLocks/>
            </p:cNvSpPr>
            <p:nvPr/>
          </p:nvSpPr>
          <p:spPr bwMode="auto">
            <a:xfrm>
              <a:off x="5959475" y="2209801"/>
              <a:ext cx="69850" cy="71438"/>
            </a:xfrm>
            <a:custGeom>
              <a:avLst/>
              <a:gdLst>
                <a:gd name="T0" fmla="*/ 44 w 44"/>
                <a:gd name="T1" fmla="*/ 0 h 45"/>
                <a:gd name="T2" fmla="*/ 43 w 44"/>
                <a:gd name="T3" fmla="*/ 1 h 45"/>
                <a:gd name="T4" fmla="*/ 41 w 44"/>
                <a:gd name="T5" fmla="*/ 3 h 45"/>
                <a:gd name="T6" fmla="*/ 43 w 44"/>
                <a:gd name="T7" fmla="*/ 6 h 45"/>
                <a:gd name="T8" fmla="*/ 44 w 44"/>
                <a:gd name="T9" fmla="*/ 7 h 45"/>
                <a:gd name="T10" fmla="*/ 24 w 44"/>
                <a:gd name="T11" fmla="*/ 26 h 45"/>
                <a:gd name="T12" fmla="*/ 6 w 44"/>
                <a:gd name="T13" fmla="*/ 44 h 45"/>
                <a:gd name="T14" fmla="*/ 5 w 44"/>
                <a:gd name="T15" fmla="*/ 44 h 45"/>
                <a:gd name="T16" fmla="*/ 4 w 44"/>
                <a:gd name="T17" fmla="*/ 45 h 45"/>
                <a:gd name="T18" fmla="*/ 2 w 44"/>
                <a:gd name="T19" fmla="*/ 44 h 45"/>
                <a:gd name="T20" fmla="*/ 1 w 44"/>
                <a:gd name="T21" fmla="*/ 43 h 45"/>
                <a:gd name="T22" fmla="*/ 2 w 44"/>
                <a:gd name="T23" fmla="*/ 41 h 45"/>
                <a:gd name="T24" fmla="*/ 2 w 44"/>
                <a:gd name="T25" fmla="*/ 41 h 45"/>
                <a:gd name="T26" fmla="*/ 1 w 44"/>
                <a:gd name="T27" fmla="*/ 40 h 45"/>
                <a:gd name="T28" fmla="*/ 1 w 44"/>
                <a:gd name="T29" fmla="*/ 40 h 45"/>
                <a:gd name="T30" fmla="*/ 0 w 44"/>
                <a:gd name="T31" fmla="*/ 41 h 45"/>
                <a:gd name="T32" fmla="*/ 1 w 44"/>
                <a:gd name="T33" fmla="*/ 40 h 45"/>
                <a:gd name="T34" fmla="*/ 1 w 44"/>
                <a:gd name="T35" fmla="*/ 39 h 45"/>
                <a:gd name="T36" fmla="*/ 4 w 44"/>
                <a:gd name="T37" fmla="*/ 36 h 45"/>
                <a:gd name="T38" fmla="*/ 23 w 44"/>
                <a:gd name="T39" fmla="*/ 18 h 45"/>
                <a:gd name="T40" fmla="*/ 43 w 44"/>
                <a:gd name="T41" fmla="*/ 0 h 45"/>
                <a:gd name="T42" fmla="*/ 44 w 44"/>
                <a:gd name="T4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45">
                  <a:moveTo>
                    <a:pt x="44" y="0"/>
                  </a:moveTo>
                  <a:lnTo>
                    <a:pt x="43" y="1"/>
                  </a:lnTo>
                  <a:lnTo>
                    <a:pt x="41" y="3"/>
                  </a:lnTo>
                  <a:lnTo>
                    <a:pt x="43" y="6"/>
                  </a:lnTo>
                  <a:lnTo>
                    <a:pt x="44" y="7"/>
                  </a:lnTo>
                  <a:lnTo>
                    <a:pt x="24" y="26"/>
                  </a:lnTo>
                  <a:lnTo>
                    <a:pt x="6" y="44"/>
                  </a:lnTo>
                  <a:lnTo>
                    <a:pt x="5" y="44"/>
                  </a:lnTo>
                  <a:lnTo>
                    <a:pt x="4" y="45"/>
                  </a:lnTo>
                  <a:lnTo>
                    <a:pt x="2" y="44"/>
                  </a:lnTo>
                  <a:lnTo>
                    <a:pt x="1" y="43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0" y="41"/>
                  </a:lnTo>
                  <a:lnTo>
                    <a:pt x="1" y="40"/>
                  </a:lnTo>
                  <a:lnTo>
                    <a:pt x="1" y="39"/>
                  </a:lnTo>
                  <a:lnTo>
                    <a:pt x="4" y="36"/>
                  </a:lnTo>
                  <a:lnTo>
                    <a:pt x="23" y="18"/>
                  </a:lnTo>
                  <a:lnTo>
                    <a:pt x="43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3" name="Freeform 1095"/>
            <p:cNvSpPr>
              <a:spLocks/>
            </p:cNvSpPr>
            <p:nvPr/>
          </p:nvSpPr>
          <p:spPr bwMode="auto">
            <a:xfrm>
              <a:off x="6024563" y="2209801"/>
              <a:ext cx="49213" cy="42863"/>
            </a:xfrm>
            <a:custGeom>
              <a:avLst/>
              <a:gdLst>
                <a:gd name="T0" fmla="*/ 4 w 31"/>
                <a:gd name="T1" fmla="*/ 0 h 27"/>
                <a:gd name="T2" fmla="*/ 4 w 31"/>
                <a:gd name="T3" fmla="*/ 0 h 27"/>
                <a:gd name="T4" fmla="*/ 4 w 31"/>
                <a:gd name="T5" fmla="*/ 0 h 27"/>
                <a:gd name="T6" fmla="*/ 6 w 31"/>
                <a:gd name="T7" fmla="*/ 0 h 27"/>
                <a:gd name="T8" fmla="*/ 6 w 31"/>
                <a:gd name="T9" fmla="*/ 1 h 27"/>
                <a:gd name="T10" fmla="*/ 7 w 31"/>
                <a:gd name="T11" fmla="*/ 1 h 27"/>
                <a:gd name="T12" fmla="*/ 18 w 31"/>
                <a:gd name="T13" fmla="*/ 11 h 27"/>
                <a:gd name="T14" fmla="*/ 29 w 31"/>
                <a:gd name="T15" fmla="*/ 23 h 27"/>
                <a:gd name="T16" fmla="*/ 31 w 31"/>
                <a:gd name="T17" fmla="*/ 24 h 27"/>
                <a:gd name="T18" fmla="*/ 29 w 31"/>
                <a:gd name="T19" fmla="*/ 27 h 27"/>
                <a:gd name="T20" fmla="*/ 29 w 31"/>
                <a:gd name="T21" fmla="*/ 24 h 27"/>
                <a:gd name="T22" fmla="*/ 27 w 31"/>
                <a:gd name="T23" fmla="*/ 23 h 27"/>
                <a:gd name="T24" fmla="*/ 25 w 31"/>
                <a:gd name="T25" fmla="*/ 23 h 27"/>
                <a:gd name="T26" fmla="*/ 23 w 31"/>
                <a:gd name="T27" fmla="*/ 24 h 27"/>
                <a:gd name="T28" fmla="*/ 21 w 31"/>
                <a:gd name="T29" fmla="*/ 26 h 27"/>
                <a:gd name="T30" fmla="*/ 24 w 31"/>
                <a:gd name="T31" fmla="*/ 23 h 27"/>
                <a:gd name="T32" fmla="*/ 24 w 31"/>
                <a:gd name="T33" fmla="*/ 23 h 27"/>
                <a:gd name="T34" fmla="*/ 23 w 31"/>
                <a:gd name="T35" fmla="*/ 22 h 27"/>
                <a:gd name="T36" fmla="*/ 23 w 31"/>
                <a:gd name="T37" fmla="*/ 22 h 27"/>
                <a:gd name="T38" fmla="*/ 20 w 31"/>
                <a:gd name="T39" fmla="*/ 23 h 27"/>
                <a:gd name="T40" fmla="*/ 15 w 31"/>
                <a:gd name="T41" fmla="*/ 19 h 27"/>
                <a:gd name="T42" fmla="*/ 15 w 31"/>
                <a:gd name="T43" fmla="*/ 19 h 27"/>
                <a:gd name="T44" fmla="*/ 16 w 31"/>
                <a:gd name="T45" fmla="*/ 18 h 27"/>
                <a:gd name="T46" fmla="*/ 15 w 31"/>
                <a:gd name="T47" fmla="*/ 17 h 27"/>
                <a:gd name="T48" fmla="*/ 15 w 31"/>
                <a:gd name="T49" fmla="*/ 17 h 27"/>
                <a:gd name="T50" fmla="*/ 14 w 31"/>
                <a:gd name="T51" fmla="*/ 18 h 27"/>
                <a:gd name="T52" fmla="*/ 10 w 31"/>
                <a:gd name="T53" fmla="*/ 14 h 27"/>
                <a:gd name="T54" fmla="*/ 10 w 31"/>
                <a:gd name="T55" fmla="*/ 14 h 27"/>
                <a:gd name="T56" fmla="*/ 10 w 31"/>
                <a:gd name="T57" fmla="*/ 13 h 27"/>
                <a:gd name="T58" fmla="*/ 10 w 31"/>
                <a:gd name="T59" fmla="*/ 13 h 27"/>
                <a:gd name="T60" fmla="*/ 8 w 31"/>
                <a:gd name="T61" fmla="*/ 13 h 27"/>
                <a:gd name="T62" fmla="*/ 8 w 31"/>
                <a:gd name="T63" fmla="*/ 13 h 27"/>
                <a:gd name="T64" fmla="*/ 7 w 31"/>
                <a:gd name="T65" fmla="*/ 11 h 27"/>
                <a:gd name="T66" fmla="*/ 6 w 31"/>
                <a:gd name="T67" fmla="*/ 10 h 27"/>
                <a:gd name="T68" fmla="*/ 3 w 31"/>
                <a:gd name="T69" fmla="*/ 7 h 27"/>
                <a:gd name="T70" fmla="*/ 2 w 31"/>
                <a:gd name="T71" fmla="*/ 6 h 27"/>
                <a:gd name="T72" fmla="*/ 0 w 31"/>
                <a:gd name="T73" fmla="*/ 3 h 27"/>
                <a:gd name="T74" fmla="*/ 2 w 31"/>
                <a:gd name="T75" fmla="*/ 1 h 27"/>
                <a:gd name="T76" fmla="*/ 3 w 31"/>
                <a:gd name="T77" fmla="*/ 0 h 27"/>
                <a:gd name="T78" fmla="*/ 3 w 31"/>
                <a:gd name="T79" fmla="*/ 0 h 27"/>
                <a:gd name="T80" fmla="*/ 4 w 31"/>
                <a:gd name="T8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1" h="27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7" y="1"/>
                  </a:lnTo>
                  <a:lnTo>
                    <a:pt x="18" y="11"/>
                  </a:lnTo>
                  <a:lnTo>
                    <a:pt x="29" y="23"/>
                  </a:lnTo>
                  <a:lnTo>
                    <a:pt x="31" y="24"/>
                  </a:lnTo>
                  <a:lnTo>
                    <a:pt x="29" y="27"/>
                  </a:lnTo>
                  <a:lnTo>
                    <a:pt x="29" y="24"/>
                  </a:lnTo>
                  <a:lnTo>
                    <a:pt x="27" y="23"/>
                  </a:lnTo>
                  <a:lnTo>
                    <a:pt x="25" y="23"/>
                  </a:lnTo>
                  <a:lnTo>
                    <a:pt x="23" y="24"/>
                  </a:lnTo>
                  <a:lnTo>
                    <a:pt x="21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0" y="23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6" y="18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4" y="1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7" y="11"/>
                  </a:lnTo>
                  <a:lnTo>
                    <a:pt x="6" y="10"/>
                  </a:lnTo>
                  <a:lnTo>
                    <a:pt x="3" y="7"/>
                  </a:lnTo>
                  <a:lnTo>
                    <a:pt x="2" y="6"/>
                  </a:lnTo>
                  <a:lnTo>
                    <a:pt x="0" y="3"/>
                  </a:lnTo>
                  <a:lnTo>
                    <a:pt x="2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4" name="Freeform 1096"/>
            <p:cNvSpPr>
              <a:spLocks/>
            </p:cNvSpPr>
            <p:nvPr/>
          </p:nvSpPr>
          <p:spPr bwMode="auto">
            <a:xfrm>
              <a:off x="6002338" y="2246313"/>
              <a:ext cx="68263" cy="58738"/>
            </a:xfrm>
            <a:custGeom>
              <a:avLst/>
              <a:gdLst>
                <a:gd name="T0" fmla="*/ 39 w 43"/>
                <a:gd name="T1" fmla="*/ 0 h 37"/>
                <a:gd name="T2" fmla="*/ 41 w 43"/>
                <a:gd name="T3" fmla="*/ 0 h 37"/>
                <a:gd name="T4" fmla="*/ 43 w 43"/>
                <a:gd name="T5" fmla="*/ 1 h 37"/>
                <a:gd name="T6" fmla="*/ 43 w 43"/>
                <a:gd name="T7" fmla="*/ 4 h 37"/>
                <a:gd name="T8" fmla="*/ 43 w 43"/>
                <a:gd name="T9" fmla="*/ 5 h 37"/>
                <a:gd name="T10" fmla="*/ 42 w 43"/>
                <a:gd name="T11" fmla="*/ 7 h 37"/>
                <a:gd name="T12" fmla="*/ 9 w 43"/>
                <a:gd name="T13" fmla="*/ 34 h 37"/>
                <a:gd name="T14" fmla="*/ 8 w 43"/>
                <a:gd name="T15" fmla="*/ 33 h 37"/>
                <a:gd name="T16" fmla="*/ 7 w 43"/>
                <a:gd name="T17" fmla="*/ 32 h 37"/>
                <a:gd name="T18" fmla="*/ 4 w 43"/>
                <a:gd name="T19" fmla="*/ 32 h 37"/>
                <a:gd name="T20" fmla="*/ 3 w 43"/>
                <a:gd name="T21" fmla="*/ 33 h 37"/>
                <a:gd name="T22" fmla="*/ 1 w 43"/>
                <a:gd name="T23" fmla="*/ 34 h 37"/>
                <a:gd name="T24" fmla="*/ 3 w 43"/>
                <a:gd name="T25" fmla="*/ 37 h 37"/>
                <a:gd name="T26" fmla="*/ 1 w 43"/>
                <a:gd name="T27" fmla="*/ 35 h 37"/>
                <a:gd name="T28" fmla="*/ 0 w 43"/>
                <a:gd name="T29" fmla="*/ 33 h 37"/>
                <a:gd name="T30" fmla="*/ 18 w 43"/>
                <a:gd name="T31" fmla="*/ 18 h 37"/>
                <a:gd name="T32" fmla="*/ 35 w 43"/>
                <a:gd name="T33" fmla="*/ 3 h 37"/>
                <a:gd name="T34" fmla="*/ 37 w 43"/>
                <a:gd name="T35" fmla="*/ 1 h 37"/>
                <a:gd name="T36" fmla="*/ 39 w 43"/>
                <a:gd name="T3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7">
                  <a:moveTo>
                    <a:pt x="39" y="0"/>
                  </a:moveTo>
                  <a:lnTo>
                    <a:pt x="41" y="0"/>
                  </a:lnTo>
                  <a:lnTo>
                    <a:pt x="43" y="1"/>
                  </a:lnTo>
                  <a:lnTo>
                    <a:pt x="43" y="4"/>
                  </a:lnTo>
                  <a:lnTo>
                    <a:pt x="43" y="5"/>
                  </a:lnTo>
                  <a:lnTo>
                    <a:pt x="42" y="7"/>
                  </a:lnTo>
                  <a:lnTo>
                    <a:pt x="9" y="34"/>
                  </a:lnTo>
                  <a:lnTo>
                    <a:pt x="8" y="33"/>
                  </a:lnTo>
                  <a:lnTo>
                    <a:pt x="7" y="32"/>
                  </a:lnTo>
                  <a:lnTo>
                    <a:pt x="4" y="32"/>
                  </a:lnTo>
                  <a:lnTo>
                    <a:pt x="3" y="33"/>
                  </a:lnTo>
                  <a:lnTo>
                    <a:pt x="1" y="34"/>
                  </a:lnTo>
                  <a:lnTo>
                    <a:pt x="3" y="37"/>
                  </a:lnTo>
                  <a:lnTo>
                    <a:pt x="1" y="35"/>
                  </a:lnTo>
                  <a:lnTo>
                    <a:pt x="0" y="33"/>
                  </a:lnTo>
                  <a:lnTo>
                    <a:pt x="18" y="18"/>
                  </a:lnTo>
                  <a:lnTo>
                    <a:pt x="35" y="3"/>
                  </a:lnTo>
                  <a:lnTo>
                    <a:pt x="37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5" name="Freeform 1097"/>
            <p:cNvSpPr>
              <a:spLocks/>
            </p:cNvSpPr>
            <p:nvPr/>
          </p:nvSpPr>
          <p:spPr bwMode="auto">
            <a:xfrm>
              <a:off x="5967413" y="2333626"/>
              <a:ext cx="57150" cy="65088"/>
            </a:xfrm>
            <a:custGeom>
              <a:avLst/>
              <a:gdLst>
                <a:gd name="T0" fmla="*/ 5 w 36"/>
                <a:gd name="T1" fmla="*/ 0 h 41"/>
                <a:gd name="T2" fmla="*/ 5 w 36"/>
                <a:gd name="T3" fmla="*/ 0 h 41"/>
                <a:gd name="T4" fmla="*/ 8 w 36"/>
                <a:gd name="T5" fmla="*/ 3 h 41"/>
                <a:gd name="T6" fmla="*/ 6 w 36"/>
                <a:gd name="T7" fmla="*/ 4 h 41"/>
                <a:gd name="T8" fmla="*/ 6 w 36"/>
                <a:gd name="T9" fmla="*/ 5 h 41"/>
                <a:gd name="T10" fmla="*/ 8 w 36"/>
                <a:gd name="T11" fmla="*/ 5 h 41"/>
                <a:gd name="T12" fmla="*/ 10 w 36"/>
                <a:gd name="T13" fmla="*/ 4 h 41"/>
                <a:gd name="T14" fmla="*/ 14 w 36"/>
                <a:gd name="T15" fmla="*/ 9 h 41"/>
                <a:gd name="T16" fmla="*/ 13 w 36"/>
                <a:gd name="T17" fmla="*/ 11 h 41"/>
                <a:gd name="T18" fmla="*/ 13 w 36"/>
                <a:gd name="T19" fmla="*/ 12 h 41"/>
                <a:gd name="T20" fmla="*/ 13 w 36"/>
                <a:gd name="T21" fmla="*/ 12 h 41"/>
                <a:gd name="T22" fmla="*/ 14 w 36"/>
                <a:gd name="T23" fmla="*/ 12 h 41"/>
                <a:gd name="T24" fmla="*/ 16 w 36"/>
                <a:gd name="T25" fmla="*/ 11 h 41"/>
                <a:gd name="T26" fmla="*/ 21 w 36"/>
                <a:gd name="T27" fmla="*/ 16 h 41"/>
                <a:gd name="T28" fmla="*/ 19 w 36"/>
                <a:gd name="T29" fmla="*/ 17 h 41"/>
                <a:gd name="T30" fmla="*/ 19 w 36"/>
                <a:gd name="T31" fmla="*/ 17 h 41"/>
                <a:gd name="T32" fmla="*/ 21 w 36"/>
                <a:gd name="T33" fmla="*/ 18 h 41"/>
                <a:gd name="T34" fmla="*/ 21 w 36"/>
                <a:gd name="T35" fmla="*/ 18 h 41"/>
                <a:gd name="T36" fmla="*/ 22 w 36"/>
                <a:gd name="T37" fmla="*/ 17 h 41"/>
                <a:gd name="T38" fmla="*/ 23 w 36"/>
                <a:gd name="T39" fmla="*/ 20 h 41"/>
                <a:gd name="T40" fmla="*/ 22 w 36"/>
                <a:gd name="T41" fmla="*/ 24 h 41"/>
                <a:gd name="T42" fmla="*/ 22 w 36"/>
                <a:gd name="T43" fmla="*/ 25 h 41"/>
                <a:gd name="T44" fmla="*/ 22 w 36"/>
                <a:gd name="T45" fmla="*/ 25 h 41"/>
                <a:gd name="T46" fmla="*/ 23 w 36"/>
                <a:gd name="T47" fmla="*/ 25 h 41"/>
                <a:gd name="T48" fmla="*/ 26 w 36"/>
                <a:gd name="T49" fmla="*/ 22 h 41"/>
                <a:gd name="T50" fmla="*/ 30 w 36"/>
                <a:gd name="T51" fmla="*/ 26 h 41"/>
                <a:gd name="T52" fmla="*/ 29 w 36"/>
                <a:gd name="T53" fmla="*/ 28 h 41"/>
                <a:gd name="T54" fmla="*/ 29 w 36"/>
                <a:gd name="T55" fmla="*/ 28 h 41"/>
                <a:gd name="T56" fmla="*/ 30 w 36"/>
                <a:gd name="T57" fmla="*/ 29 h 41"/>
                <a:gd name="T58" fmla="*/ 30 w 36"/>
                <a:gd name="T59" fmla="*/ 29 h 41"/>
                <a:gd name="T60" fmla="*/ 31 w 36"/>
                <a:gd name="T61" fmla="*/ 28 h 41"/>
                <a:gd name="T62" fmla="*/ 34 w 36"/>
                <a:gd name="T63" fmla="*/ 32 h 41"/>
                <a:gd name="T64" fmla="*/ 34 w 36"/>
                <a:gd name="T65" fmla="*/ 32 h 41"/>
                <a:gd name="T66" fmla="*/ 35 w 36"/>
                <a:gd name="T67" fmla="*/ 32 h 41"/>
                <a:gd name="T68" fmla="*/ 36 w 36"/>
                <a:gd name="T69" fmla="*/ 34 h 41"/>
                <a:gd name="T70" fmla="*/ 34 w 36"/>
                <a:gd name="T71" fmla="*/ 35 h 41"/>
                <a:gd name="T72" fmla="*/ 34 w 36"/>
                <a:gd name="T73" fmla="*/ 38 h 41"/>
                <a:gd name="T74" fmla="*/ 34 w 36"/>
                <a:gd name="T75" fmla="*/ 39 h 41"/>
                <a:gd name="T76" fmla="*/ 35 w 36"/>
                <a:gd name="T77" fmla="*/ 41 h 41"/>
                <a:gd name="T78" fmla="*/ 34 w 36"/>
                <a:gd name="T79" fmla="*/ 41 h 41"/>
                <a:gd name="T80" fmla="*/ 23 w 36"/>
                <a:gd name="T81" fmla="*/ 30 h 41"/>
                <a:gd name="T82" fmla="*/ 13 w 36"/>
                <a:gd name="T83" fmla="*/ 18 h 41"/>
                <a:gd name="T84" fmla="*/ 2 w 36"/>
                <a:gd name="T85" fmla="*/ 7 h 41"/>
                <a:gd name="T86" fmla="*/ 0 w 36"/>
                <a:gd name="T87" fmla="*/ 5 h 41"/>
                <a:gd name="T88" fmla="*/ 0 w 36"/>
                <a:gd name="T89" fmla="*/ 4 h 41"/>
                <a:gd name="T90" fmla="*/ 5 w 36"/>
                <a:gd name="T9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" h="41">
                  <a:moveTo>
                    <a:pt x="5" y="0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8" y="5"/>
                  </a:lnTo>
                  <a:lnTo>
                    <a:pt x="10" y="4"/>
                  </a:lnTo>
                  <a:lnTo>
                    <a:pt x="14" y="9"/>
                  </a:lnTo>
                  <a:lnTo>
                    <a:pt x="13" y="11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21" y="16"/>
                  </a:lnTo>
                  <a:lnTo>
                    <a:pt x="19" y="17"/>
                  </a:lnTo>
                  <a:lnTo>
                    <a:pt x="19" y="17"/>
                  </a:lnTo>
                  <a:lnTo>
                    <a:pt x="21" y="18"/>
                  </a:lnTo>
                  <a:lnTo>
                    <a:pt x="21" y="18"/>
                  </a:lnTo>
                  <a:lnTo>
                    <a:pt x="22" y="17"/>
                  </a:lnTo>
                  <a:lnTo>
                    <a:pt x="23" y="20"/>
                  </a:lnTo>
                  <a:lnTo>
                    <a:pt x="22" y="24"/>
                  </a:lnTo>
                  <a:lnTo>
                    <a:pt x="22" y="25"/>
                  </a:lnTo>
                  <a:lnTo>
                    <a:pt x="22" y="25"/>
                  </a:lnTo>
                  <a:lnTo>
                    <a:pt x="23" y="25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1" y="28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5" y="32"/>
                  </a:lnTo>
                  <a:lnTo>
                    <a:pt x="36" y="34"/>
                  </a:lnTo>
                  <a:lnTo>
                    <a:pt x="34" y="35"/>
                  </a:lnTo>
                  <a:lnTo>
                    <a:pt x="34" y="38"/>
                  </a:lnTo>
                  <a:lnTo>
                    <a:pt x="34" y="39"/>
                  </a:lnTo>
                  <a:lnTo>
                    <a:pt x="35" y="41"/>
                  </a:lnTo>
                  <a:lnTo>
                    <a:pt x="34" y="41"/>
                  </a:lnTo>
                  <a:lnTo>
                    <a:pt x="23" y="30"/>
                  </a:lnTo>
                  <a:lnTo>
                    <a:pt x="13" y="18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6" name="Freeform 1098"/>
            <p:cNvSpPr>
              <a:spLocks/>
            </p:cNvSpPr>
            <p:nvPr/>
          </p:nvSpPr>
          <p:spPr bwMode="auto">
            <a:xfrm>
              <a:off x="5965825" y="2332038"/>
              <a:ext cx="3175" cy="635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1 h 4"/>
                <a:gd name="T4" fmla="*/ 1 w 2"/>
                <a:gd name="T5" fmla="*/ 1 h 4"/>
                <a:gd name="T6" fmla="*/ 0 w 2"/>
                <a:gd name="T7" fmla="*/ 4 h 4"/>
                <a:gd name="T8" fmla="*/ 1 w 2"/>
                <a:gd name="T9" fmla="*/ 1 h 4"/>
                <a:gd name="T10" fmla="*/ 2 w 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1"/>
                  </a:lnTo>
                  <a:lnTo>
                    <a:pt x="1" y="1"/>
                  </a:lnTo>
                  <a:lnTo>
                    <a:pt x="0" y="4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7" name="Freeform 1099"/>
            <p:cNvSpPr>
              <a:spLocks/>
            </p:cNvSpPr>
            <p:nvPr/>
          </p:nvSpPr>
          <p:spPr bwMode="auto">
            <a:xfrm>
              <a:off x="6021388" y="2357438"/>
              <a:ext cx="47625" cy="42863"/>
            </a:xfrm>
            <a:custGeom>
              <a:avLst/>
              <a:gdLst>
                <a:gd name="T0" fmla="*/ 30 w 30"/>
                <a:gd name="T1" fmla="*/ 0 h 27"/>
                <a:gd name="T2" fmla="*/ 30 w 30"/>
                <a:gd name="T3" fmla="*/ 1 h 27"/>
                <a:gd name="T4" fmla="*/ 29 w 30"/>
                <a:gd name="T5" fmla="*/ 2 h 27"/>
                <a:gd name="T6" fmla="*/ 18 w 30"/>
                <a:gd name="T7" fmla="*/ 15 h 27"/>
                <a:gd name="T8" fmla="*/ 5 w 30"/>
                <a:gd name="T9" fmla="*/ 26 h 27"/>
                <a:gd name="T10" fmla="*/ 4 w 30"/>
                <a:gd name="T11" fmla="*/ 27 h 27"/>
                <a:gd name="T12" fmla="*/ 2 w 30"/>
                <a:gd name="T13" fmla="*/ 27 h 27"/>
                <a:gd name="T14" fmla="*/ 1 w 30"/>
                <a:gd name="T15" fmla="*/ 26 h 27"/>
                <a:gd name="T16" fmla="*/ 0 w 30"/>
                <a:gd name="T17" fmla="*/ 24 h 27"/>
                <a:gd name="T18" fmla="*/ 0 w 30"/>
                <a:gd name="T19" fmla="*/ 23 h 27"/>
                <a:gd name="T20" fmla="*/ 0 w 30"/>
                <a:gd name="T21" fmla="*/ 20 h 27"/>
                <a:gd name="T22" fmla="*/ 2 w 30"/>
                <a:gd name="T23" fmla="*/ 19 h 27"/>
                <a:gd name="T24" fmla="*/ 9 w 30"/>
                <a:gd name="T25" fmla="*/ 14 h 27"/>
                <a:gd name="T26" fmla="*/ 14 w 30"/>
                <a:gd name="T27" fmla="*/ 9 h 27"/>
                <a:gd name="T28" fmla="*/ 20 w 30"/>
                <a:gd name="T29" fmla="*/ 3 h 27"/>
                <a:gd name="T30" fmla="*/ 22 w 30"/>
                <a:gd name="T31" fmla="*/ 2 h 27"/>
                <a:gd name="T32" fmla="*/ 23 w 30"/>
                <a:gd name="T33" fmla="*/ 3 h 27"/>
                <a:gd name="T34" fmla="*/ 26 w 30"/>
                <a:gd name="T35" fmla="*/ 5 h 27"/>
                <a:gd name="T36" fmla="*/ 27 w 30"/>
                <a:gd name="T37" fmla="*/ 3 h 27"/>
                <a:gd name="T38" fmla="*/ 29 w 30"/>
                <a:gd name="T39" fmla="*/ 3 h 27"/>
                <a:gd name="T40" fmla="*/ 30 w 30"/>
                <a:gd name="T41" fmla="*/ 1 h 27"/>
                <a:gd name="T42" fmla="*/ 30 w 30"/>
                <a:gd name="T4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27">
                  <a:moveTo>
                    <a:pt x="30" y="0"/>
                  </a:moveTo>
                  <a:lnTo>
                    <a:pt x="30" y="1"/>
                  </a:lnTo>
                  <a:lnTo>
                    <a:pt x="29" y="2"/>
                  </a:lnTo>
                  <a:lnTo>
                    <a:pt x="18" y="15"/>
                  </a:lnTo>
                  <a:lnTo>
                    <a:pt x="5" y="26"/>
                  </a:lnTo>
                  <a:lnTo>
                    <a:pt x="4" y="27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2" y="19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3"/>
                  </a:lnTo>
                  <a:lnTo>
                    <a:pt x="22" y="2"/>
                  </a:lnTo>
                  <a:lnTo>
                    <a:pt x="23" y="3"/>
                  </a:lnTo>
                  <a:lnTo>
                    <a:pt x="26" y="5"/>
                  </a:lnTo>
                  <a:lnTo>
                    <a:pt x="27" y="3"/>
                  </a:lnTo>
                  <a:lnTo>
                    <a:pt x="29" y="3"/>
                  </a:lnTo>
                  <a:lnTo>
                    <a:pt x="30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8" name="Freeform 1100"/>
            <p:cNvSpPr>
              <a:spLocks/>
            </p:cNvSpPr>
            <p:nvPr/>
          </p:nvSpPr>
          <p:spPr bwMode="auto">
            <a:xfrm>
              <a:off x="6003925" y="2297113"/>
              <a:ext cx="65088" cy="68263"/>
            </a:xfrm>
            <a:custGeom>
              <a:avLst/>
              <a:gdLst>
                <a:gd name="T0" fmla="*/ 6 w 41"/>
                <a:gd name="T1" fmla="*/ 0 h 43"/>
                <a:gd name="T2" fmla="*/ 7 w 41"/>
                <a:gd name="T3" fmla="*/ 1 h 43"/>
                <a:gd name="T4" fmla="*/ 8 w 41"/>
                <a:gd name="T5" fmla="*/ 2 h 43"/>
                <a:gd name="T6" fmla="*/ 24 w 41"/>
                <a:gd name="T7" fmla="*/ 19 h 43"/>
                <a:gd name="T8" fmla="*/ 40 w 41"/>
                <a:gd name="T9" fmla="*/ 36 h 43"/>
                <a:gd name="T10" fmla="*/ 40 w 41"/>
                <a:gd name="T11" fmla="*/ 36 h 43"/>
                <a:gd name="T12" fmla="*/ 41 w 41"/>
                <a:gd name="T13" fmla="*/ 38 h 43"/>
                <a:gd name="T14" fmla="*/ 41 w 41"/>
                <a:gd name="T15" fmla="*/ 38 h 43"/>
                <a:gd name="T16" fmla="*/ 41 w 41"/>
                <a:gd name="T17" fmla="*/ 39 h 43"/>
                <a:gd name="T18" fmla="*/ 40 w 41"/>
                <a:gd name="T19" fmla="*/ 41 h 43"/>
                <a:gd name="T20" fmla="*/ 38 w 41"/>
                <a:gd name="T21" fmla="*/ 41 h 43"/>
                <a:gd name="T22" fmla="*/ 37 w 41"/>
                <a:gd name="T23" fmla="*/ 43 h 43"/>
                <a:gd name="T24" fmla="*/ 34 w 41"/>
                <a:gd name="T25" fmla="*/ 41 h 43"/>
                <a:gd name="T26" fmla="*/ 33 w 41"/>
                <a:gd name="T27" fmla="*/ 40 h 43"/>
                <a:gd name="T28" fmla="*/ 36 w 41"/>
                <a:gd name="T29" fmla="*/ 39 h 43"/>
                <a:gd name="T30" fmla="*/ 36 w 41"/>
                <a:gd name="T31" fmla="*/ 38 h 43"/>
                <a:gd name="T32" fmla="*/ 36 w 41"/>
                <a:gd name="T33" fmla="*/ 38 h 43"/>
                <a:gd name="T34" fmla="*/ 34 w 41"/>
                <a:gd name="T35" fmla="*/ 38 h 43"/>
                <a:gd name="T36" fmla="*/ 32 w 41"/>
                <a:gd name="T37" fmla="*/ 39 h 43"/>
                <a:gd name="T38" fmla="*/ 23 w 41"/>
                <a:gd name="T39" fmla="*/ 28 h 43"/>
                <a:gd name="T40" fmla="*/ 13 w 41"/>
                <a:gd name="T41" fmla="*/ 18 h 43"/>
                <a:gd name="T42" fmla="*/ 13 w 41"/>
                <a:gd name="T43" fmla="*/ 18 h 43"/>
                <a:gd name="T44" fmla="*/ 3 w 41"/>
                <a:gd name="T45" fmla="*/ 6 h 43"/>
                <a:gd name="T46" fmla="*/ 3 w 41"/>
                <a:gd name="T47" fmla="*/ 5 h 43"/>
                <a:gd name="T48" fmla="*/ 3 w 41"/>
                <a:gd name="T49" fmla="*/ 5 h 43"/>
                <a:gd name="T50" fmla="*/ 2 w 41"/>
                <a:gd name="T51" fmla="*/ 5 h 43"/>
                <a:gd name="T52" fmla="*/ 2 w 41"/>
                <a:gd name="T53" fmla="*/ 5 h 43"/>
                <a:gd name="T54" fmla="*/ 2 w 41"/>
                <a:gd name="T55" fmla="*/ 5 h 43"/>
                <a:gd name="T56" fmla="*/ 0 w 41"/>
                <a:gd name="T57" fmla="*/ 2 h 43"/>
                <a:gd name="T58" fmla="*/ 2 w 41"/>
                <a:gd name="T59" fmla="*/ 1 h 43"/>
                <a:gd name="T60" fmla="*/ 3 w 41"/>
                <a:gd name="T61" fmla="*/ 0 h 43"/>
                <a:gd name="T62" fmla="*/ 6 w 41"/>
                <a:gd name="T6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" h="43">
                  <a:moveTo>
                    <a:pt x="6" y="0"/>
                  </a:moveTo>
                  <a:lnTo>
                    <a:pt x="7" y="1"/>
                  </a:lnTo>
                  <a:lnTo>
                    <a:pt x="8" y="2"/>
                  </a:lnTo>
                  <a:lnTo>
                    <a:pt x="24" y="19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41" y="38"/>
                  </a:lnTo>
                  <a:lnTo>
                    <a:pt x="41" y="38"/>
                  </a:lnTo>
                  <a:lnTo>
                    <a:pt x="41" y="39"/>
                  </a:lnTo>
                  <a:lnTo>
                    <a:pt x="40" y="41"/>
                  </a:lnTo>
                  <a:lnTo>
                    <a:pt x="38" y="41"/>
                  </a:lnTo>
                  <a:lnTo>
                    <a:pt x="37" y="43"/>
                  </a:lnTo>
                  <a:lnTo>
                    <a:pt x="34" y="41"/>
                  </a:lnTo>
                  <a:lnTo>
                    <a:pt x="33" y="40"/>
                  </a:lnTo>
                  <a:lnTo>
                    <a:pt x="36" y="39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4" y="38"/>
                  </a:lnTo>
                  <a:lnTo>
                    <a:pt x="32" y="39"/>
                  </a:lnTo>
                  <a:lnTo>
                    <a:pt x="23" y="2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3" y="6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9" name="Freeform 1101"/>
            <p:cNvSpPr>
              <a:spLocks noEditPoints="1"/>
            </p:cNvSpPr>
            <p:nvPr/>
          </p:nvSpPr>
          <p:spPr bwMode="auto">
            <a:xfrm>
              <a:off x="5880100" y="2225676"/>
              <a:ext cx="182563" cy="158750"/>
            </a:xfrm>
            <a:custGeom>
              <a:avLst/>
              <a:gdLst>
                <a:gd name="T0" fmla="*/ 4 w 115"/>
                <a:gd name="T1" fmla="*/ 88 h 100"/>
                <a:gd name="T2" fmla="*/ 98 w 115"/>
                <a:gd name="T3" fmla="*/ 28 h 100"/>
                <a:gd name="T4" fmla="*/ 88 w 115"/>
                <a:gd name="T5" fmla="*/ 14 h 100"/>
                <a:gd name="T6" fmla="*/ 26 w 115"/>
                <a:gd name="T7" fmla="*/ 1 h 100"/>
                <a:gd name="T8" fmla="*/ 27 w 115"/>
                <a:gd name="T9" fmla="*/ 8 h 100"/>
                <a:gd name="T10" fmla="*/ 30 w 115"/>
                <a:gd name="T11" fmla="*/ 13 h 100"/>
                <a:gd name="T12" fmla="*/ 25 w 115"/>
                <a:gd name="T13" fmla="*/ 25 h 100"/>
                <a:gd name="T14" fmla="*/ 29 w 115"/>
                <a:gd name="T15" fmla="*/ 28 h 100"/>
                <a:gd name="T16" fmla="*/ 33 w 115"/>
                <a:gd name="T17" fmla="*/ 28 h 100"/>
                <a:gd name="T18" fmla="*/ 35 w 115"/>
                <a:gd name="T19" fmla="*/ 33 h 100"/>
                <a:gd name="T20" fmla="*/ 38 w 115"/>
                <a:gd name="T21" fmla="*/ 38 h 100"/>
                <a:gd name="T22" fmla="*/ 51 w 115"/>
                <a:gd name="T23" fmla="*/ 33 h 100"/>
                <a:gd name="T24" fmla="*/ 44 w 115"/>
                <a:gd name="T25" fmla="*/ 43 h 100"/>
                <a:gd name="T26" fmla="*/ 72 w 115"/>
                <a:gd name="T27" fmla="*/ 26 h 100"/>
                <a:gd name="T28" fmla="*/ 38 w 115"/>
                <a:gd name="T29" fmla="*/ 54 h 100"/>
                <a:gd name="T30" fmla="*/ 101 w 115"/>
                <a:gd name="T31" fmla="*/ 3 h 100"/>
                <a:gd name="T32" fmla="*/ 19 w 115"/>
                <a:gd name="T33" fmla="*/ 80 h 100"/>
                <a:gd name="T34" fmla="*/ 71 w 115"/>
                <a:gd name="T35" fmla="*/ 37 h 100"/>
                <a:gd name="T36" fmla="*/ 106 w 115"/>
                <a:gd name="T37" fmla="*/ 9 h 100"/>
                <a:gd name="T38" fmla="*/ 114 w 115"/>
                <a:gd name="T39" fmla="*/ 12 h 100"/>
                <a:gd name="T40" fmla="*/ 71 w 115"/>
                <a:gd name="T41" fmla="*/ 58 h 100"/>
                <a:gd name="T42" fmla="*/ 69 w 115"/>
                <a:gd name="T43" fmla="*/ 67 h 100"/>
                <a:gd name="T44" fmla="*/ 84 w 115"/>
                <a:gd name="T45" fmla="*/ 55 h 100"/>
                <a:gd name="T46" fmla="*/ 72 w 115"/>
                <a:gd name="T47" fmla="*/ 77 h 100"/>
                <a:gd name="T48" fmla="*/ 91 w 115"/>
                <a:gd name="T49" fmla="*/ 63 h 100"/>
                <a:gd name="T50" fmla="*/ 78 w 115"/>
                <a:gd name="T51" fmla="*/ 81 h 100"/>
                <a:gd name="T52" fmla="*/ 97 w 115"/>
                <a:gd name="T53" fmla="*/ 69 h 100"/>
                <a:gd name="T54" fmla="*/ 99 w 115"/>
                <a:gd name="T55" fmla="*/ 73 h 100"/>
                <a:gd name="T56" fmla="*/ 88 w 115"/>
                <a:gd name="T57" fmla="*/ 93 h 100"/>
                <a:gd name="T58" fmla="*/ 107 w 115"/>
                <a:gd name="T59" fmla="*/ 80 h 100"/>
                <a:gd name="T60" fmla="*/ 91 w 115"/>
                <a:gd name="T61" fmla="*/ 96 h 100"/>
                <a:gd name="T62" fmla="*/ 114 w 115"/>
                <a:gd name="T63" fmla="*/ 83 h 100"/>
                <a:gd name="T64" fmla="*/ 89 w 115"/>
                <a:gd name="T65" fmla="*/ 98 h 100"/>
                <a:gd name="T66" fmla="*/ 84 w 115"/>
                <a:gd name="T67" fmla="*/ 96 h 100"/>
                <a:gd name="T68" fmla="*/ 78 w 115"/>
                <a:gd name="T69" fmla="*/ 93 h 100"/>
                <a:gd name="T70" fmla="*/ 82 w 115"/>
                <a:gd name="T71" fmla="*/ 81 h 100"/>
                <a:gd name="T72" fmla="*/ 85 w 115"/>
                <a:gd name="T73" fmla="*/ 71 h 100"/>
                <a:gd name="T74" fmla="*/ 68 w 115"/>
                <a:gd name="T75" fmla="*/ 80 h 100"/>
                <a:gd name="T76" fmla="*/ 76 w 115"/>
                <a:gd name="T77" fmla="*/ 64 h 100"/>
                <a:gd name="T78" fmla="*/ 76 w 115"/>
                <a:gd name="T79" fmla="*/ 56 h 100"/>
                <a:gd name="T80" fmla="*/ 54 w 115"/>
                <a:gd name="T81" fmla="*/ 71 h 100"/>
                <a:gd name="T82" fmla="*/ 18 w 115"/>
                <a:gd name="T83" fmla="*/ 97 h 100"/>
                <a:gd name="T84" fmla="*/ 82 w 115"/>
                <a:gd name="T85" fmla="*/ 30 h 100"/>
                <a:gd name="T86" fmla="*/ 102 w 115"/>
                <a:gd name="T87" fmla="*/ 11 h 100"/>
                <a:gd name="T88" fmla="*/ 23 w 115"/>
                <a:gd name="T89" fmla="*/ 80 h 100"/>
                <a:gd name="T90" fmla="*/ 46 w 115"/>
                <a:gd name="T91" fmla="*/ 54 h 100"/>
                <a:gd name="T92" fmla="*/ 1 w 115"/>
                <a:gd name="T93" fmla="*/ 93 h 100"/>
                <a:gd name="T94" fmla="*/ 38 w 115"/>
                <a:gd name="T95" fmla="*/ 51 h 100"/>
                <a:gd name="T96" fmla="*/ 39 w 115"/>
                <a:gd name="T97" fmla="*/ 43 h 100"/>
                <a:gd name="T98" fmla="*/ 27 w 115"/>
                <a:gd name="T99" fmla="*/ 43 h 100"/>
                <a:gd name="T100" fmla="*/ 42 w 115"/>
                <a:gd name="T101" fmla="*/ 30 h 100"/>
                <a:gd name="T102" fmla="*/ 29 w 115"/>
                <a:gd name="T103" fmla="*/ 31 h 100"/>
                <a:gd name="T104" fmla="*/ 30 w 115"/>
                <a:gd name="T105" fmla="*/ 24 h 100"/>
                <a:gd name="T106" fmla="*/ 29 w 115"/>
                <a:gd name="T107" fmla="*/ 16 h 100"/>
                <a:gd name="T108" fmla="*/ 14 w 115"/>
                <a:gd name="T109" fmla="*/ 17 h 100"/>
                <a:gd name="T110" fmla="*/ 17 w 115"/>
                <a:gd name="T111" fmla="*/ 7 h 100"/>
                <a:gd name="T112" fmla="*/ 16 w 115"/>
                <a:gd name="T113" fmla="*/ 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5" h="100">
                  <a:moveTo>
                    <a:pt x="22" y="69"/>
                  </a:moveTo>
                  <a:lnTo>
                    <a:pt x="21" y="71"/>
                  </a:lnTo>
                  <a:lnTo>
                    <a:pt x="16" y="75"/>
                  </a:lnTo>
                  <a:lnTo>
                    <a:pt x="10" y="80"/>
                  </a:lnTo>
                  <a:lnTo>
                    <a:pt x="9" y="81"/>
                  </a:lnTo>
                  <a:lnTo>
                    <a:pt x="6" y="83"/>
                  </a:lnTo>
                  <a:lnTo>
                    <a:pt x="5" y="85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5" y="86"/>
                  </a:lnTo>
                  <a:lnTo>
                    <a:pt x="6" y="85"/>
                  </a:lnTo>
                  <a:lnTo>
                    <a:pt x="22" y="69"/>
                  </a:lnTo>
                  <a:close/>
                  <a:moveTo>
                    <a:pt x="106" y="20"/>
                  </a:moveTo>
                  <a:lnTo>
                    <a:pt x="94" y="29"/>
                  </a:lnTo>
                  <a:lnTo>
                    <a:pt x="89" y="33"/>
                  </a:lnTo>
                  <a:lnTo>
                    <a:pt x="98" y="28"/>
                  </a:lnTo>
                  <a:lnTo>
                    <a:pt x="106" y="20"/>
                  </a:lnTo>
                  <a:close/>
                  <a:moveTo>
                    <a:pt x="97" y="5"/>
                  </a:moveTo>
                  <a:lnTo>
                    <a:pt x="95" y="7"/>
                  </a:lnTo>
                  <a:lnTo>
                    <a:pt x="94" y="8"/>
                  </a:lnTo>
                  <a:lnTo>
                    <a:pt x="93" y="9"/>
                  </a:lnTo>
                  <a:lnTo>
                    <a:pt x="91" y="11"/>
                  </a:lnTo>
                  <a:lnTo>
                    <a:pt x="90" y="12"/>
                  </a:lnTo>
                  <a:lnTo>
                    <a:pt x="89" y="13"/>
                  </a:lnTo>
                  <a:lnTo>
                    <a:pt x="88" y="14"/>
                  </a:lnTo>
                  <a:lnTo>
                    <a:pt x="86" y="16"/>
                  </a:lnTo>
                  <a:lnTo>
                    <a:pt x="84" y="18"/>
                  </a:lnTo>
                  <a:lnTo>
                    <a:pt x="94" y="9"/>
                  </a:lnTo>
                  <a:lnTo>
                    <a:pt x="95" y="7"/>
                  </a:lnTo>
                  <a:lnTo>
                    <a:pt x="97" y="5"/>
                  </a:lnTo>
                  <a:lnTo>
                    <a:pt x="97" y="5"/>
                  </a:lnTo>
                  <a:close/>
                  <a:moveTo>
                    <a:pt x="26" y="0"/>
                  </a:moveTo>
                  <a:lnTo>
                    <a:pt x="26" y="1"/>
                  </a:lnTo>
                  <a:lnTo>
                    <a:pt x="26" y="1"/>
                  </a:lnTo>
                  <a:lnTo>
                    <a:pt x="25" y="3"/>
                  </a:lnTo>
                  <a:lnTo>
                    <a:pt x="21" y="7"/>
                  </a:lnTo>
                  <a:lnTo>
                    <a:pt x="17" y="11"/>
                  </a:lnTo>
                  <a:lnTo>
                    <a:pt x="13" y="16"/>
                  </a:lnTo>
                  <a:lnTo>
                    <a:pt x="9" y="18"/>
                  </a:lnTo>
                  <a:lnTo>
                    <a:pt x="14" y="14"/>
                  </a:lnTo>
                  <a:lnTo>
                    <a:pt x="21" y="11"/>
                  </a:lnTo>
                  <a:lnTo>
                    <a:pt x="27" y="7"/>
                  </a:lnTo>
                  <a:lnTo>
                    <a:pt x="27" y="8"/>
                  </a:lnTo>
                  <a:lnTo>
                    <a:pt x="29" y="8"/>
                  </a:lnTo>
                  <a:lnTo>
                    <a:pt x="29" y="9"/>
                  </a:lnTo>
                  <a:lnTo>
                    <a:pt x="25" y="12"/>
                  </a:lnTo>
                  <a:lnTo>
                    <a:pt x="21" y="16"/>
                  </a:lnTo>
                  <a:lnTo>
                    <a:pt x="19" y="17"/>
                  </a:lnTo>
                  <a:lnTo>
                    <a:pt x="18" y="18"/>
                  </a:lnTo>
                  <a:lnTo>
                    <a:pt x="18" y="20"/>
                  </a:lnTo>
                  <a:lnTo>
                    <a:pt x="25" y="16"/>
                  </a:lnTo>
                  <a:lnTo>
                    <a:pt x="30" y="13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4"/>
                  </a:lnTo>
                  <a:lnTo>
                    <a:pt x="30" y="17"/>
                  </a:lnTo>
                  <a:lnTo>
                    <a:pt x="26" y="20"/>
                  </a:lnTo>
                  <a:lnTo>
                    <a:pt x="23" y="24"/>
                  </a:lnTo>
                  <a:lnTo>
                    <a:pt x="21" y="26"/>
                  </a:lnTo>
                  <a:lnTo>
                    <a:pt x="18" y="28"/>
                  </a:lnTo>
                  <a:lnTo>
                    <a:pt x="25" y="25"/>
                  </a:lnTo>
                  <a:lnTo>
                    <a:pt x="30" y="21"/>
                  </a:lnTo>
                  <a:lnTo>
                    <a:pt x="37" y="17"/>
                  </a:lnTo>
                  <a:lnTo>
                    <a:pt x="38" y="17"/>
                  </a:lnTo>
                  <a:lnTo>
                    <a:pt x="39" y="17"/>
                  </a:lnTo>
                  <a:lnTo>
                    <a:pt x="39" y="18"/>
                  </a:lnTo>
                  <a:lnTo>
                    <a:pt x="38" y="18"/>
                  </a:lnTo>
                  <a:lnTo>
                    <a:pt x="35" y="22"/>
                  </a:lnTo>
                  <a:lnTo>
                    <a:pt x="31" y="25"/>
                  </a:lnTo>
                  <a:lnTo>
                    <a:pt x="29" y="28"/>
                  </a:lnTo>
                  <a:lnTo>
                    <a:pt x="27" y="28"/>
                  </a:lnTo>
                  <a:lnTo>
                    <a:pt x="26" y="29"/>
                  </a:lnTo>
                  <a:lnTo>
                    <a:pt x="23" y="30"/>
                  </a:lnTo>
                  <a:lnTo>
                    <a:pt x="22" y="30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5" y="30"/>
                  </a:lnTo>
                  <a:lnTo>
                    <a:pt x="33" y="28"/>
                  </a:lnTo>
                  <a:lnTo>
                    <a:pt x="39" y="25"/>
                  </a:lnTo>
                  <a:lnTo>
                    <a:pt x="39" y="25"/>
                  </a:lnTo>
                  <a:lnTo>
                    <a:pt x="40" y="25"/>
                  </a:lnTo>
                  <a:lnTo>
                    <a:pt x="39" y="26"/>
                  </a:lnTo>
                  <a:lnTo>
                    <a:pt x="37" y="29"/>
                  </a:lnTo>
                  <a:lnTo>
                    <a:pt x="33" y="33"/>
                  </a:lnTo>
                  <a:lnTo>
                    <a:pt x="29" y="35"/>
                  </a:lnTo>
                  <a:lnTo>
                    <a:pt x="25" y="37"/>
                  </a:lnTo>
                  <a:lnTo>
                    <a:pt x="35" y="33"/>
                  </a:lnTo>
                  <a:lnTo>
                    <a:pt x="44" y="28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6" y="29"/>
                  </a:lnTo>
                  <a:lnTo>
                    <a:pt x="42" y="33"/>
                  </a:lnTo>
                  <a:lnTo>
                    <a:pt x="37" y="38"/>
                  </a:lnTo>
                  <a:lnTo>
                    <a:pt x="33" y="42"/>
                  </a:lnTo>
                  <a:lnTo>
                    <a:pt x="38" y="38"/>
                  </a:lnTo>
                  <a:lnTo>
                    <a:pt x="43" y="35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47" y="37"/>
                  </a:lnTo>
                  <a:lnTo>
                    <a:pt x="43" y="41"/>
                  </a:lnTo>
                  <a:lnTo>
                    <a:pt x="39" y="45"/>
                  </a:lnTo>
                  <a:lnTo>
                    <a:pt x="37" y="48"/>
                  </a:lnTo>
                  <a:lnTo>
                    <a:pt x="38" y="48"/>
                  </a:lnTo>
                  <a:lnTo>
                    <a:pt x="39" y="47"/>
                  </a:lnTo>
                  <a:lnTo>
                    <a:pt x="40" y="46"/>
                  </a:lnTo>
                  <a:lnTo>
                    <a:pt x="43" y="45"/>
                  </a:lnTo>
                  <a:lnTo>
                    <a:pt x="44" y="43"/>
                  </a:lnTo>
                  <a:lnTo>
                    <a:pt x="50" y="39"/>
                  </a:lnTo>
                  <a:lnTo>
                    <a:pt x="54" y="37"/>
                  </a:lnTo>
                  <a:lnTo>
                    <a:pt x="56" y="34"/>
                  </a:lnTo>
                  <a:lnTo>
                    <a:pt x="95" y="0"/>
                  </a:lnTo>
                  <a:lnTo>
                    <a:pt x="97" y="0"/>
                  </a:lnTo>
                  <a:lnTo>
                    <a:pt x="98" y="1"/>
                  </a:lnTo>
                  <a:lnTo>
                    <a:pt x="97" y="1"/>
                  </a:lnTo>
                  <a:lnTo>
                    <a:pt x="85" y="14"/>
                  </a:lnTo>
                  <a:lnTo>
                    <a:pt x="72" y="26"/>
                  </a:lnTo>
                  <a:lnTo>
                    <a:pt x="65" y="30"/>
                  </a:lnTo>
                  <a:lnTo>
                    <a:pt x="60" y="34"/>
                  </a:lnTo>
                  <a:lnTo>
                    <a:pt x="52" y="41"/>
                  </a:lnTo>
                  <a:lnTo>
                    <a:pt x="44" y="46"/>
                  </a:lnTo>
                  <a:lnTo>
                    <a:pt x="44" y="47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34" y="58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56" y="38"/>
                  </a:lnTo>
                  <a:lnTo>
                    <a:pt x="68" y="29"/>
                  </a:lnTo>
                  <a:lnTo>
                    <a:pt x="80" y="20"/>
                  </a:lnTo>
                  <a:lnTo>
                    <a:pt x="86" y="14"/>
                  </a:lnTo>
                  <a:lnTo>
                    <a:pt x="93" y="8"/>
                  </a:lnTo>
                  <a:lnTo>
                    <a:pt x="99" y="3"/>
                  </a:lnTo>
                  <a:lnTo>
                    <a:pt x="99" y="3"/>
                  </a:lnTo>
                  <a:lnTo>
                    <a:pt x="101" y="3"/>
                  </a:lnTo>
                  <a:lnTo>
                    <a:pt x="101" y="3"/>
                  </a:lnTo>
                  <a:lnTo>
                    <a:pt x="101" y="4"/>
                  </a:lnTo>
                  <a:lnTo>
                    <a:pt x="101" y="4"/>
                  </a:lnTo>
                  <a:lnTo>
                    <a:pt x="85" y="20"/>
                  </a:lnTo>
                  <a:lnTo>
                    <a:pt x="68" y="34"/>
                  </a:lnTo>
                  <a:lnTo>
                    <a:pt x="52" y="48"/>
                  </a:lnTo>
                  <a:lnTo>
                    <a:pt x="27" y="73"/>
                  </a:lnTo>
                  <a:lnTo>
                    <a:pt x="23" y="76"/>
                  </a:lnTo>
                  <a:lnTo>
                    <a:pt x="19" y="80"/>
                  </a:lnTo>
                  <a:lnTo>
                    <a:pt x="16" y="84"/>
                  </a:lnTo>
                  <a:lnTo>
                    <a:pt x="13" y="88"/>
                  </a:lnTo>
                  <a:lnTo>
                    <a:pt x="9" y="92"/>
                  </a:lnTo>
                  <a:lnTo>
                    <a:pt x="22" y="80"/>
                  </a:lnTo>
                  <a:lnTo>
                    <a:pt x="37" y="68"/>
                  </a:lnTo>
                  <a:lnTo>
                    <a:pt x="43" y="62"/>
                  </a:lnTo>
                  <a:lnTo>
                    <a:pt x="50" y="55"/>
                  </a:lnTo>
                  <a:lnTo>
                    <a:pt x="56" y="47"/>
                  </a:lnTo>
                  <a:lnTo>
                    <a:pt x="71" y="37"/>
                  </a:lnTo>
                  <a:lnTo>
                    <a:pt x="85" y="25"/>
                  </a:lnTo>
                  <a:lnTo>
                    <a:pt x="91" y="18"/>
                  </a:lnTo>
                  <a:lnTo>
                    <a:pt x="98" y="13"/>
                  </a:lnTo>
                  <a:lnTo>
                    <a:pt x="105" y="8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07" y="8"/>
                  </a:lnTo>
                  <a:lnTo>
                    <a:pt x="106" y="9"/>
                  </a:lnTo>
                  <a:lnTo>
                    <a:pt x="106" y="9"/>
                  </a:lnTo>
                  <a:lnTo>
                    <a:pt x="84" y="31"/>
                  </a:lnTo>
                  <a:lnTo>
                    <a:pt x="60" y="54"/>
                  </a:lnTo>
                  <a:lnTo>
                    <a:pt x="37" y="76"/>
                  </a:lnTo>
                  <a:lnTo>
                    <a:pt x="26" y="88"/>
                  </a:lnTo>
                  <a:lnTo>
                    <a:pt x="25" y="89"/>
                  </a:lnTo>
                  <a:lnTo>
                    <a:pt x="67" y="50"/>
                  </a:lnTo>
                  <a:lnTo>
                    <a:pt x="111" y="13"/>
                  </a:lnTo>
                  <a:lnTo>
                    <a:pt x="114" y="12"/>
                  </a:lnTo>
                  <a:lnTo>
                    <a:pt x="114" y="12"/>
                  </a:lnTo>
                  <a:lnTo>
                    <a:pt x="115" y="13"/>
                  </a:lnTo>
                  <a:lnTo>
                    <a:pt x="115" y="13"/>
                  </a:lnTo>
                  <a:lnTo>
                    <a:pt x="112" y="16"/>
                  </a:lnTo>
                  <a:lnTo>
                    <a:pt x="95" y="31"/>
                  </a:lnTo>
                  <a:lnTo>
                    <a:pt x="77" y="46"/>
                  </a:lnTo>
                  <a:lnTo>
                    <a:pt x="73" y="51"/>
                  </a:lnTo>
                  <a:lnTo>
                    <a:pt x="61" y="63"/>
                  </a:lnTo>
                  <a:lnTo>
                    <a:pt x="60" y="65"/>
                  </a:lnTo>
                  <a:lnTo>
                    <a:pt x="71" y="58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81" y="50"/>
                  </a:lnTo>
                  <a:lnTo>
                    <a:pt x="81" y="50"/>
                  </a:lnTo>
                  <a:lnTo>
                    <a:pt x="81" y="51"/>
                  </a:lnTo>
                  <a:lnTo>
                    <a:pt x="78" y="55"/>
                  </a:lnTo>
                  <a:lnTo>
                    <a:pt x="76" y="59"/>
                  </a:lnTo>
                  <a:lnTo>
                    <a:pt x="73" y="63"/>
                  </a:lnTo>
                  <a:lnTo>
                    <a:pt x="69" y="67"/>
                  </a:lnTo>
                  <a:lnTo>
                    <a:pt x="68" y="68"/>
                  </a:lnTo>
                  <a:lnTo>
                    <a:pt x="67" y="68"/>
                  </a:lnTo>
                  <a:lnTo>
                    <a:pt x="65" y="69"/>
                  </a:lnTo>
                  <a:lnTo>
                    <a:pt x="65" y="71"/>
                  </a:lnTo>
                  <a:lnTo>
                    <a:pt x="65" y="71"/>
                  </a:lnTo>
                  <a:lnTo>
                    <a:pt x="67" y="69"/>
                  </a:lnTo>
                  <a:lnTo>
                    <a:pt x="69" y="68"/>
                  </a:lnTo>
                  <a:lnTo>
                    <a:pt x="76" y="62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85" y="56"/>
                  </a:lnTo>
                  <a:lnTo>
                    <a:pt x="84" y="62"/>
                  </a:lnTo>
                  <a:lnTo>
                    <a:pt x="81" y="65"/>
                  </a:lnTo>
                  <a:lnTo>
                    <a:pt x="78" y="69"/>
                  </a:lnTo>
                  <a:lnTo>
                    <a:pt x="74" y="73"/>
                  </a:lnTo>
                  <a:lnTo>
                    <a:pt x="72" y="76"/>
                  </a:lnTo>
                  <a:lnTo>
                    <a:pt x="72" y="77"/>
                  </a:lnTo>
                  <a:lnTo>
                    <a:pt x="72" y="77"/>
                  </a:lnTo>
                  <a:lnTo>
                    <a:pt x="72" y="77"/>
                  </a:lnTo>
                  <a:lnTo>
                    <a:pt x="73" y="76"/>
                  </a:lnTo>
                  <a:lnTo>
                    <a:pt x="74" y="75"/>
                  </a:lnTo>
                  <a:lnTo>
                    <a:pt x="76" y="73"/>
                  </a:lnTo>
                  <a:lnTo>
                    <a:pt x="77" y="72"/>
                  </a:lnTo>
                  <a:lnTo>
                    <a:pt x="78" y="71"/>
                  </a:lnTo>
                  <a:lnTo>
                    <a:pt x="84" y="65"/>
                  </a:lnTo>
                  <a:lnTo>
                    <a:pt x="90" y="63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88" y="69"/>
                  </a:lnTo>
                  <a:lnTo>
                    <a:pt x="84" y="76"/>
                  </a:lnTo>
                  <a:lnTo>
                    <a:pt x="82" y="77"/>
                  </a:lnTo>
                  <a:lnTo>
                    <a:pt x="81" y="77"/>
                  </a:lnTo>
                  <a:lnTo>
                    <a:pt x="81" y="79"/>
                  </a:lnTo>
                  <a:lnTo>
                    <a:pt x="80" y="80"/>
                  </a:lnTo>
                  <a:lnTo>
                    <a:pt x="78" y="81"/>
                  </a:lnTo>
                  <a:lnTo>
                    <a:pt x="78" y="83"/>
                  </a:lnTo>
                  <a:lnTo>
                    <a:pt x="78" y="83"/>
                  </a:lnTo>
                  <a:lnTo>
                    <a:pt x="78" y="81"/>
                  </a:lnTo>
                  <a:lnTo>
                    <a:pt x="81" y="80"/>
                  </a:lnTo>
                  <a:lnTo>
                    <a:pt x="85" y="76"/>
                  </a:lnTo>
                  <a:lnTo>
                    <a:pt x="90" y="72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97" y="69"/>
                  </a:lnTo>
                  <a:lnTo>
                    <a:pt x="93" y="73"/>
                  </a:lnTo>
                  <a:lnTo>
                    <a:pt x="90" y="77"/>
                  </a:lnTo>
                  <a:lnTo>
                    <a:pt x="86" y="83"/>
                  </a:lnTo>
                  <a:lnTo>
                    <a:pt x="82" y="86"/>
                  </a:lnTo>
                  <a:lnTo>
                    <a:pt x="80" y="89"/>
                  </a:lnTo>
                  <a:lnTo>
                    <a:pt x="84" y="85"/>
                  </a:lnTo>
                  <a:lnTo>
                    <a:pt x="89" y="80"/>
                  </a:lnTo>
                  <a:lnTo>
                    <a:pt x="94" y="77"/>
                  </a:lnTo>
                  <a:lnTo>
                    <a:pt x="99" y="73"/>
                  </a:lnTo>
                  <a:lnTo>
                    <a:pt x="101" y="73"/>
                  </a:lnTo>
                  <a:lnTo>
                    <a:pt x="101" y="75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3" y="84"/>
                  </a:lnTo>
                  <a:lnTo>
                    <a:pt x="89" y="89"/>
                  </a:lnTo>
                  <a:lnTo>
                    <a:pt x="88" y="92"/>
                  </a:lnTo>
                  <a:lnTo>
                    <a:pt x="88" y="93"/>
                  </a:lnTo>
                  <a:lnTo>
                    <a:pt x="88" y="93"/>
                  </a:lnTo>
                  <a:lnTo>
                    <a:pt x="88" y="93"/>
                  </a:lnTo>
                  <a:lnTo>
                    <a:pt x="89" y="92"/>
                  </a:lnTo>
                  <a:lnTo>
                    <a:pt x="90" y="90"/>
                  </a:lnTo>
                  <a:lnTo>
                    <a:pt x="90" y="89"/>
                  </a:lnTo>
                  <a:lnTo>
                    <a:pt x="91" y="88"/>
                  </a:lnTo>
                  <a:lnTo>
                    <a:pt x="95" y="85"/>
                  </a:lnTo>
                  <a:lnTo>
                    <a:pt x="101" y="81"/>
                  </a:lnTo>
                  <a:lnTo>
                    <a:pt x="106" y="80"/>
                  </a:lnTo>
                  <a:lnTo>
                    <a:pt x="107" y="80"/>
                  </a:lnTo>
                  <a:lnTo>
                    <a:pt x="106" y="81"/>
                  </a:lnTo>
                  <a:lnTo>
                    <a:pt x="102" y="85"/>
                  </a:lnTo>
                  <a:lnTo>
                    <a:pt x="98" y="90"/>
                  </a:lnTo>
                  <a:lnTo>
                    <a:pt x="97" y="92"/>
                  </a:lnTo>
                  <a:lnTo>
                    <a:pt x="95" y="92"/>
                  </a:lnTo>
                  <a:lnTo>
                    <a:pt x="94" y="93"/>
                  </a:lnTo>
                  <a:lnTo>
                    <a:pt x="93" y="94"/>
                  </a:lnTo>
                  <a:lnTo>
                    <a:pt x="93" y="96"/>
                  </a:lnTo>
                  <a:lnTo>
                    <a:pt x="91" y="96"/>
                  </a:lnTo>
                  <a:lnTo>
                    <a:pt x="91" y="97"/>
                  </a:lnTo>
                  <a:lnTo>
                    <a:pt x="93" y="96"/>
                  </a:lnTo>
                  <a:lnTo>
                    <a:pt x="94" y="94"/>
                  </a:lnTo>
                  <a:lnTo>
                    <a:pt x="98" y="92"/>
                  </a:lnTo>
                  <a:lnTo>
                    <a:pt x="103" y="88"/>
                  </a:lnTo>
                  <a:lnTo>
                    <a:pt x="110" y="84"/>
                  </a:lnTo>
                  <a:lnTo>
                    <a:pt x="112" y="83"/>
                  </a:lnTo>
                  <a:lnTo>
                    <a:pt x="114" y="83"/>
                  </a:lnTo>
                  <a:lnTo>
                    <a:pt x="114" y="83"/>
                  </a:lnTo>
                  <a:lnTo>
                    <a:pt x="114" y="84"/>
                  </a:lnTo>
                  <a:lnTo>
                    <a:pt x="111" y="85"/>
                  </a:lnTo>
                  <a:lnTo>
                    <a:pt x="109" y="86"/>
                  </a:lnTo>
                  <a:lnTo>
                    <a:pt x="99" y="93"/>
                  </a:lnTo>
                  <a:lnTo>
                    <a:pt x="90" y="100"/>
                  </a:lnTo>
                  <a:lnTo>
                    <a:pt x="90" y="100"/>
                  </a:lnTo>
                  <a:lnTo>
                    <a:pt x="89" y="100"/>
                  </a:lnTo>
                  <a:lnTo>
                    <a:pt x="89" y="100"/>
                  </a:lnTo>
                  <a:lnTo>
                    <a:pt x="89" y="98"/>
                  </a:lnTo>
                  <a:lnTo>
                    <a:pt x="95" y="90"/>
                  </a:lnTo>
                  <a:lnTo>
                    <a:pt x="102" y="83"/>
                  </a:lnTo>
                  <a:lnTo>
                    <a:pt x="99" y="85"/>
                  </a:lnTo>
                  <a:lnTo>
                    <a:pt x="97" y="86"/>
                  </a:lnTo>
                  <a:lnTo>
                    <a:pt x="93" y="89"/>
                  </a:lnTo>
                  <a:lnTo>
                    <a:pt x="86" y="96"/>
                  </a:lnTo>
                  <a:lnTo>
                    <a:pt x="85" y="97"/>
                  </a:lnTo>
                  <a:lnTo>
                    <a:pt x="85" y="97"/>
                  </a:lnTo>
                  <a:lnTo>
                    <a:pt x="84" y="96"/>
                  </a:lnTo>
                  <a:lnTo>
                    <a:pt x="84" y="96"/>
                  </a:lnTo>
                  <a:lnTo>
                    <a:pt x="85" y="94"/>
                  </a:lnTo>
                  <a:lnTo>
                    <a:pt x="88" y="88"/>
                  </a:lnTo>
                  <a:lnTo>
                    <a:pt x="91" y="83"/>
                  </a:lnTo>
                  <a:lnTo>
                    <a:pt x="97" y="77"/>
                  </a:lnTo>
                  <a:lnTo>
                    <a:pt x="91" y="81"/>
                  </a:lnTo>
                  <a:lnTo>
                    <a:pt x="86" y="86"/>
                  </a:lnTo>
                  <a:lnTo>
                    <a:pt x="81" y="90"/>
                  </a:lnTo>
                  <a:lnTo>
                    <a:pt x="78" y="93"/>
                  </a:lnTo>
                  <a:lnTo>
                    <a:pt x="77" y="93"/>
                  </a:lnTo>
                  <a:lnTo>
                    <a:pt x="77" y="93"/>
                  </a:lnTo>
                  <a:lnTo>
                    <a:pt x="77" y="92"/>
                  </a:lnTo>
                  <a:lnTo>
                    <a:pt x="78" y="88"/>
                  </a:lnTo>
                  <a:lnTo>
                    <a:pt x="82" y="84"/>
                  </a:lnTo>
                  <a:lnTo>
                    <a:pt x="86" y="79"/>
                  </a:lnTo>
                  <a:lnTo>
                    <a:pt x="91" y="73"/>
                  </a:lnTo>
                  <a:lnTo>
                    <a:pt x="86" y="77"/>
                  </a:lnTo>
                  <a:lnTo>
                    <a:pt x="82" y="81"/>
                  </a:lnTo>
                  <a:lnTo>
                    <a:pt x="77" y="85"/>
                  </a:lnTo>
                  <a:lnTo>
                    <a:pt x="76" y="86"/>
                  </a:lnTo>
                  <a:lnTo>
                    <a:pt x="76" y="86"/>
                  </a:lnTo>
                  <a:lnTo>
                    <a:pt x="74" y="85"/>
                  </a:lnTo>
                  <a:lnTo>
                    <a:pt x="74" y="85"/>
                  </a:lnTo>
                  <a:lnTo>
                    <a:pt x="76" y="84"/>
                  </a:lnTo>
                  <a:lnTo>
                    <a:pt x="84" y="72"/>
                  </a:lnTo>
                  <a:lnTo>
                    <a:pt x="84" y="72"/>
                  </a:lnTo>
                  <a:lnTo>
                    <a:pt x="85" y="71"/>
                  </a:lnTo>
                  <a:lnTo>
                    <a:pt x="86" y="68"/>
                  </a:lnTo>
                  <a:lnTo>
                    <a:pt x="88" y="67"/>
                  </a:lnTo>
                  <a:lnTo>
                    <a:pt x="88" y="65"/>
                  </a:lnTo>
                  <a:lnTo>
                    <a:pt x="88" y="65"/>
                  </a:lnTo>
                  <a:lnTo>
                    <a:pt x="82" y="69"/>
                  </a:lnTo>
                  <a:lnTo>
                    <a:pt x="77" y="75"/>
                  </a:lnTo>
                  <a:lnTo>
                    <a:pt x="71" y="79"/>
                  </a:lnTo>
                  <a:lnTo>
                    <a:pt x="69" y="80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68" y="79"/>
                  </a:lnTo>
                  <a:lnTo>
                    <a:pt x="69" y="77"/>
                  </a:lnTo>
                  <a:lnTo>
                    <a:pt x="76" y="71"/>
                  </a:lnTo>
                  <a:lnTo>
                    <a:pt x="77" y="68"/>
                  </a:lnTo>
                  <a:lnTo>
                    <a:pt x="78" y="64"/>
                  </a:lnTo>
                  <a:lnTo>
                    <a:pt x="80" y="62"/>
                  </a:lnTo>
                  <a:lnTo>
                    <a:pt x="81" y="59"/>
                  </a:lnTo>
                  <a:lnTo>
                    <a:pt x="76" y="64"/>
                  </a:lnTo>
                  <a:lnTo>
                    <a:pt x="71" y="68"/>
                  </a:lnTo>
                  <a:lnTo>
                    <a:pt x="65" y="72"/>
                  </a:lnTo>
                  <a:lnTo>
                    <a:pt x="63" y="73"/>
                  </a:lnTo>
                  <a:lnTo>
                    <a:pt x="61" y="73"/>
                  </a:lnTo>
                  <a:lnTo>
                    <a:pt x="61" y="72"/>
                  </a:lnTo>
                  <a:lnTo>
                    <a:pt x="63" y="71"/>
                  </a:lnTo>
                  <a:lnTo>
                    <a:pt x="71" y="63"/>
                  </a:lnTo>
                  <a:lnTo>
                    <a:pt x="73" y="60"/>
                  </a:lnTo>
                  <a:lnTo>
                    <a:pt x="76" y="56"/>
                  </a:lnTo>
                  <a:lnTo>
                    <a:pt x="78" y="54"/>
                  </a:lnTo>
                  <a:lnTo>
                    <a:pt x="69" y="60"/>
                  </a:lnTo>
                  <a:lnTo>
                    <a:pt x="60" y="68"/>
                  </a:lnTo>
                  <a:lnTo>
                    <a:pt x="55" y="72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2" y="72"/>
                  </a:lnTo>
                  <a:lnTo>
                    <a:pt x="52" y="72"/>
                  </a:lnTo>
                  <a:lnTo>
                    <a:pt x="54" y="71"/>
                  </a:lnTo>
                  <a:lnTo>
                    <a:pt x="55" y="68"/>
                  </a:lnTo>
                  <a:lnTo>
                    <a:pt x="56" y="68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72" y="50"/>
                  </a:lnTo>
                  <a:lnTo>
                    <a:pt x="88" y="35"/>
                  </a:lnTo>
                  <a:lnTo>
                    <a:pt x="56" y="62"/>
                  </a:lnTo>
                  <a:lnTo>
                    <a:pt x="19" y="97"/>
                  </a:lnTo>
                  <a:lnTo>
                    <a:pt x="18" y="97"/>
                  </a:lnTo>
                  <a:lnTo>
                    <a:pt x="16" y="100"/>
                  </a:lnTo>
                  <a:lnTo>
                    <a:pt x="16" y="100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14" y="98"/>
                  </a:lnTo>
                  <a:lnTo>
                    <a:pt x="14" y="98"/>
                  </a:lnTo>
                  <a:lnTo>
                    <a:pt x="37" y="75"/>
                  </a:lnTo>
                  <a:lnTo>
                    <a:pt x="59" y="52"/>
                  </a:lnTo>
                  <a:lnTo>
                    <a:pt x="82" y="30"/>
                  </a:lnTo>
                  <a:lnTo>
                    <a:pt x="94" y="20"/>
                  </a:lnTo>
                  <a:lnTo>
                    <a:pt x="95" y="18"/>
                  </a:lnTo>
                  <a:lnTo>
                    <a:pt x="97" y="17"/>
                  </a:lnTo>
                  <a:lnTo>
                    <a:pt x="98" y="16"/>
                  </a:lnTo>
                  <a:lnTo>
                    <a:pt x="99" y="14"/>
                  </a:lnTo>
                  <a:lnTo>
                    <a:pt x="101" y="13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102" y="11"/>
                  </a:lnTo>
                  <a:lnTo>
                    <a:pt x="102" y="12"/>
                  </a:lnTo>
                  <a:lnTo>
                    <a:pt x="101" y="13"/>
                  </a:lnTo>
                  <a:lnTo>
                    <a:pt x="94" y="20"/>
                  </a:lnTo>
                  <a:lnTo>
                    <a:pt x="88" y="26"/>
                  </a:lnTo>
                  <a:lnTo>
                    <a:pt x="80" y="31"/>
                  </a:lnTo>
                  <a:lnTo>
                    <a:pt x="65" y="42"/>
                  </a:lnTo>
                  <a:lnTo>
                    <a:pt x="52" y="54"/>
                  </a:lnTo>
                  <a:lnTo>
                    <a:pt x="39" y="68"/>
                  </a:lnTo>
                  <a:lnTo>
                    <a:pt x="23" y="80"/>
                  </a:lnTo>
                  <a:lnTo>
                    <a:pt x="10" y="93"/>
                  </a:lnTo>
                  <a:lnTo>
                    <a:pt x="8" y="96"/>
                  </a:lnTo>
                  <a:lnTo>
                    <a:pt x="8" y="96"/>
                  </a:lnTo>
                  <a:lnTo>
                    <a:pt x="6" y="96"/>
                  </a:lnTo>
                  <a:lnTo>
                    <a:pt x="6" y="94"/>
                  </a:lnTo>
                  <a:lnTo>
                    <a:pt x="8" y="92"/>
                  </a:lnTo>
                  <a:lnTo>
                    <a:pt x="19" y="77"/>
                  </a:lnTo>
                  <a:lnTo>
                    <a:pt x="33" y="65"/>
                  </a:lnTo>
                  <a:lnTo>
                    <a:pt x="46" y="54"/>
                  </a:lnTo>
                  <a:lnTo>
                    <a:pt x="57" y="42"/>
                  </a:lnTo>
                  <a:lnTo>
                    <a:pt x="71" y="30"/>
                  </a:lnTo>
                  <a:lnTo>
                    <a:pt x="64" y="35"/>
                  </a:lnTo>
                  <a:lnTo>
                    <a:pt x="57" y="39"/>
                  </a:lnTo>
                  <a:lnTo>
                    <a:pt x="51" y="45"/>
                  </a:lnTo>
                  <a:lnTo>
                    <a:pt x="30" y="64"/>
                  </a:lnTo>
                  <a:lnTo>
                    <a:pt x="26" y="68"/>
                  </a:lnTo>
                  <a:lnTo>
                    <a:pt x="5" y="89"/>
                  </a:lnTo>
                  <a:lnTo>
                    <a:pt x="1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92"/>
                  </a:lnTo>
                  <a:lnTo>
                    <a:pt x="2" y="86"/>
                  </a:lnTo>
                  <a:lnTo>
                    <a:pt x="12" y="76"/>
                  </a:lnTo>
                  <a:lnTo>
                    <a:pt x="21" y="68"/>
                  </a:lnTo>
                  <a:lnTo>
                    <a:pt x="31" y="59"/>
                  </a:lnTo>
                  <a:lnTo>
                    <a:pt x="38" y="51"/>
                  </a:lnTo>
                  <a:lnTo>
                    <a:pt x="38" y="51"/>
                  </a:lnTo>
                  <a:lnTo>
                    <a:pt x="39" y="50"/>
                  </a:lnTo>
                  <a:lnTo>
                    <a:pt x="37" y="51"/>
                  </a:lnTo>
                  <a:lnTo>
                    <a:pt x="37" y="51"/>
                  </a:lnTo>
                  <a:lnTo>
                    <a:pt x="35" y="52"/>
                  </a:lnTo>
                  <a:lnTo>
                    <a:pt x="34" y="52"/>
                  </a:lnTo>
                  <a:lnTo>
                    <a:pt x="34" y="51"/>
                  </a:lnTo>
                  <a:lnTo>
                    <a:pt x="34" y="50"/>
                  </a:lnTo>
                  <a:lnTo>
                    <a:pt x="35" y="48"/>
                  </a:lnTo>
                  <a:lnTo>
                    <a:pt x="39" y="43"/>
                  </a:lnTo>
                  <a:lnTo>
                    <a:pt x="43" y="38"/>
                  </a:lnTo>
                  <a:lnTo>
                    <a:pt x="48" y="34"/>
                  </a:lnTo>
                  <a:lnTo>
                    <a:pt x="43" y="38"/>
                  </a:lnTo>
                  <a:lnTo>
                    <a:pt x="37" y="42"/>
                  </a:lnTo>
                  <a:lnTo>
                    <a:pt x="31" y="45"/>
                  </a:lnTo>
                  <a:lnTo>
                    <a:pt x="29" y="45"/>
                  </a:lnTo>
                  <a:lnTo>
                    <a:pt x="29" y="45"/>
                  </a:lnTo>
                  <a:lnTo>
                    <a:pt x="27" y="45"/>
                  </a:lnTo>
                  <a:lnTo>
                    <a:pt x="27" y="43"/>
                  </a:lnTo>
                  <a:lnTo>
                    <a:pt x="29" y="43"/>
                  </a:lnTo>
                  <a:lnTo>
                    <a:pt x="37" y="35"/>
                  </a:lnTo>
                  <a:lnTo>
                    <a:pt x="38" y="35"/>
                  </a:lnTo>
                  <a:lnTo>
                    <a:pt x="39" y="34"/>
                  </a:lnTo>
                  <a:lnTo>
                    <a:pt x="40" y="33"/>
                  </a:lnTo>
                  <a:lnTo>
                    <a:pt x="42" y="31"/>
                  </a:lnTo>
                  <a:lnTo>
                    <a:pt x="42" y="31"/>
                  </a:lnTo>
                  <a:lnTo>
                    <a:pt x="43" y="30"/>
                  </a:lnTo>
                  <a:lnTo>
                    <a:pt x="42" y="30"/>
                  </a:lnTo>
                  <a:lnTo>
                    <a:pt x="39" y="31"/>
                  </a:lnTo>
                  <a:lnTo>
                    <a:pt x="26" y="39"/>
                  </a:lnTo>
                  <a:lnTo>
                    <a:pt x="22" y="41"/>
                  </a:lnTo>
                  <a:lnTo>
                    <a:pt x="21" y="41"/>
                  </a:lnTo>
                  <a:lnTo>
                    <a:pt x="21" y="39"/>
                  </a:lnTo>
                  <a:lnTo>
                    <a:pt x="23" y="37"/>
                  </a:lnTo>
                  <a:lnTo>
                    <a:pt x="30" y="31"/>
                  </a:lnTo>
                  <a:lnTo>
                    <a:pt x="37" y="28"/>
                  </a:lnTo>
                  <a:lnTo>
                    <a:pt x="29" y="31"/>
                  </a:lnTo>
                  <a:lnTo>
                    <a:pt x="21" y="34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7" y="34"/>
                  </a:lnTo>
                  <a:lnTo>
                    <a:pt x="17" y="33"/>
                  </a:lnTo>
                  <a:lnTo>
                    <a:pt x="19" y="31"/>
                  </a:lnTo>
                  <a:lnTo>
                    <a:pt x="27" y="25"/>
                  </a:lnTo>
                  <a:lnTo>
                    <a:pt x="35" y="20"/>
                  </a:lnTo>
                  <a:lnTo>
                    <a:pt x="30" y="24"/>
                  </a:lnTo>
                  <a:lnTo>
                    <a:pt x="23" y="26"/>
                  </a:lnTo>
                  <a:lnTo>
                    <a:pt x="17" y="29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29"/>
                  </a:lnTo>
                  <a:lnTo>
                    <a:pt x="16" y="28"/>
                  </a:lnTo>
                  <a:lnTo>
                    <a:pt x="19" y="24"/>
                  </a:lnTo>
                  <a:lnTo>
                    <a:pt x="23" y="20"/>
                  </a:lnTo>
                  <a:lnTo>
                    <a:pt x="29" y="16"/>
                  </a:lnTo>
                  <a:lnTo>
                    <a:pt x="23" y="18"/>
                  </a:lnTo>
                  <a:lnTo>
                    <a:pt x="18" y="22"/>
                  </a:lnTo>
                  <a:lnTo>
                    <a:pt x="14" y="24"/>
                  </a:lnTo>
                  <a:lnTo>
                    <a:pt x="13" y="24"/>
                  </a:lnTo>
                  <a:lnTo>
                    <a:pt x="13" y="22"/>
                  </a:lnTo>
                  <a:lnTo>
                    <a:pt x="18" y="16"/>
                  </a:lnTo>
                  <a:lnTo>
                    <a:pt x="25" y="9"/>
                  </a:lnTo>
                  <a:lnTo>
                    <a:pt x="19" y="13"/>
                  </a:lnTo>
                  <a:lnTo>
                    <a:pt x="14" y="17"/>
                  </a:lnTo>
                  <a:lnTo>
                    <a:pt x="9" y="21"/>
                  </a:lnTo>
                  <a:lnTo>
                    <a:pt x="6" y="21"/>
                  </a:lnTo>
                  <a:lnTo>
                    <a:pt x="6" y="22"/>
                  </a:lnTo>
                  <a:lnTo>
                    <a:pt x="5" y="21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12" y="13"/>
                  </a:lnTo>
                  <a:lnTo>
                    <a:pt x="16" y="8"/>
                  </a:lnTo>
                  <a:lnTo>
                    <a:pt x="17" y="7"/>
                  </a:lnTo>
                  <a:lnTo>
                    <a:pt x="10" y="11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9" y="9"/>
                  </a:lnTo>
                  <a:lnTo>
                    <a:pt x="16" y="5"/>
                  </a:lnTo>
                  <a:lnTo>
                    <a:pt x="23" y="1"/>
                  </a:lnTo>
                  <a:lnTo>
                    <a:pt x="25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60" name="Freeform 852"/>
          <p:cNvSpPr>
            <a:spLocks noEditPoints="1"/>
          </p:cNvSpPr>
          <p:nvPr/>
        </p:nvSpPr>
        <p:spPr bwMode="auto">
          <a:xfrm>
            <a:off x="10661651" y="1055976"/>
            <a:ext cx="592091" cy="189663"/>
          </a:xfrm>
          <a:custGeom>
            <a:avLst/>
            <a:gdLst>
              <a:gd name="T0" fmla="*/ 10 w 143"/>
              <a:gd name="T1" fmla="*/ 8 h 43"/>
              <a:gd name="T2" fmla="*/ 7 w 143"/>
              <a:gd name="T3" fmla="*/ 34 h 43"/>
              <a:gd name="T4" fmla="*/ 16 w 143"/>
              <a:gd name="T5" fmla="*/ 34 h 43"/>
              <a:gd name="T6" fmla="*/ 24 w 143"/>
              <a:gd name="T7" fmla="*/ 34 h 43"/>
              <a:gd name="T8" fmla="*/ 65 w 143"/>
              <a:gd name="T9" fmla="*/ 34 h 43"/>
              <a:gd name="T10" fmla="*/ 135 w 143"/>
              <a:gd name="T11" fmla="*/ 35 h 43"/>
              <a:gd name="T12" fmla="*/ 137 w 143"/>
              <a:gd name="T13" fmla="*/ 10 h 43"/>
              <a:gd name="T14" fmla="*/ 104 w 143"/>
              <a:gd name="T15" fmla="*/ 9 h 43"/>
              <a:gd name="T16" fmla="*/ 71 w 143"/>
              <a:gd name="T17" fmla="*/ 9 h 43"/>
              <a:gd name="T18" fmla="*/ 27 w 143"/>
              <a:gd name="T19" fmla="*/ 8 h 43"/>
              <a:gd name="T20" fmla="*/ 17 w 143"/>
              <a:gd name="T21" fmla="*/ 8 h 43"/>
              <a:gd name="T22" fmla="*/ 10 w 143"/>
              <a:gd name="T23" fmla="*/ 8 h 43"/>
              <a:gd name="T24" fmla="*/ 7 w 143"/>
              <a:gd name="T25" fmla="*/ 0 h 43"/>
              <a:gd name="T26" fmla="*/ 19 w 143"/>
              <a:gd name="T27" fmla="*/ 1 h 43"/>
              <a:gd name="T28" fmla="*/ 29 w 143"/>
              <a:gd name="T29" fmla="*/ 1 h 43"/>
              <a:gd name="T30" fmla="*/ 74 w 143"/>
              <a:gd name="T31" fmla="*/ 1 h 43"/>
              <a:gd name="T32" fmla="*/ 106 w 143"/>
              <a:gd name="T33" fmla="*/ 3 h 43"/>
              <a:gd name="T34" fmla="*/ 140 w 143"/>
              <a:gd name="T35" fmla="*/ 3 h 43"/>
              <a:gd name="T36" fmla="*/ 140 w 143"/>
              <a:gd name="T37" fmla="*/ 4 h 43"/>
              <a:gd name="T38" fmla="*/ 142 w 143"/>
              <a:gd name="T39" fmla="*/ 4 h 43"/>
              <a:gd name="T40" fmla="*/ 143 w 143"/>
              <a:gd name="T41" fmla="*/ 5 h 43"/>
              <a:gd name="T42" fmla="*/ 143 w 143"/>
              <a:gd name="T43" fmla="*/ 7 h 43"/>
              <a:gd name="T44" fmla="*/ 143 w 143"/>
              <a:gd name="T45" fmla="*/ 24 h 43"/>
              <a:gd name="T46" fmla="*/ 142 w 143"/>
              <a:gd name="T47" fmla="*/ 39 h 43"/>
              <a:gd name="T48" fmla="*/ 142 w 143"/>
              <a:gd name="T49" fmla="*/ 41 h 43"/>
              <a:gd name="T50" fmla="*/ 142 w 143"/>
              <a:gd name="T51" fmla="*/ 41 h 43"/>
              <a:gd name="T52" fmla="*/ 142 w 143"/>
              <a:gd name="T53" fmla="*/ 41 h 43"/>
              <a:gd name="T54" fmla="*/ 140 w 143"/>
              <a:gd name="T55" fmla="*/ 42 h 43"/>
              <a:gd name="T56" fmla="*/ 138 w 143"/>
              <a:gd name="T57" fmla="*/ 43 h 43"/>
              <a:gd name="T58" fmla="*/ 67 w 143"/>
              <a:gd name="T59" fmla="*/ 42 h 43"/>
              <a:gd name="T60" fmla="*/ 27 w 143"/>
              <a:gd name="T61" fmla="*/ 41 h 43"/>
              <a:gd name="T62" fmla="*/ 15 w 143"/>
              <a:gd name="T63" fmla="*/ 41 h 43"/>
              <a:gd name="T64" fmla="*/ 4 w 143"/>
              <a:gd name="T65" fmla="*/ 41 h 43"/>
              <a:gd name="T66" fmla="*/ 3 w 143"/>
              <a:gd name="T67" fmla="*/ 41 h 43"/>
              <a:gd name="T68" fmla="*/ 2 w 143"/>
              <a:gd name="T69" fmla="*/ 41 h 43"/>
              <a:gd name="T70" fmla="*/ 0 w 143"/>
              <a:gd name="T71" fmla="*/ 39 h 43"/>
              <a:gd name="T72" fmla="*/ 0 w 143"/>
              <a:gd name="T73" fmla="*/ 38 h 43"/>
              <a:gd name="T74" fmla="*/ 3 w 143"/>
              <a:gd name="T75" fmla="*/ 3 h 43"/>
              <a:gd name="T76" fmla="*/ 3 w 143"/>
              <a:gd name="T77" fmla="*/ 1 h 43"/>
              <a:gd name="T78" fmla="*/ 4 w 143"/>
              <a:gd name="T79" fmla="*/ 0 h 43"/>
              <a:gd name="T80" fmla="*/ 7 w 143"/>
              <a:gd name="T81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3" h="43">
                <a:moveTo>
                  <a:pt x="10" y="8"/>
                </a:moveTo>
                <a:lnTo>
                  <a:pt x="7" y="34"/>
                </a:lnTo>
                <a:lnTo>
                  <a:pt x="16" y="34"/>
                </a:lnTo>
                <a:lnTo>
                  <a:pt x="24" y="34"/>
                </a:lnTo>
                <a:lnTo>
                  <a:pt x="65" y="34"/>
                </a:lnTo>
                <a:lnTo>
                  <a:pt x="135" y="35"/>
                </a:lnTo>
                <a:lnTo>
                  <a:pt x="137" y="10"/>
                </a:lnTo>
                <a:lnTo>
                  <a:pt x="104" y="9"/>
                </a:lnTo>
                <a:lnTo>
                  <a:pt x="71" y="9"/>
                </a:lnTo>
                <a:lnTo>
                  <a:pt x="27" y="8"/>
                </a:lnTo>
                <a:lnTo>
                  <a:pt x="17" y="8"/>
                </a:lnTo>
                <a:lnTo>
                  <a:pt x="10" y="8"/>
                </a:lnTo>
                <a:close/>
                <a:moveTo>
                  <a:pt x="7" y="0"/>
                </a:moveTo>
                <a:lnTo>
                  <a:pt x="19" y="1"/>
                </a:lnTo>
                <a:lnTo>
                  <a:pt x="29" y="1"/>
                </a:lnTo>
                <a:lnTo>
                  <a:pt x="74" y="1"/>
                </a:lnTo>
                <a:lnTo>
                  <a:pt x="106" y="3"/>
                </a:lnTo>
                <a:lnTo>
                  <a:pt x="140" y="3"/>
                </a:lnTo>
                <a:lnTo>
                  <a:pt x="140" y="4"/>
                </a:lnTo>
                <a:lnTo>
                  <a:pt x="142" y="4"/>
                </a:lnTo>
                <a:lnTo>
                  <a:pt x="143" y="5"/>
                </a:lnTo>
                <a:lnTo>
                  <a:pt x="143" y="7"/>
                </a:lnTo>
                <a:lnTo>
                  <a:pt x="143" y="24"/>
                </a:lnTo>
                <a:lnTo>
                  <a:pt x="142" y="39"/>
                </a:lnTo>
                <a:lnTo>
                  <a:pt x="142" y="41"/>
                </a:lnTo>
                <a:lnTo>
                  <a:pt x="142" y="41"/>
                </a:lnTo>
                <a:lnTo>
                  <a:pt x="142" y="41"/>
                </a:lnTo>
                <a:lnTo>
                  <a:pt x="140" y="42"/>
                </a:lnTo>
                <a:lnTo>
                  <a:pt x="138" y="43"/>
                </a:lnTo>
                <a:lnTo>
                  <a:pt x="67" y="42"/>
                </a:lnTo>
                <a:lnTo>
                  <a:pt x="27" y="41"/>
                </a:lnTo>
                <a:lnTo>
                  <a:pt x="15" y="41"/>
                </a:lnTo>
                <a:lnTo>
                  <a:pt x="4" y="41"/>
                </a:lnTo>
                <a:lnTo>
                  <a:pt x="3" y="41"/>
                </a:lnTo>
                <a:lnTo>
                  <a:pt x="2" y="41"/>
                </a:lnTo>
                <a:lnTo>
                  <a:pt x="0" y="39"/>
                </a:lnTo>
                <a:lnTo>
                  <a:pt x="0" y="38"/>
                </a:lnTo>
                <a:lnTo>
                  <a:pt x="3" y="3"/>
                </a:lnTo>
                <a:lnTo>
                  <a:pt x="3" y="1"/>
                </a:lnTo>
                <a:lnTo>
                  <a:pt x="4" y="0"/>
                </a:lnTo>
                <a:lnTo>
                  <a:pt x="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1" name="Freeform 852"/>
          <p:cNvSpPr>
            <a:spLocks noEditPoints="1"/>
          </p:cNvSpPr>
          <p:nvPr/>
        </p:nvSpPr>
        <p:spPr bwMode="auto">
          <a:xfrm>
            <a:off x="878367" y="658096"/>
            <a:ext cx="592091" cy="189663"/>
          </a:xfrm>
          <a:custGeom>
            <a:avLst/>
            <a:gdLst>
              <a:gd name="T0" fmla="*/ 10 w 143"/>
              <a:gd name="T1" fmla="*/ 8 h 43"/>
              <a:gd name="T2" fmla="*/ 7 w 143"/>
              <a:gd name="T3" fmla="*/ 34 h 43"/>
              <a:gd name="T4" fmla="*/ 16 w 143"/>
              <a:gd name="T5" fmla="*/ 34 h 43"/>
              <a:gd name="T6" fmla="*/ 24 w 143"/>
              <a:gd name="T7" fmla="*/ 34 h 43"/>
              <a:gd name="T8" fmla="*/ 65 w 143"/>
              <a:gd name="T9" fmla="*/ 34 h 43"/>
              <a:gd name="T10" fmla="*/ 135 w 143"/>
              <a:gd name="T11" fmla="*/ 35 h 43"/>
              <a:gd name="T12" fmla="*/ 137 w 143"/>
              <a:gd name="T13" fmla="*/ 10 h 43"/>
              <a:gd name="T14" fmla="*/ 104 w 143"/>
              <a:gd name="T15" fmla="*/ 9 h 43"/>
              <a:gd name="T16" fmla="*/ 71 w 143"/>
              <a:gd name="T17" fmla="*/ 9 h 43"/>
              <a:gd name="T18" fmla="*/ 27 w 143"/>
              <a:gd name="T19" fmla="*/ 8 h 43"/>
              <a:gd name="T20" fmla="*/ 17 w 143"/>
              <a:gd name="T21" fmla="*/ 8 h 43"/>
              <a:gd name="T22" fmla="*/ 10 w 143"/>
              <a:gd name="T23" fmla="*/ 8 h 43"/>
              <a:gd name="T24" fmla="*/ 7 w 143"/>
              <a:gd name="T25" fmla="*/ 0 h 43"/>
              <a:gd name="T26" fmla="*/ 19 w 143"/>
              <a:gd name="T27" fmla="*/ 1 h 43"/>
              <a:gd name="T28" fmla="*/ 29 w 143"/>
              <a:gd name="T29" fmla="*/ 1 h 43"/>
              <a:gd name="T30" fmla="*/ 74 w 143"/>
              <a:gd name="T31" fmla="*/ 1 h 43"/>
              <a:gd name="T32" fmla="*/ 106 w 143"/>
              <a:gd name="T33" fmla="*/ 3 h 43"/>
              <a:gd name="T34" fmla="*/ 140 w 143"/>
              <a:gd name="T35" fmla="*/ 3 h 43"/>
              <a:gd name="T36" fmla="*/ 140 w 143"/>
              <a:gd name="T37" fmla="*/ 4 h 43"/>
              <a:gd name="T38" fmla="*/ 142 w 143"/>
              <a:gd name="T39" fmla="*/ 4 h 43"/>
              <a:gd name="T40" fmla="*/ 143 w 143"/>
              <a:gd name="T41" fmla="*/ 5 h 43"/>
              <a:gd name="T42" fmla="*/ 143 w 143"/>
              <a:gd name="T43" fmla="*/ 7 h 43"/>
              <a:gd name="T44" fmla="*/ 143 w 143"/>
              <a:gd name="T45" fmla="*/ 24 h 43"/>
              <a:gd name="T46" fmla="*/ 142 w 143"/>
              <a:gd name="T47" fmla="*/ 39 h 43"/>
              <a:gd name="T48" fmla="*/ 142 w 143"/>
              <a:gd name="T49" fmla="*/ 41 h 43"/>
              <a:gd name="T50" fmla="*/ 142 w 143"/>
              <a:gd name="T51" fmla="*/ 41 h 43"/>
              <a:gd name="T52" fmla="*/ 142 w 143"/>
              <a:gd name="T53" fmla="*/ 41 h 43"/>
              <a:gd name="T54" fmla="*/ 140 w 143"/>
              <a:gd name="T55" fmla="*/ 42 h 43"/>
              <a:gd name="T56" fmla="*/ 138 w 143"/>
              <a:gd name="T57" fmla="*/ 43 h 43"/>
              <a:gd name="T58" fmla="*/ 67 w 143"/>
              <a:gd name="T59" fmla="*/ 42 h 43"/>
              <a:gd name="T60" fmla="*/ 27 w 143"/>
              <a:gd name="T61" fmla="*/ 41 h 43"/>
              <a:gd name="T62" fmla="*/ 15 w 143"/>
              <a:gd name="T63" fmla="*/ 41 h 43"/>
              <a:gd name="T64" fmla="*/ 4 w 143"/>
              <a:gd name="T65" fmla="*/ 41 h 43"/>
              <a:gd name="T66" fmla="*/ 3 w 143"/>
              <a:gd name="T67" fmla="*/ 41 h 43"/>
              <a:gd name="T68" fmla="*/ 2 w 143"/>
              <a:gd name="T69" fmla="*/ 41 h 43"/>
              <a:gd name="T70" fmla="*/ 0 w 143"/>
              <a:gd name="T71" fmla="*/ 39 h 43"/>
              <a:gd name="T72" fmla="*/ 0 w 143"/>
              <a:gd name="T73" fmla="*/ 38 h 43"/>
              <a:gd name="T74" fmla="*/ 3 w 143"/>
              <a:gd name="T75" fmla="*/ 3 h 43"/>
              <a:gd name="T76" fmla="*/ 3 w 143"/>
              <a:gd name="T77" fmla="*/ 1 h 43"/>
              <a:gd name="T78" fmla="*/ 4 w 143"/>
              <a:gd name="T79" fmla="*/ 0 h 43"/>
              <a:gd name="T80" fmla="*/ 7 w 143"/>
              <a:gd name="T81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3" h="43">
                <a:moveTo>
                  <a:pt x="10" y="8"/>
                </a:moveTo>
                <a:lnTo>
                  <a:pt x="7" y="34"/>
                </a:lnTo>
                <a:lnTo>
                  <a:pt x="16" y="34"/>
                </a:lnTo>
                <a:lnTo>
                  <a:pt x="24" y="34"/>
                </a:lnTo>
                <a:lnTo>
                  <a:pt x="65" y="34"/>
                </a:lnTo>
                <a:lnTo>
                  <a:pt x="135" y="35"/>
                </a:lnTo>
                <a:lnTo>
                  <a:pt x="137" y="10"/>
                </a:lnTo>
                <a:lnTo>
                  <a:pt x="104" y="9"/>
                </a:lnTo>
                <a:lnTo>
                  <a:pt x="71" y="9"/>
                </a:lnTo>
                <a:lnTo>
                  <a:pt x="27" y="8"/>
                </a:lnTo>
                <a:lnTo>
                  <a:pt x="17" y="8"/>
                </a:lnTo>
                <a:lnTo>
                  <a:pt x="10" y="8"/>
                </a:lnTo>
                <a:close/>
                <a:moveTo>
                  <a:pt x="7" y="0"/>
                </a:moveTo>
                <a:lnTo>
                  <a:pt x="19" y="1"/>
                </a:lnTo>
                <a:lnTo>
                  <a:pt x="29" y="1"/>
                </a:lnTo>
                <a:lnTo>
                  <a:pt x="74" y="1"/>
                </a:lnTo>
                <a:lnTo>
                  <a:pt x="106" y="3"/>
                </a:lnTo>
                <a:lnTo>
                  <a:pt x="140" y="3"/>
                </a:lnTo>
                <a:lnTo>
                  <a:pt x="140" y="4"/>
                </a:lnTo>
                <a:lnTo>
                  <a:pt x="142" y="4"/>
                </a:lnTo>
                <a:lnTo>
                  <a:pt x="143" y="5"/>
                </a:lnTo>
                <a:lnTo>
                  <a:pt x="143" y="7"/>
                </a:lnTo>
                <a:lnTo>
                  <a:pt x="143" y="24"/>
                </a:lnTo>
                <a:lnTo>
                  <a:pt x="142" y="39"/>
                </a:lnTo>
                <a:lnTo>
                  <a:pt x="142" y="41"/>
                </a:lnTo>
                <a:lnTo>
                  <a:pt x="142" y="41"/>
                </a:lnTo>
                <a:lnTo>
                  <a:pt x="142" y="41"/>
                </a:lnTo>
                <a:lnTo>
                  <a:pt x="140" y="42"/>
                </a:lnTo>
                <a:lnTo>
                  <a:pt x="138" y="43"/>
                </a:lnTo>
                <a:lnTo>
                  <a:pt x="67" y="42"/>
                </a:lnTo>
                <a:lnTo>
                  <a:pt x="27" y="41"/>
                </a:lnTo>
                <a:lnTo>
                  <a:pt x="15" y="41"/>
                </a:lnTo>
                <a:lnTo>
                  <a:pt x="4" y="41"/>
                </a:lnTo>
                <a:lnTo>
                  <a:pt x="3" y="41"/>
                </a:lnTo>
                <a:lnTo>
                  <a:pt x="2" y="41"/>
                </a:lnTo>
                <a:lnTo>
                  <a:pt x="0" y="39"/>
                </a:lnTo>
                <a:lnTo>
                  <a:pt x="0" y="38"/>
                </a:lnTo>
                <a:lnTo>
                  <a:pt x="3" y="3"/>
                </a:lnTo>
                <a:lnTo>
                  <a:pt x="3" y="1"/>
                </a:lnTo>
                <a:lnTo>
                  <a:pt x="4" y="0"/>
                </a:lnTo>
                <a:lnTo>
                  <a:pt x="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2" name="Freeform 852"/>
          <p:cNvSpPr>
            <a:spLocks noEditPoints="1"/>
          </p:cNvSpPr>
          <p:nvPr/>
        </p:nvSpPr>
        <p:spPr bwMode="auto">
          <a:xfrm>
            <a:off x="10937721" y="5469878"/>
            <a:ext cx="592091" cy="189663"/>
          </a:xfrm>
          <a:custGeom>
            <a:avLst/>
            <a:gdLst>
              <a:gd name="T0" fmla="*/ 10 w 143"/>
              <a:gd name="T1" fmla="*/ 8 h 43"/>
              <a:gd name="T2" fmla="*/ 7 w 143"/>
              <a:gd name="T3" fmla="*/ 34 h 43"/>
              <a:gd name="T4" fmla="*/ 16 w 143"/>
              <a:gd name="T5" fmla="*/ 34 h 43"/>
              <a:gd name="T6" fmla="*/ 24 w 143"/>
              <a:gd name="T7" fmla="*/ 34 h 43"/>
              <a:gd name="T8" fmla="*/ 65 w 143"/>
              <a:gd name="T9" fmla="*/ 34 h 43"/>
              <a:gd name="T10" fmla="*/ 135 w 143"/>
              <a:gd name="T11" fmla="*/ 35 h 43"/>
              <a:gd name="T12" fmla="*/ 137 w 143"/>
              <a:gd name="T13" fmla="*/ 10 h 43"/>
              <a:gd name="T14" fmla="*/ 104 w 143"/>
              <a:gd name="T15" fmla="*/ 9 h 43"/>
              <a:gd name="T16" fmla="*/ 71 w 143"/>
              <a:gd name="T17" fmla="*/ 9 h 43"/>
              <a:gd name="T18" fmla="*/ 27 w 143"/>
              <a:gd name="T19" fmla="*/ 8 h 43"/>
              <a:gd name="T20" fmla="*/ 17 w 143"/>
              <a:gd name="T21" fmla="*/ 8 h 43"/>
              <a:gd name="T22" fmla="*/ 10 w 143"/>
              <a:gd name="T23" fmla="*/ 8 h 43"/>
              <a:gd name="T24" fmla="*/ 7 w 143"/>
              <a:gd name="T25" fmla="*/ 0 h 43"/>
              <a:gd name="T26" fmla="*/ 19 w 143"/>
              <a:gd name="T27" fmla="*/ 1 h 43"/>
              <a:gd name="T28" fmla="*/ 29 w 143"/>
              <a:gd name="T29" fmla="*/ 1 h 43"/>
              <a:gd name="T30" fmla="*/ 74 w 143"/>
              <a:gd name="T31" fmla="*/ 1 h 43"/>
              <a:gd name="T32" fmla="*/ 106 w 143"/>
              <a:gd name="T33" fmla="*/ 3 h 43"/>
              <a:gd name="T34" fmla="*/ 140 w 143"/>
              <a:gd name="T35" fmla="*/ 3 h 43"/>
              <a:gd name="T36" fmla="*/ 140 w 143"/>
              <a:gd name="T37" fmla="*/ 4 h 43"/>
              <a:gd name="T38" fmla="*/ 142 w 143"/>
              <a:gd name="T39" fmla="*/ 4 h 43"/>
              <a:gd name="T40" fmla="*/ 143 w 143"/>
              <a:gd name="T41" fmla="*/ 5 h 43"/>
              <a:gd name="T42" fmla="*/ 143 w 143"/>
              <a:gd name="T43" fmla="*/ 7 h 43"/>
              <a:gd name="T44" fmla="*/ 143 w 143"/>
              <a:gd name="T45" fmla="*/ 24 h 43"/>
              <a:gd name="T46" fmla="*/ 142 w 143"/>
              <a:gd name="T47" fmla="*/ 39 h 43"/>
              <a:gd name="T48" fmla="*/ 142 w 143"/>
              <a:gd name="T49" fmla="*/ 41 h 43"/>
              <a:gd name="T50" fmla="*/ 142 w 143"/>
              <a:gd name="T51" fmla="*/ 41 h 43"/>
              <a:gd name="T52" fmla="*/ 142 w 143"/>
              <a:gd name="T53" fmla="*/ 41 h 43"/>
              <a:gd name="T54" fmla="*/ 140 w 143"/>
              <a:gd name="T55" fmla="*/ 42 h 43"/>
              <a:gd name="T56" fmla="*/ 138 w 143"/>
              <a:gd name="T57" fmla="*/ 43 h 43"/>
              <a:gd name="T58" fmla="*/ 67 w 143"/>
              <a:gd name="T59" fmla="*/ 42 h 43"/>
              <a:gd name="T60" fmla="*/ 27 w 143"/>
              <a:gd name="T61" fmla="*/ 41 h 43"/>
              <a:gd name="T62" fmla="*/ 15 w 143"/>
              <a:gd name="T63" fmla="*/ 41 h 43"/>
              <a:gd name="T64" fmla="*/ 4 w 143"/>
              <a:gd name="T65" fmla="*/ 41 h 43"/>
              <a:gd name="T66" fmla="*/ 3 w 143"/>
              <a:gd name="T67" fmla="*/ 41 h 43"/>
              <a:gd name="T68" fmla="*/ 2 w 143"/>
              <a:gd name="T69" fmla="*/ 41 h 43"/>
              <a:gd name="T70" fmla="*/ 0 w 143"/>
              <a:gd name="T71" fmla="*/ 39 h 43"/>
              <a:gd name="T72" fmla="*/ 0 w 143"/>
              <a:gd name="T73" fmla="*/ 38 h 43"/>
              <a:gd name="T74" fmla="*/ 3 w 143"/>
              <a:gd name="T75" fmla="*/ 3 h 43"/>
              <a:gd name="T76" fmla="*/ 3 w 143"/>
              <a:gd name="T77" fmla="*/ 1 h 43"/>
              <a:gd name="T78" fmla="*/ 4 w 143"/>
              <a:gd name="T79" fmla="*/ 0 h 43"/>
              <a:gd name="T80" fmla="*/ 7 w 143"/>
              <a:gd name="T81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3" h="43">
                <a:moveTo>
                  <a:pt x="10" y="8"/>
                </a:moveTo>
                <a:lnTo>
                  <a:pt x="7" y="34"/>
                </a:lnTo>
                <a:lnTo>
                  <a:pt x="16" y="34"/>
                </a:lnTo>
                <a:lnTo>
                  <a:pt x="24" y="34"/>
                </a:lnTo>
                <a:lnTo>
                  <a:pt x="65" y="34"/>
                </a:lnTo>
                <a:lnTo>
                  <a:pt x="135" y="35"/>
                </a:lnTo>
                <a:lnTo>
                  <a:pt x="137" y="10"/>
                </a:lnTo>
                <a:lnTo>
                  <a:pt x="104" y="9"/>
                </a:lnTo>
                <a:lnTo>
                  <a:pt x="71" y="9"/>
                </a:lnTo>
                <a:lnTo>
                  <a:pt x="27" y="8"/>
                </a:lnTo>
                <a:lnTo>
                  <a:pt x="17" y="8"/>
                </a:lnTo>
                <a:lnTo>
                  <a:pt x="10" y="8"/>
                </a:lnTo>
                <a:close/>
                <a:moveTo>
                  <a:pt x="7" y="0"/>
                </a:moveTo>
                <a:lnTo>
                  <a:pt x="19" y="1"/>
                </a:lnTo>
                <a:lnTo>
                  <a:pt x="29" y="1"/>
                </a:lnTo>
                <a:lnTo>
                  <a:pt x="74" y="1"/>
                </a:lnTo>
                <a:lnTo>
                  <a:pt x="106" y="3"/>
                </a:lnTo>
                <a:lnTo>
                  <a:pt x="140" y="3"/>
                </a:lnTo>
                <a:lnTo>
                  <a:pt x="140" y="4"/>
                </a:lnTo>
                <a:lnTo>
                  <a:pt x="142" y="4"/>
                </a:lnTo>
                <a:lnTo>
                  <a:pt x="143" y="5"/>
                </a:lnTo>
                <a:lnTo>
                  <a:pt x="143" y="7"/>
                </a:lnTo>
                <a:lnTo>
                  <a:pt x="143" y="24"/>
                </a:lnTo>
                <a:lnTo>
                  <a:pt x="142" y="39"/>
                </a:lnTo>
                <a:lnTo>
                  <a:pt x="142" y="41"/>
                </a:lnTo>
                <a:lnTo>
                  <a:pt x="142" y="41"/>
                </a:lnTo>
                <a:lnTo>
                  <a:pt x="142" y="41"/>
                </a:lnTo>
                <a:lnTo>
                  <a:pt x="140" y="42"/>
                </a:lnTo>
                <a:lnTo>
                  <a:pt x="138" y="43"/>
                </a:lnTo>
                <a:lnTo>
                  <a:pt x="67" y="42"/>
                </a:lnTo>
                <a:lnTo>
                  <a:pt x="27" y="41"/>
                </a:lnTo>
                <a:lnTo>
                  <a:pt x="15" y="41"/>
                </a:lnTo>
                <a:lnTo>
                  <a:pt x="4" y="41"/>
                </a:lnTo>
                <a:lnTo>
                  <a:pt x="3" y="41"/>
                </a:lnTo>
                <a:lnTo>
                  <a:pt x="2" y="41"/>
                </a:lnTo>
                <a:lnTo>
                  <a:pt x="0" y="39"/>
                </a:lnTo>
                <a:lnTo>
                  <a:pt x="0" y="38"/>
                </a:lnTo>
                <a:lnTo>
                  <a:pt x="3" y="3"/>
                </a:lnTo>
                <a:lnTo>
                  <a:pt x="3" y="1"/>
                </a:lnTo>
                <a:lnTo>
                  <a:pt x="4" y="0"/>
                </a:lnTo>
                <a:lnTo>
                  <a:pt x="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3" name="Freeform 852"/>
          <p:cNvSpPr>
            <a:spLocks noEditPoints="1"/>
          </p:cNvSpPr>
          <p:nvPr/>
        </p:nvSpPr>
        <p:spPr bwMode="auto">
          <a:xfrm>
            <a:off x="2391999" y="5907477"/>
            <a:ext cx="592091" cy="189663"/>
          </a:xfrm>
          <a:custGeom>
            <a:avLst/>
            <a:gdLst>
              <a:gd name="T0" fmla="*/ 10 w 143"/>
              <a:gd name="T1" fmla="*/ 8 h 43"/>
              <a:gd name="T2" fmla="*/ 7 w 143"/>
              <a:gd name="T3" fmla="*/ 34 h 43"/>
              <a:gd name="T4" fmla="*/ 16 w 143"/>
              <a:gd name="T5" fmla="*/ 34 h 43"/>
              <a:gd name="T6" fmla="*/ 24 w 143"/>
              <a:gd name="T7" fmla="*/ 34 h 43"/>
              <a:gd name="T8" fmla="*/ 65 w 143"/>
              <a:gd name="T9" fmla="*/ 34 h 43"/>
              <a:gd name="T10" fmla="*/ 135 w 143"/>
              <a:gd name="T11" fmla="*/ 35 h 43"/>
              <a:gd name="T12" fmla="*/ 137 w 143"/>
              <a:gd name="T13" fmla="*/ 10 h 43"/>
              <a:gd name="T14" fmla="*/ 104 w 143"/>
              <a:gd name="T15" fmla="*/ 9 h 43"/>
              <a:gd name="T16" fmla="*/ 71 w 143"/>
              <a:gd name="T17" fmla="*/ 9 h 43"/>
              <a:gd name="T18" fmla="*/ 27 w 143"/>
              <a:gd name="T19" fmla="*/ 8 h 43"/>
              <a:gd name="T20" fmla="*/ 17 w 143"/>
              <a:gd name="T21" fmla="*/ 8 h 43"/>
              <a:gd name="T22" fmla="*/ 10 w 143"/>
              <a:gd name="T23" fmla="*/ 8 h 43"/>
              <a:gd name="T24" fmla="*/ 7 w 143"/>
              <a:gd name="T25" fmla="*/ 0 h 43"/>
              <a:gd name="T26" fmla="*/ 19 w 143"/>
              <a:gd name="T27" fmla="*/ 1 h 43"/>
              <a:gd name="T28" fmla="*/ 29 w 143"/>
              <a:gd name="T29" fmla="*/ 1 h 43"/>
              <a:gd name="T30" fmla="*/ 74 w 143"/>
              <a:gd name="T31" fmla="*/ 1 h 43"/>
              <a:gd name="T32" fmla="*/ 106 w 143"/>
              <a:gd name="T33" fmla="*/ 3 h 43"/>
              <a:gd name="T34" fmla="*/ 140 w 143"/>
              <a:gd name="T35" fmla="*/ 3 h 43"/>
              <a:gd name="T36" fmla="*/ 140 w 143"/>
              <a:gd name="T37" fmla="*/ 4 h 43"/>
              <a:gd name="T38" fmla="*/ 142 w 143"/>
              <a:gd name="T39" fmla="*/ 4 h 43"/>
              <a:gd name="T40" fmla="*/ 143 w 143"/>
              <a:gd name="T41" fmla="*/ 5 h 43"/>
              <a:gd name="T42" fmla="*/ 143 w 143"/>
              <a:gd name="T43" fmla="*/ 7 h 43"/>
              <a:gd name="T44" fmla="*/ 143 w 143"/>
              <a:gd name="T45" fmla="*/ 24 h 43"/>
              <a:gd name="T46" fmla="*/ 142 w 143"/>
              <a:gd name="T47" fmla="*/ 39 h 43"/>
              <a:gd name="T48" fmla="*/ 142 w 143"/>
              <a:gd name="T49" fmla="*/ 41 h 43"/>
              <a:gd name="T50" fmla="*/ 142 w 143"/>
              <a:gd name="T51" fmla="*/ 41 h 43"/>
              <a:gd name="T52" fmla="*/ 142 w 143"/>
              <a:gd name="T53" fmla="*/ 41 h 43"/>
              <a:gd name="T54" fmla="*/ 140 w 143"/>
              <a:gd name="T55" fmla="*/ 42 h 43"/>
              <a:gd name="T56" fmla="*/ 138 w 143"/>
              <a:gd name="T57" fmla="*/ 43 h 43"/>
              <a:gd name="T58" fmla="*/ 67 w 143"/>
              <a:gd name="T59" fmla="*/ 42 h 43"/>
              <a:gd name="T60" fmla="*/ 27 w 143"/>
              <a:gd name="T61" fmla="*/ 41 h 43"/>
              <a:gd name="T62" fmla="*/ 15 w 143"/>
              <a:gd name="T63" fmla="*/ 41 h 43"/>
              <a:gd name="T64" fmla="*/ 4 w 143"/>
              <a:gd name="T65" fmla="*/ 41 h 43"/>
              <a:gd name="T66" fmla="*/ 3 w 143"/>
              <a:gd name="T67" fmla="*/ 41 h 43"/>
              <a:gd name="T68" fmla="*/ 2 w 143"/>
              <a:gd name="T69" fmla="*/ 41 h 43"/>
              <a:gd name="T70" fmla="*/ 0 w 143"/>
              <a:gd name="T71" fmla="*/ 39 h 43"/>
              <a:gd name="T72" fmla="*/ 0 w 143"/>
              <a:gd name="T73" fmla="*/ 38 h 43"/>
              <a:gd name="T74" fmla="*/ 3 w 143"/>
              <a:gd name="T75" fmla="*/ 3 h 43"/>
              <a:gd name="T76" fmla="*/ 3 w 143"/>
              <a:gd name="T77" fmla="*/ 1 h 43"/>
              <a:gd name="T78" fmla="*/ 4 w 143"/>
              <a:gd name="T79" fmla="*/ 0 h 43"/>
              <a:gd name="T80" fmla="*/ 7 w 143"/>
              <a:gd name="T81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3" h="43">
                <a:moveTo>
                  <a:pt x="10" y="8"/>
                </a:moveTo>
                <a:lnTo>
                  <a:pt x="7" y="34"/>
                </a:lnTo>
                <a:lnTo>
                  <a:pt x="16" y="34"/>
                </a:lnTo>
                <a:lnTo>
                  <a:pt x="24" y="34"/>
                </a:lnTo>
                <a:lnTo>
                  <a:pt x="65" y="34"/>
                </a:lnTo>
                <a:lnTo>
                  <a:pt x="135" y="35"/>
                </a:lnTo>
                <a:lnTo>
                  <a:pt x="137" y="10"/>
                </a:lnTo>
                <a:lnTo>
                  <a:pt x="104" y="9"/>
                </a:lnTo>
                <a:lnTo>
                  <a:pt x="71" y="9"/>
                </a:lnTo>
                <a:lnTo>
                  <a:pt x="27" y="8"/>
                </a:lnTo>
                <a:lnTo>
                  <a:pt x="17" y="8"/>
                </a:lnTo>
                <a:lnTo>
                  <a:pt x="10" y="8"/>
                </a:lnTo>
                <a:close/>
                <a:moveTo>
                  <a:pt x="7" y="0"/>
                </a:moveTo>
                <a:lnTo>
                  <a:pt x="19" y="1"/>
                </a:lnTo>
                <a:lnTo>
                  <a:pt x="29" y="1"/>
                </a:lnTo>
                <a:lnTo>
                  <a:pt x="74" y="1"/>
                </a:lnTo>
                <a:lnTo>
                  <a:pt x="106" y="3"/>
                </a:lnTo>
                <a:lnTo>
                  <a:pt x="140" y="3"/>
                </a:lnTo>
                <a:lnTo>
                  <a:pt x="140" y="4"/>
                </a:lnTo>
                <a:lnTo>
                  <a:pt x="142" y="4"/>
                </a:lnTo>
                <a:lnTo>
                  <a:pt x="143" y="5"/>
                </a:lnTo>
                <a:lnTo>
                  <a:pt x="143" y="7"/>
                </a:lnTo>
                <a:lnTo>
                  <a:pt x="143" y="24"/>
                </a:lnTo>
                <a:lnTo>
                  <a:pt x="142" y="39"/>
                </a:lnTo>
                <a:lnTo>
                  <a:pt x="142" y="41"/>
                </a:lnTo>
                <a:lnTo>
                  <a:pt x="142" y="41"/>
                </a:lnTo>
                <a:lnTo>
                  <a:pt x="142" y="41"/>
                </a:lnTo>
                <a:lnTo>
                  <a:pt x="140" y="42"/>
                </a:lnTo>
                <a:lnTo>
                  <a:pt x="138" y="43"/>
                </a:lnTo>
                <a:lnTo>
                  <a:pt x="67" y="42"/>
                </a:lnTo>
                <a:lnTo>
                  <a:pt x="27" y="41"/>
                </a:lnTo>
                <a:lnTo>
                  <a:pt x="15" y="41"/>
                </a:lnTo>
                <a:lnTo>
                  <a:pt x="4" y="41"/>
                </a:lnTo>
                <a:lnTo>
                  <a:pt x="3" y="41"/>
                </a:lnTo>
                <a:lnTo>
                  <a:pt x="2" y="41"/>
                </a:lnTo>
                <a:lnTo>
                  <a:pt x="0" y="39"/>
                </a:lnTo>
                <a:lnTo>
                  <a:pt x="0" y="38"/>
                </a:lnTo>
                <a:lnTo>
                  <a:pt x="3" y="3"/>
                </a:lnTo>
                <a:lnTo>
                  <a:pt x="3" y="1"/>
                </a:lnTo>
                <a:lnTo>
                  <a:pt x="4" y="0"/>
                </a:lnTo>
                <a:lnTo>
                  <a:pt x="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4" name="Freeform 852"/>
          <p:cNvSpPr>
            <a:spLocks noEditPoints="1"/>
          </p:cNvSpPr>
          <p:nvPr/>
        </p:nvSpPr>
        <p:spPr bwMode="auto">
          <a:xfrm>
            <a:off x="641956" y="2966359"/>
            <a:ext cx="592091" cy="189663"/>
          </a:xfrm>
          <a:custGeom>
            <a:avLst/>
            <a:gdLst>
              <a:gd name="T0" fmla="*/ 10 w 143"/>
              <a:gd name="T1" fmla="*/ 8 h 43"/>
              <a:gd name="T2" fmla="*/ 7 w 143"/>
              <a:gd name="T3" fmla="*/ 34 h 43"/>
              <a:gd name="T4" fmla="*/ 16 w 143"/>
              <a:gd name="T5" fmla="*/ 34 h 43"/>
              <a:gd name="T6" fmla="*/ 24 w 143"/>
              <a:gd name="T7" fmla="*/ 34 h 43"/>
              <a:gd name="T8" fmla="*/ 65 w 143"/>
              <a:gd name="T9" fmla="*/ 34 h 43"/>
              <a:gd name="T10" fmla="*/ 135 w 143"/>
              <a:gd name="T11" fmla="*/ 35 h 43"/>
              <a:gd name="T12" fmla="*/ 137 w 143"/>
              <a:gd name="T13" fmla="*/ 10 h 43"/>
              <a:gd name="T14" fmla="*/ 104 w 143"/>
              <a:gd name="T15" fmla="*/ 9 h 43"/>
              <a:gd name="T16" fmla="*/ 71 w 143"/>
              <a:gd name="T17" fmla="*/ 9 h 43"/>
              <a:gd name="T18" fmla="*/ 27 w 143"/>
              <a:gd name="T19" fmla="*/ 8 h 43"/>
              <a:gd name="T20" fmla="*/ 17 w 143"/>
              <a:gd name="T21" fmla="*/ 8 h 43"/>
              <a:gd name="T22" fmla="*/ 10 w 143"/>
              <a:gd name="T23" fmla="*/ 8 h 43"/>
              <a:gd name="T24" fmla="*/ 7 w 143"/>
              <a:gd name="T25" fmla="*/ 0 h 43"/>
              <a:gd name="T26" fmla="*/ 19 w 143"/>
              <a:gd name="T27" fmla="*/ 1 h 43"/>
              <a:gd name="T28" fmla="*/ 29 w 143"/>
              <a:gd name="T29" fmla="*/ 1 h 43"/>
              <a:gd name="T30" fmla="*/ 74 w 143"/>
              <a:gd name="T31" fmla="*/ 1 h 43"/>
              <a:gd name="T32" fmla="*/ 106 w 143"/>
              <a:gd name="T33" fmla="*/ 3 h 43"/>
              <a:gd name="T34" fmla="*/ 140 w 143"/>
              <a:gd name="T35" fmla="*/ 3 h 43"/>
              <a:gd name="T36" fmla="*/ 140 w 143"/>
              <a:gd name="T37" fmla="*/ 4 h 43"/>
              <a:gd name="T38" fmla="*/ 142 w 143"/>
              <a:gd name="T39" fmla="*/ 4 h 43"/>
              <a:gd name="T40" fmla="*/ 143 w 143"/>
              <a:gd name="T41" fmla="*/ 5 h 43"/>
              <a:gd name="T42" fmla="*/ 143 w 143"/>
              <a:gd name="T43" fmla="*/ 7 h 43"/>
              <a:gd name="T44" fmla="*/ 143 w 143"/>
              <a:gd name="T45" fmla="*/ 24 h 43"/>
              <a:gd name="T46" fmla="*/ 142 w 143"/>
              <a:gd name="T47" fmla="*/ 39 h 43"/>
              <a:gd name="T48" fmla="*/ 142 w 143"/>
              <a:gd name="T49" fmla="*/ 41 h 43"/>
              <a:gd name="T50" fmla="*/ 142 w 143"/>
              <a:gd name="T51" fmla="*/ 41 h 43"/>
              <a:gd name="T52" fmla="*/ 142 w 143"/>
              <a:gd name="T53" fmla="*/ 41 h 43"/>
              <a:gd name="T54" fmla="*/ 140 w 143"/>
              <a:gd name="T55" fmla="*/ 42 h 43"/>
              <a:gd name="T56" fmla="*/ 138 w 143"/>
              <a:gd name="T57" fmla="*/ 43 h 43"/>
              <a:gd name="T58" fmla="*/ 67 w 143"/>
              <a:gd name="T59" fmla="*/ 42 h 43"/>
              <a:gd name="T60" fmla="*/ 27 w 143"/>
              <a:gd name="T61" fmla="*/ 41 h 43"/>
              <a:gd name="T62" fmla="*/ 15 w 143"/>
              <a:gd name="T63" fmla="*/ 41 h 43"/>
              <a:gd name="T64" fmla="*/ 4 w 143"/>
              <a:gd name="T65" fmla="*/ 41 h 43"/>
              <a:gd name="T66" fmla="*/ 3 w 143"/>
              <a:gd name="T67" fmla="*/ 41 h 43"/>
              <a:gd name="T68" fmla="*/ 2 w 143"/>
              <a:gd name="T69" fmla="*/ 41 h 43"/>
              <a:gd name="T70" fmla="*/ 0 w 143"/>
              <a:gd name="T71" fmla="*/ 39 h 43"/>
              <a:gd name="T72" fmla="*/ 0 w 143"/>
              <a:gd name="T73" fmla="*/ 38 h 43"/>
              <a:gd name="T74" fmla="*/ 3 w 143"/>
              <a:gd name="T75" fmla="*/ 3 h 43"/>
              <a:gd name="T76" fmla="*/ 3 w 143"/>
              <a:gd name="T77" fmla="*/ 1 h 43"/>
              <a:gd name="T78" fmla="*/ 4 w 143"/>
              <a:gd name="T79" fmla="*/ 0 h 43"/>
              <a:gd name="T80" fmla="*/ 7 w 143"/>
              <a:gd name="T81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3" h="43">
                <a:moveTo>
                  <a:pt x="10" y="8"/>
                </a:moveTo>
                <a:lnTo>
                  <a:pt x="7" y="34"/>
                </a:lnTo>
                <a:lnTo>
                  <a:pt x="16" y="34"/>
                </a:lnTo>
                <a:lnTo>
                  <a:pt x="24" y="34"/>
                </a:lnTo>
                <a:lnTo>
                  <a:pt x="65" y="34"/>
                </a:lnTo>
                <a:lnTo>
                  <a:pt x="135" y="35"/>
                </a:lnTo>
                <a:lnTo>
                  <a:pt x="137" y="10"/>
                </a:lnTo>
                <a:lnTo>
                  <a:pt x="104" y="9"/>
                </a:lnTo>
                <a:lnTo>
                  <a:pt x="71" y="9"/>
                </a:lnTo>
                <a:lnTo>
                  <a:pt x="27" y="8"/>
                </a:lnTo>
                <a:lnTo>
                  <a:pt x="17" y="8"/>
                </a:lnTo>
                <a:lnTo>
                  <a:pt x="10" y="8"/>
                </a:lnTo>
                <a:close/>
                <a:moveTo>
                  <a:pt x="7" y="0"/>
                </a:moveTo>
                <a:lnTo>
                  <a:pt x="19" y="1"/>
                </a:lnTo>
                <a:lnTo>
                  <a:pt x="29" y="1"/>
                </a:lnTo>
                <a:lnTo>
                  <a:pt x="74" y="1"/>
                </a:lnTo>
                <a:lnTo>
                  <a:pt x="106" y="3"/>
                </a:lnTo>
                <a:lnTo>
                  <a:pt x="140" y="3"/>
                </a:lnTo>
                <a:lnTo>
                  <a:pt x="140" y="4"/>
                </a:lnTo>
                <a:lnTo>
                  <a:pt x="142" y="4"/>
                </a:lnTo>
                <a:lnTo>
                  <a:pt x="143" y="5"/>
                </a:lnTo>
                <a:lnTo>
                  <a:pt x="143" y="7"/>
                </a:lnTo>
                <a:lnTo>
                  <a:pt x="143" y="24"/>
                </a:lnTo>
                <a:lnTo>
                  <a:pt x="142" y="39"/>
                </a:lnTo>
                <a:lnTo>
                  <a:pt x="142" y="41"/>
                </a:lnTo>
                <a:lnTo>
                  <a:pt x="142" y="41"/>
                </a:lnTo>
                <a:lnTo>
                  <a:pt x="142" y="41"/>
                </a:lnTo>
                <a:lnTo>
                  <a:pt x="140" y="42"/>
                </a:lnTo>
                <a:lnTo>
                  <a:pt x="138" y="43"/>
                </a:lnTo>
                <a:lnTo>
                  <a:pt x="67" y="42"/>
                </a:lnTo>
                <a:lnTo>
                  <a:pt x="27" y="41"/>
                </a:lnTo>
                <a:lnTo>
                  <a:pt x="15" y="41"/>
                </a:lnTo>
                <a:lnTo>
                  <a:pt x="4" y="41"/>
                </a:lnTo>
                <a:lnTo>
                  <a:pt x="3" y="41"/>
                </a:lnTo>
                <a:lnTo>
                  <a:pt x="2" y="41"/>
                </a:lnTo>
                <a:lnTo>
                  <a:pt x="0" y="39"/>
                </a:lnTo>
                <a:lnTo>
                  <a:pt x="0" y="38"/>
                </a:lnTo>
                <a:lnTo>
                  <a:pt x="3" y="3"/>
                </a:lnTo>
                <a:lnTo>
                  <a:pt x="3" y="1"/>
                </a:lnTo>
                <a:lnTo>
                  <a:pt x="4" y="0"/>
                </a:lnTo>
                <a:lnTo>
                  <a:pt x="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5" name="Freeform 852"/>
          <p:cNvSpPr>
            <a:spLocks noEditPoints="1"/>
          </p:cNvSpPr>
          <p:nvPr/>
        </p:nvSpPr>
        <p:spPr bwMode="auto">
          <a:xfrm>
            <a:off x="1316884" y="6563593"/>
            <a:ext cx="592091" cy="189663"/>
          </a:xfrm>
          <a:custGeom>
            <a:avLst/>
            <a:gdLst>
              <a:gd name="T0" fmla="*/ 10 w 143"/>
              <a:gd name="T1" fmla="*/ 8 h 43"/>
              <a:gd name="T2" fmla="*/ 7 w 143"/>
              <a:gd name="T3" fmla="*/ 34 h 43"/>
              <a:gd name="T4" fmla="*/ 16 w 143"/>
              <a:gd name="T5" fmla="*/ 34 h 43"/>
              <a:gd name="T6" fmla="*/ 24 w 143"/>
              <a:gd name="T7" fmla="*/ 34 h 43"/>
              <a:gd name="T8" fmla="*/ 65 w 143"/>
              <a:gd name="T9" fmla="*/ 34 h 43"/>
              <a:gd name="T10" fmla="*/ 135 w 143"/>
              <a:gd name="T11" fmla="*/ 35 h 43"/>
              <a:gd name="T12" fmla="*/ 137 w 143"/>
              <a:gd name="T13" fmla="*/ 10 h 43"/>
              <a:gd name="T14" fmla="*/ 104 w 143"/>
              <a:gd name="T15" fmla="*/ 9 h 43"/>
              <a:gd name="T16" fmla="*/ 71 w 143"/>
              <a:gd name="T17" fmla="*/ 9 h 43"/>
              <a:gd name="T18" fmla="*/ 27 w 143"/>
              <a:gd name="T19" fmla="*/ 8 h 43"/>
              <a:gd name="T20" fmla="*/ 17 w 143"/>
              <a:gd name="T21" fmla="*/ 8 h 43"/>
              <a:gd name="T22" fmla="*/ 10 w 143"/>
              <a:gd name="T23" fmla="*/ 8 h 43"/>
              <a:gd name="T24" fmla="*/ 7 w 143"/>
              <a:gd name="T25" fmla="*/ 0 h 43"/>
              <a:gd name="T26" fmla="*/ 19 w 143"/>
              <a:gd name="T27" fmla="*/ 1 h 43"/>
              <a:gd name="T28" fmla="*/ 29 w 143"/>
              <a:gd name="T29" fmla="*/ 1 h 43"/>
              <a:gd name="T30" fmla="*/ 74 w 143"/>
              <a:gd name="T31" fmla="*/ 1 h 43"/>
              <a:gd name="T32" fmla="*/ 106 w 143"/>
              <a:gd name="T33" fmla="*/ 3 h 43"/>
              <a:gd name="T34" fmla="*/ 140 w 143"/>
              <a:gd name="T35" fmla="*/ 3 h 43"/>
              <a:gd name="T36" fmla="*/ 140 w 143"/>
              <a:gd name="T37" fmla="*/ 4 h 43"/>
              <a:gd name="T38" fmla="*/ 142 w 143"/>
              <a:gd name="T39" fmla="*/ 4 h 43"/>
              <a:gd name="T40" fmla="*/ 143 w 143"/>
              <a:gd name="T41" fmla="*/ 5 h 43"/>
              <a:gd name="T42" fmla="*/ 143 w 143"/>
              <a:gd name="T43" fmla="*/ 7 h 43"/>
              <a:gd name="T44" fmla="*/ 143 w 143"/>
              <a:gd name="T45" fmla="*/ 24 h 43"/>
              <a:gd name="T46" fmla="*/ 142 w 143"/>
              <a:gd name="T47" fmla="*/ 39 h 43"/>
              <a:gd name="T48" fmla="*/ 142 w 143"/>
              <a:gd name="T49" fmla="*/ 41 h 43"/>
              <a:gd name="T50" fmla="*/ 142 w 143"/>
              <a:gd name="T51" fmla="*/ 41 h 43"/>
              <a:gd name="T52" fmla="*/ 142 w 143"/>
              <a:gd name="T53" fmla="*/ 41 h 43"/>
              <a:gd name="T54" fmla="*/ 140 w 143"/>
              <a:gd name="T55" fmla="*/ 42 h 43"/>
              <a:gd name="T56" fmla="*/ 138 w 143"/>
              <a:gd name="T57" fmla="*/ 43 h 43"/>
              <a:gd name="T58" fmla="*/ 67 w 143"/>
              <a:gd name="T59" fmla="*/ 42 h 43"/>
              <a:gd name="T60" fmla="*/ 27 w 143"/>
              <a:gd name="T61" fmla="*/ 41 h 43"/>
              <a:gd name="T62" fmla="*/ 15 w 143"/>
              <a:gd name="T63" fmla="*/ 41 h 43"/>
              <a:gd name="T64" fmla="*/ 4 w 143"/>
              <a:gd name="T65" fmla="*/ 41 h 43"/>
              <a:gd name="T66" fmla="*/ 3 w 143"/>
              <a:gd name="T67" fmla="*/ 41 h 43"/>
              <a:gd name="T68" fmla="*/ 2 w 143"/>
              <a:gd name="T69" fmla="*/ 41 h 43"/>
              <a:gd name="T70" fmla="*/ 0 w 143"/>
              <a:gd name="T71" fmla="*/ 39 h 43"/>
              <a:gd name="T72" fmla="*/ 0 w 143"/>
              <a:gd name="T73" fmla="*/ 38 h 43"/>
              <a:gd name="T74" fmla="*/ 3 w 143"/>
              <a:gd name="T75" fmla="*/ 3 h 43"/>
              <a:gd name="T76" fmla="*/ 3 w 143"/>
              <a:gd name="T77" fmla="*/ 1 h 43"/>
              <a:gd name="T78" fmla="*/ 4 w 143"/>
              <a:gd name="T79" fmla="*/ 0 h 43"/>
              <a:gd name="T80" fmla="*/ 7 w 143"/>
              <a:gd name="T81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3" h="43">
                <a:moveTo>
                  <a:pt x="10" y="8"/>
                </a:moveTo>
                <a:lnTo>
                  <a:pt x="7" y="34"/>
                </a:lnTo>
                <a:lnTo>
                  <a:pt x="16" y="34"/>
                </a:lnTo>
                <a:lnTo>
                  <a:pt x="24" y="34"/>
                </a:lnTo>
                <a:lnTo>
                  <a:pt x="65" y="34"/>
                </a:lnTo>
                <a:lnTo>
                  <a:pt x="135" y="35"/>
                </a:lnTo>
                <a:lnTo>
                  <a:pt x="137" y="10"/>
                </a:lnTo>
                <a:lnTo>
                  <a:pt x="104" y="9"/>
                </a:lnTo>
                <a:lnTo>
                  <a:pt x="71" y="9"/>
                </a:lnTo>
                <a:lnTo>
                  <a:pt x="27" y="8"/>
                </a:lnTo>
                <a:lnTo>
                  <a:pt x="17" y="8"/>
                </a:lnTo>
                <a:lnTo>
                  <a:pt x="10" y="8"/>
                </a:lnTo>
                <a:close/>
                <a:moveTo>
                  <a:pt x="7" y="0"/>
                </a:moveTo>
                <a:lnTo>
                  <a:pt x="19" y="1"/>
                </a:lnTo>
                <a:lnTo>
                  <a:pt x="29" y="1"/>
                </a:lnTo>
                <a:lnTo>
                  <a:pt x="74" y="1"/>
                </a:lnTo>
                <a:lnTo>
                  <a:pt x="106" y="3"/>
                </a:lnTo>
                <a:lnTo>
                  <a:pt x="140" y="3"/>
                </a:lnTo>
                <a:lnTo>
                  <a:pt x="140" y="4"/>
                </a:lnTo>
                <a:lnTo>
                  <a:pt x="142" y="4"/>
                </a:lnTo>
                <a:lnTo>
                  <a:pt x="143" y="5"/>
                </a:lnTo>
                <a:lnTo>
                  <a:pt x="143" y="7"/>
                </a:lnTo>
                <a:lnTo>
                  <a:pt x="143" y="24"/>
                </a:lnTo>
                <a:lnTo>
                  <a:pt x="142" y="39"/>
                </a:lnTo>
                <a:lnTo>
                  <a:pt x="142" y="41"/>
                </a:lnTo>
                <a:lnTo>
                  <a:pt x="142" y="41"/>
                </a:lnTo>
                <a:lnTo>
                  <a:pt x="142" y="41"/>
                </a:lnTo>
                <a:lnTo>
                  <a:pt x="140" y="42"/>
                </a:lnTo>
                <a:lnTo>
                  <a:pt x="138" y="43"/>
                </a:lnTo>
                <a:lnTo>
                  <a:pt x="67" y="42"/>
                </a:lnTo>
                <a:lnTo>
                  <a:pt x="27" y="41"/>
                </a:lnTo>
                <a:lnTo>
                  <a:pt x="15" y="41"/>
                </a:lnTo>
                <a:lnTo>
                  <a:pt x="4" y="41"/>
                </a:lnTo>
                <a:lnTo>
                  <a:pt x="3" y="41"/>
                </a:lnTo>
                <a:lnTo>
                  <a:pt x="2" y="41"/>
                </a:lnTo>
                <a:lnTo>
                  <a:pt x="0" y="39"/>
                </a:lnTo>
                <a:lnTo>
                  <a:pt x="0" y="38"/>
                </a:lnTo>
                <a:lnTo>
                  <a:pt x="3" y="3"/>
                </a:lnTo>
                <a:lnTo>
                  <a:pt x="3" y="1"/>
                </a:lnTo>
                <a:lnTo>
                  <a:pt x="4" y="0"/>
                </a:lnTo>
                <a:lnTo>
                  <a:pt x="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66" name="그룹 565"/>
          <p:cNvGrpSpPr/>
          <p:nvPr/>
        </p:nvGrpSpPr>
        <p:grpSpPr>
          <a:xfrm>
            <a:off x="10832222" y="6186765"/>
            <a:ext cx="468180" cy="112184"/>
            <a:chOff x="5611813" y="2903538"/>
            <a:chExt cx="227012" cy="68263"/>
          </a:xfrm>
        </p:grpSpPr>
        <p:sp>
          <p:nvSpPr>
            <p:cNvPr id="567" name="Freeform 1034"/>
            <p:cNvSpPr>
              <a:spLocks/>
            </p:cNvSpPr>
            <p:nvPr/>
          </p:nvSpPr>
          <p:spPr bwMode="auto">
            <a:xfrm>
              <a:off x="5611813" y="2906713"/>
              <a:ext cx="14288" cy="60325"/>
            </a:xfrm>
            <a:custGeom>
              <a:avLst/>
              <a:gdLst>
                <a:gd name="T0" fmla="*/ 3 w 9"/>
                <a:gd name="T1" fmla="*/ 0 h 38"/>
                <a:gd name="T2" fmla="*/ 3 w 9"/>
                <a:gd name="T3" fmla="*/ 2 h 38"/>
                <a:gd name="T4" fmla="*/ 3 w 9"/>
                <a:gd name="T5" fmla="*/ 3 h 38"/>
                <a:gd name="T6" fmla="*/ 4 w 9"/>
                <a:gd name="T7" fmla="*/ 4 h 38"/>
                <a:gd name="T8" fmla="*/ 9 w 9"/>
                <a:gd name="T9" fmla="*/ 4 h 38"/>
                <a:gd name="T10" fmla="*/ 8 w 9"/>
                <a:gd name="T11" fmla="*/ 12 h 38"/>
                <a:gd name="T12" fmla="*/ 8 w 9"/>
                <a:gd name="T13" fmla="*/ 12 h 38"/>
                <a:gd name="T14" fmla="*/ 7 w 9"/>
                <a:gd name="T15" fmla="*/ 14 h 38"/>
                <a:gd name="T16" fmla="*/ 8 w 9"/>
                <a:gd name="T17" fmla="*/ 14 h 38"/>
                <a:gd name="T18" fmla="*/ 8 w 9"/>
                <a:gd name="T19" fmla="*/ 16 h 38"/>
                <a:gd name="T20" fmla="*/ 4 w 9"/>
                <a:gd name="T21" fmla="*/ 21 h 38"/>
                <a:gd name="T22" fmla="*/ 4 w 9"/>
                <a:gd name="T23" fmla="*/ 21 h 38"/>
                <a:gd name="T24" fmla="*/ 5 w 9"/>
                <a:gd name="T25" fmla="*/ 23 h 38"/>
                <a:gd name="T26" fmla="*/ 8 w 9"/>
                <a:gd name="T27" fmla="*/ 20 h 38"/>
                <a:gd name="T28" fmla="*/ 7 w 9"/>
                <a:gd name="T29" fmla="*/ 27 h 38"/>
                <a:gd name="T30" fmla="*/ 7 w 9"/>
                <a:gd name="T31" fmla="*/ 27 h 38"/>
                <a:gd name="T32" fmla="*/ 7 w 9"/>
                <a:gd name="T33" fmla="*/ 28 h 38"/>
                <a:gd name="T34" fmla="*/ 7 w 9"/>
                <a:gd name="T35" fmla="*/ 28 h 38"/>
                <a:gd name="T36" fmla="*/ 7 w 9"/>
                <a:gd name="T37" fmla="*/ 32 h 38"/>
                <a:gd name="T38" fmla="*/ 3 w 9"/>
                <a:gd name="T39" fmla="*/ 32 h 38"/>
                <a:gd name="T40" fmla="*/ 0 w 9"/>
                <a:gd name="T41" fmla="*/ 33 h 38"/>
                <a:gd name="T42" fmla="*/ 0 w 9"/>
                <a:gd name="T43" fmla="*/ 34 h 38"/>
                <a:gd name="T44" fmla="*/ 0 w 9"/>
                <a:gd name="T45" fmla="*/ 36 h 38"/>
                <a:gd name="T46" fmla="*/ 1 w 9"/>
                <a:gd name="T47" fmla="*/ 38 h 38"/>
                <a:gd name="T48" fmla="*/ 3 w 9"/>
                <a:gd name="T49" fmla="*/ 38 h 38"/>
                <a:gd name="T50" fmla="*/ 1 w 9"/>
                <a:gd name="T51" fmla="*/ 38 h 38"/>
                <a:gd name="T52" fmla="*/ 0 w 9"/>
                <a:gd name="T53" fmla="*/ 37 h 38"/>
                <a:gd name="T54" fmla="*/ 0 w 9"/>
                <a:gd name="T55" fmla="*/ 36 h 38"/>
                <a:gd name="T56" fmla="*/ 1 w 9"/>
                <a:gd name="T57" fmla="*/ 0 h 38"/>
                <a:gd name="T58" fmla="*/ 3 w 9"/>
                <a:gd name="T5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" h="38">
                  <a:moveTo>
                    <a:pt x="3" y="0"/>
                  </a:move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9" y="4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7" y="14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5" y="23"/>
                  </a:lnTo>
                  <a:lnTo>
                    <a:pt x="8" y="20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32"/>
                  </a:lnTo>
                  <a:lnTo>
                    <a:pt x="3" y="32"/>
                  </a:lnTo>
                  <a:lnTo>
                    <a:pt x="0" y="33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1" y="38"/>
                  </a:lnTo>
                  <a:lnTo>
                    <a:pt x="3" y="38"/>
                  </a:lnTo>
                  <a:lnTo>
                    <a:pt x="1" y="38"/>
                  </a:lnTo>
                  <a:lnTo>
                    <a:pt x="0" y="37"/>
                  </a:lnTo>
                  <a:lnTo>
                    <a:pt x="0" y="36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8" name="Rectangle 1035"/>
            <p:cNvSpPr>
              <a:spLocks noChangeArrowheads="1"/>
            </p:cNvSpPr>
            <p:nvPr/>
          </p:nvSpPr>
          <p:spPr bwMode="auto">
            <a:xfrm>
              <a:off x="5624513" y="293687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9" name="Freeform 1036"/>
            <p:cNvSpPr>
              <a:spLocks/>
            </p:cNvSpPr>
            <p:nvPr/>
          </p:nvSpPr>
          <p:spPr bwMode="auto">
            <a:xfrm>
              <a:off x="5616575" y="2903538"/>
              <a:ext cx="219075" cy="15875"/>
            </a:xfrm>
            <a:custGeom>
              <a:avLst/>
              <a:gdLst>
                <a:gd name="T0" fmla="*/ 4 w 138"/>
                <a:gd name="T1" fmla="*/ 0 h 10"/>
                <a:gd name="T2" fmla="*/ 15 w 138"/>
                <a:gd name="T3" fmla="*/ 1 h 10"/>
                <a:gd name="T4" fmla="*/ 26 w 138"/>
                <a:gd name="T5" fmla="*/ 1 h 10"/>
                <a:gd name="T6" fmla="*/ 70 w 138"/>
                <a:gd name="T7" fmla="*/ 1 h 10"/>
                <a:gd name="T8" fmla="*/ 103 w 138"/>
                <a:gd name="T9" fmla="*/ 2 h 10"/>
                <a:gd name="T10" fmla="*/ 136 w 138"/>
                <a:gd name="T11" fmla="*/ 2 h 10"/>
                <a:gd name="T12" fmla="*/ 137 w 138"/>
                <a:gd name="T13" fmla="*/ 4 h 10"/>
                <a:gd name="T14" fmla="*/ 138 w 138"/>
                <a:gd name="T15" fmla="*/ 4 h 10"/>
                <a:gd name="T16" fmla="*/ 137 w 138"/>
                <a:gd name="T17" fmla="*/ 4 h 10"/>
                <a:gd name="T18" fmla="*/ 134 w 138"/>
                <a:gd name="T19" fmla="*/ 4 h 10"/>
                <a:gd name="T20" fmla="*/ 133 w 138"/>
                <a:gd name="T21" fmla="*/ 5 h 10"/>
                <a:gd name="T22" fmla="*/ 133 w 138"/>
                <a:gd name="T23" fmla="*/ 6 h 10"/>
                <a:gd name="T24" fmla="*/ 133 w 138"/>
                <a:gd name="T25" fmla="*/ 10 h 10"/>
                <a:gd name="T26" fmla="*/ 117 w 138"/>
                <a:gd name="T27" fmla="*/ 9 h 10"/>
                <a:gd name="T28" fmla="*/ 117 w 138"/>
                <a:gd name="T29" fmla="*/ 9 h 10"/>
                <a:gd name="T30" fmla="*/ 116 w 138"/>
                <a:gd name="T31" fmla="*/ 9 h 10"/>
                <a:gd name="T32" fmla="*/ 116 w 138"/>
                <a:gd name="T33" fmla="*/ 9 h 10"/>
                <a:gd name="T34" fmla="*/ 106 w 138"/>
                <a:gd name="T35" fmla="*/ 9 h 10"/>
                <a:gd name="T36" fmla="*/ 104 w 138"/>
                <a:gd name="T37" fmla="*/ 9 h 10"/>
                <a:gd name="T38" fmla="*/ 104 w 138"/>
                <a:gd name="T39" fmla="*/ 9 h 10"/>
                <a:gd name="T40" fmla="*/ 103 w 138"/>
                <a:gd name="T41" fmla="*/ 9 h 10"/>
                <a:gd name="T42" fmla="*/ 94 w 138"/>
                <a:gd name="T43" fmla="*/ 9 h 10"/>
                <a:gd name="T44" fmla="*/ 93 w 138"/>
                <a:gd name="T45" fmla="*/ 9 h 10"/>
                <a:gd name="T46" fmla="*/ 93 w 138"/>
                <a:gd name="T47" fmla="*/ 9 h 10"/>
                <a:gd name="T48" fmla="*/ 91 w 138"/>
                <a:gd name="T49" fmla="*/ 9 h 10"/>
                <a:gd name="T50" fmla="*/ 81 w 138"/>
                <a:gd name="T51" fmla="*/ 9 h 10"/>
                <a:gd name="T52" fmla="*/ 79 w 138"/>
                <a:gd name="T53" fmla="*/ 9 h 10"/>
                <a:gd name="T54" fmla="*/ 79 w 138"/>
                <a:gd name="T55" fmla="*/ 9 h 10"/>
                <a:gd name="T56" fmla="*/ 79 w 138"/>
                <a:gd name="T57" fmla="*/ 9 h 10"/>
                <a:gd name="T58" fmla="*/ 70 w 138"/>
                <a:gd name="T59" fmla="*/ 9 h 10"/>
                <a:gd name="T60" fmla="*/ 70 w 138"/>
                <a:gd name="T61" fmla="*/ 8 h 10"/>
                <a:gd name="T62" fmla="*/ 69 w 138"/>
                <a:gd name="T63" fmla="*/ 8 h 10"/>
                <a:gd name="T64" fmla="*/ 66 w 138"/>
                <a:gd name="T65" fmla="*/ 9 h 10"/>
                <a:gd name="T66" fmla="*/ 24 w 138"/>
                <a:gd name="T67" fmla="*/ 8 h 10"/>
                <a:gd name="T68" fmla="*/ 24 w 138"/>
                <a:gd name="T69" fmla="*/ 8 h 10"/>
                <a:gd name="T70" fmla="*/ 24 w 138"/>
                <a:gd name="T71" fmla="*/ 6 h 10"/>
                <a:gd name="T72" fmla="*/ 23 w 138"/>
                <a:gd name="T73" fmla="*/ 6 h 10"/>
                <a:gd name="T74" fmla="*/ 21 w 138"/>
                <a:gd name="T75" fmla="*/ 8 h 10"/>
                <a:gd name="T76" fmla="*/ 15 w 138"/>
                <a:gd name="T77" fmla="*/ 8 h 10"/>
                <a:gd name="T78" fmla="*/ 15 w 138"/>
                <a:gd name="T79" fmla="*/ 8 h 10"/>
                <a:gd name="T80" fmla="*/ 15 w 138"/>
                <a:gd name="T81" fmla="*/ 6 h 10"/>
                <a:gd name="T82" fmla="*/ 14 w 138"/>
                <a:gd name="T83" fmla="*/ 6 h 10"/>
                <a:gd name="T84" fmla="*/ 11 w 138"/>
                <a:gd name="T85" fmla="*/ 8 h 10"/>
                <a:gd name="T86" fmla="*/ 6 w 138"/>
                <a:gd name="T87" fmla="*/ 6 h 10"/>
                <a:gd name="T88" fmla="*/ 1 w 138"/>
                <a:gd name="T89" fmla="*/ 6 h 10"/>
                <a:gd name="T90" fmla="*/ 0 w 138"/>
                <a:gd name="T91" fmla="*/ 5 h 10"/>
                <a:gd name="T92" fmla="*/ 0 w 138"/>
                <a:gd name="T93" fmla="*/ 4 h 10"/>
                <a:gd name="T94" fmla="*/ 0 w 138"/>
                <a:gd name="T95" fmla="*/ 2 h 10"/>
                <a:gd name="T96" fmla="*/ 0 w 138"/>
                <a:gd name="T97" fmla="*/ 2 h 10"/>
                <a:gd name="T98" fmla="*/ 0 w 138"/>
                <a:gd name="T99" fmla="*/ 1 h 10"/>
                <a:gd name="T100" fmla="*/ 0 w 138"/>
                <a:gd name="T101" fmla="*/ 1 h 10"/>
                <a:gd name="T102" fmla="*/ 0 w 138"/>
                <a:gd name="T103" fmla="*/ 0 h 10"/>
                <a:gd name="T104" fmla="*/ 1 w 138"/>
                <a:gd name="T105" fmla="*/ 0 h 10"/>
                <a:gd name="T106" fmla="*/ 4 w 138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8" h="10">
                  <a:moveTo>
                    <a:pt x="4" y="0"/>
                  </a:moveTo>
                  <a:lnTo>
                    <a:pt x="15" y="1"/>
                  </a:lnTo>
                  <a:lnTo>
                    <a:pt x="26" y="1"/>
                  </a:lnTo>
                  <a:lnTo>
                    <a:pt x="70" y="1"/>
                  </a:lnTo>
                  <a:lnTo>
                    <a:pt x="103" y="2"/>
                  </a:lnTo>
                  <a:lnTo>
                    <a:pt x="136" y="2"/>
                  </a:lnTo>
                  <a:lnTo>
                    <a:pt x="137" y="4"/>
                  </a:lnTo>
                  <a:lnTo>
                    <a:pt x="138" y="4"/>
                  </a:lnTo>
                  <a:lnTo>
                    <a:pt x="137" y="4"/>
                  </a:lnTo>
                  <a:lnTo>
                    <a:pt x="134" y="4"/>
                  </a:lnTo>
                  <a:lnTo>
                    <a:pt x="133" y="5"/>
                  </a:lnTo>
                  <a:lnTo>
                    <a:pt x="133" y="6"/>
                  </a:lnTo>
                  <a:lnTo>
                    <a:pt x="133" y="10"/>
                  </a:lnTo>
                  <a:lnTo>
                    <a:pt x="117" y="9"/>
                  </a:lnTo>
                  <a:lnTo>
                    <a:pt x="117" y="9"/>
                  </a:lnTo>
                  <a:lnTo>
                    <a:pt x="116" y="9"/>
                  </a:lnTo>
                  <a:lnTo>
                    <a:pt x="116" y="9"/>
                  </a:lnTo>
                  <a:lnTo>
                    <a:pt x="106" y="9"/>
                  </a:lnTo>
                  <a:lnTo>
                    <a:pt x="104" y="9"/>
                  </a:lnTo>
                  <a:lnTo>
                    <a:pt x="104" y="9"/>
                  </a:lnTo>
                  <a:lnTo>
                    <a:pt x="103" y="9"/>
                  </a:lnTo>
                  <a:lnTo>
                    <a:pt x="94" y="9"/>
                  </a:lnTo>
                  <a:lnTo>
                    <a:pt x="93" y="9"/>
                  </a:lnTo>
                  <a:lnTo>
                    <a:pt x="93" y="9"/>
                  </a:lnTo>
                  <a:lnTo>
                    <a:pt x="91" y="9"/>
                  </a:lnTo>
                  <a:lnTo>
                    <a:pt x="81" y="9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0" y="9"/>
                  </a:lnTo>
                  <a:lnTo>
                    <a:pt x="70" y="8"/>
                  </a:lnTo>
                  <a:lnTo>
                    <a:pt x="69" y="8"/>
                  </a:lnTo>
                  <a:lnTo>
                    <a:pt x="66" y="9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3" y="6"/>
                  </a:lnTo>
                  <a:lnTo>
                    <a:pt x="21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6"/>
                  </a:lnTo>
                  <a:lnTo>
                    <a:pt x="14" y="6"/>
                  </a:lnTo>
                  <a:lnTo>
                    <a:pt x="11" y="8"/>
                  </a:lnTo>
                  <a:lnTo>
                    <a:pt x="6" y="6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0" name="Freeform 1037"/>
            <p:cNvSpPr>
              <a:spLocks/>
            </p:cNvSpPr>
            <p:nvPr/>
          </p:nvSpPr>
          <p:spPr bwMode="auto">
            <a:xfrm>
              <a:off x="5826125" y="2909888"/>
              <a:ext cx="12700" cy="57150"/>
            </a:xfrm>
            <a:custGeom>
              <a:avLst/>
              <a:gdLst>
                <a:gd name="T0" fmla="*/ 5 w 8"/>
                <a:gd name="T1" fmla="*/ 0 h 36"/>
                <a:gd name="T2" fmla="*/ 6 w 8"/>
                <a:gd name="T3" fmla="*/ 0 h 36"/>
                <a:gd name="T4" fmla="*/ 6 w 8"/>
                <a:gd name="T5" fmla="*/ 0 h 36"/>
                <a:gd name="T6" fmla="*/ 6 w 8"/>
                <a:gd name="T7" fmla="*/ 0 h 36"/>
                <a:gd name="T8" fmla="*/ 8 w 8"/>
                <a:gd name="T9" fmla="*/ 1 h 36"/>
                <a:gd name="T10" fmla="*/ 8 w 8"/>
                <a:gd name="T11" fmla="*/ 2 h 36"/>
                <a:gd name="T12" fmla="*/ 8 w 8"/>
                <a:gd name="T13" fmla="*/ 19 h 36"/>
                <a:gd name="T14" fmla="*/ 6 w 8"/>
                <a:gd name="T15" fmla="*/ 35 h 36"/>
                <a:gd name="T16" fmla="*/ 6 w 8"/>
                <a:gd name="T17" fmla="*/ 36 h 36"/>
                <a:gd name="T18" fmla="*/ 6 w 8"/>
                <a:gd name="T19" fmla="*/ 35 h 36"/>
                <a:gd name="T20" fmla="*/ 5 w 8"/>
                <a:gd name="T21" fmla="*/ 34 h 36"/>
                <a:gd name="T22" fmla="*/ 4 w 8"/>
                <a:gd name="T23" fmla="*/ 32 h 36"/>
                <a:gd name="T24" fmla="*/ 2 w 8"/>
                <a:gd name="T25" fmla="*/ 31 h 36"/>
                <a:gd name="T26" fmla="*/ 0 w 8"/>
                <a:gd name="T27" fmla="*/ 31 h 36"/>
                <a:gd name="T28" fmla="*/ 1 w 8"/>
                <a:gd name="T29" fmla="*/ 14 h 36"/>
                <a:gd name="T30" fmla="*/ 2 w 8"/>
                <a:gd name="T31" fmla="*/ 12 h 36"/>
                <a:gd name="T32" fmla="*/ 2 w 8"/>
                <a:gd name="T33" fmla="*/ 10 h 36"/>
                <a:gd name="T34" fmla="*/ 1 w 8"/>
                <a:gd name="T35" fmla="*/ 10 h 36"/>
                <a:gd name="T36" fmla="*/ 1 w 8"/>
                <a:gd name="T37" fmla="*/ 10 h 36"/>
                <a:gd name="T38" fmla="*/ 1 w 8"/>
                <a:gd name="T39" fmla="*/ 6 h 36"/>
                <a:gd name="T40" fmla="*/ 1 w 8"/>
                <a:gd name="T41" fmla="*/ 2 h 36"/>
                <a:gd name="T42" fmla="*/ 1 w 8"/>
                <a:gd name="T43" fmla="*/ 1 h 36"/>
                <a:gd name="T44" fmla="*/ 2 w 8"/>
                <a:gd name="T45" fmla="*/ 0 h 36"/>
                <a:gd name="T46" fmla="*/ 5 w 8"/>
                <a:gd name="T4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" h="36">
                  <a:moveTo>
                    <a:pt x="5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8" y="2"/>
                  </a:lnTo>
                  <a:lnTo>
                    <a:pt x="8" y="19"/>
                  </a:lnTo>
                  <a:lnTo>
                    <a:pt x="6" y="35"/>
                  </a:lnTo>
                  <a:lnTo>
                    <a:pt x="6" y="36"/>
                  </a:lnTo>
                  <a:lnTo>
                    <a:pt x="6" y="35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2" y="31"/>
                  </a:lnTo>
                  <a:lnTo>
                    <a:pt x="0" y="31"/>
                  </a:lnTo>
                  <a:lnTo>
                    <a:pt x="1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6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1" name="Freeform 1038"/>
            <p:cNvSpPr>
              <a:spLocks/>
            </p:cNvSpPr>
            <p:nvPr/>
          </p:nvSpPr>
          <p:spPr bwMode="auto">
            <a:xfrm>
              <a:off x="5611813" y="2957513"/>
              <a:ext cx="223838" cy="14288"/>
            </a:xfrm>
            <a:custGeom>
              <a:avLst/>
              <a:gdLst>
                <a:gd name="T0" fmla="*/ 16 w 141"/>
                <a:gd name="T1" fmla="*/ 0 h 9"/>
                <a:gd name="T2" fmla="*/ 24 w 141"/>
                <a:gd name="T3" fmla="*/ 0 h 9"/>
                <a:gd name="T4" fmla="*/ 25 w 141"/>
                <a:gd name="T5" fmla="*/ 0 h 9"/>
                <a:gd name="T6" fmla="*/ 26 w 141"/>
                <a:gd name="T7" fmla="*/ 0 h 9"/>
                <a:gd name="T8" fmla="*/ 55 w 141"/>
                <a:gd name="T9" fmla="*/ 0 h 9"/>
                <a:gd name="T10" fmla="*/ 55 w 141"/>
                <a:gd name="T11" fmla="*/ 0 h 9"/>
                <a:gd name="T12" fmla="*/ 55 w 141"/>
                <a:gd name="T13" fmla="*/ 1 h 9"/>
                <a:gd name="T14" fmla="*/ 55 w 141"/>
                <a:gd name="T15" fmla="*/ 2 h 9"/>
                <a:gd name="T16" fmla="*/ 56 w 141"/>
                <a:gd name="T17" fmla="*/ 2 h 9"/>
                <a:gd name="T18" fmla="*/ 59 w 141"/>
                <a:gd name="T19" fmla="*/ 0 h 9"/>
                <a:gd name="T20" fmla="*/ 64 w 141"/>
                <a:gd name="T21" fmla="*/ 0 h 9"/>
                <a:gd name="T22" fmla="*/ 79 w 141"/>
                <a:gd name="T23" fmla="*/ 1 h 9"/>
                <a:gd name="T24" fmla="*/ 80 w 141"/>
                <a:gd name="T25" fmla="*/ 1 h 9"/>
                <a:gd name="T26" fmla="*/ 80 w 141"/>
                <a:gd name="T27" fmla="*/ 1 h 9"/>
                <a:gd name="T28" fmla="*/ 135 w 141"/>
                <a:gd name="T29" fmla="*/ 1 h 9"/>
                <a:gd name="T30" fmla="*/ 137 w 141"/>
                <a:gd name="T31" fmla="*/ 1 h 9"/>
                <a:gd name="T32" fmla="*/ 139 w 141"/>
                <a:gd name="T33" fmla="*/ 2 h 9"/>
                <a:gd name="T34" fmla="*/ 140 w 141"/>
                <a:gd name="T35" fmla="*/ 4 h 9"/>
                <a:gd name="T36" fmla="*/ 141 w 141"/>
                <a:gd name="T37" fmla="*/ 5 h 9"/>
                <a:gd name="T38" fmla="*/ 141 w 141"/>
                <a:gd name="T39" fmla="*/ 6 h 9"/>
                <a:gd name="T40" fmla="*/ 141 w 141"/>
                <a:gd name="T41" fmla="*/ 6 h 9"/>
                <a:gd name="T42" fmla="*/ 140 w 141"/>
                <a:gd name="T43" fmla="*/ 6 h 9"/>
                <a:gd name="T44" fmla="*/ 140 w 141"/>
                <a:gd name="T45" fmla="*/ 8 h 9"/>
                <a:gd name="T46" fmla="*/ 137 w 141"/>
                <a:gd name="T47" fmla="*/ 9 h 9"/>
                <a:gd name="T48" fmla="*/ 67 w 141"/>
                <a:gd name="T49" fmla="*/ 8 h 9"/>
                <a:gd name="T50" fmla="*/ 26 w 141"/>
                <a:gd name="T51" fmla="*/ 6 h 9"/>
                <a:gd name="T52" fmla="*/ 14 w 141"/>
                <a:gd name="T53" fmla="*/ 6 h 9"/>
                <a:gd name="T54" fmla="*/ 4 w 141"/>
                <a:gd name="T55" fmla="*/ 6 h 9"/>
                <a:gd name="T56" fmla="*/ 3 w 141"/>
                <a:gd name="T57" fmla="*/ 6 h 9"/>
                <a:gd name="T58" fmla="*/ 3 w 141"/>
                <a:gd name="T59" fmla="*/ 6 h 9"/>
                <a:gd name="T60" fmla="*/ 1 w 141"/>
                <a:gd name="T61" fmla="*/ 6 h 9"/>
                <a:gd name="T62" fmla="*/ 0 w 141"/>
                <a:gd name="T63" fmla="*/ 4 h 9"/>
                <a:gd name="T64" fmla="*/ 0 w 141"/>
                <a:gd name="T65" fmla="*/ 2 h 9"/>
                <a:gd name="T66" fmla="*/ 0 w 141"/>
                <a:gd name="T67" fmla="*/ 1 h 9"/>
                <a:gd name="T68" fmla="*/ 3 w 141"/>
                <a:gd name="T69" fmla="*/ 0 h 9"/>
                <a:gd name="T70" fmla="*/ 7 w 141"/>
                <a:gd name="T71" fmla="*/ 0 h 9"/>
                <a:gd name="T72" fmla="*/ 16 w 141"/>
                <a:gd name="T7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1" h="9">
                  <a:moveTo>
                    <a:pt x="16" y="0"/>
                  </a:moveTo>
                  <a:lnTo>
                    <a:pt x="24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1"/>
                  </a:lnTo>
                  <a:lnTo>
                    <a:pt x="55" y="2"/>
                  </a:lnTo>
                  <a:lnTo>
                    <a:pt x="56" y="2"/>
                  </a:lnTo>
                  <a:lnTo>
                    <a:pt x="59" y="0"/>
                  </a:lnTo>
                  <a:lnTo>
                    <a:pt x="64" y="0"/>
                  </a:lnTo>
                  <a:lnTo>
                    <a:pt x="79" y="1"/>
                  </a:lnTo>
                  <a:lnTo>
                    <a:pt x="80" y="1"/>
                  </a:lnTo>
                  <a:lnTo>
                    <a:pt x="80" y="1"/>
                  </a:lnTo>
                  <a:lnTo>
                    <a:pt x="135" y="1"/>
                  </a:lnTo>
                  <a:lnTo>
                    <a:pt x="137" y="1"/>
                  </a:lnTo>
                  <a:lnTo>
                    <a:pt x="139" y="2"/>
                  </a:lnTo>
                  <a:lnTo>
                    <a:pt x="140" y="4"/>
                  </a:lnTo>
                  <a:lnTo>
                    <a:pt x="141" y="5"/>
                  </a:lnTo>
                  <a:lnTo>
                    <a:pt x="141" y="6"/>
                  </a:lnTo>
                  <a:lnTo>
                    <a:pt x="141" y="6"/>
                  </a:lnTo>
                  <a:lnTo>
                    <a:pt x="140" y="6"/>
                  </a:lnTo>
                  <a:lnTo>
                    <a:pt x="140" y="8"/>
                  </a:lnTo>
                  <a:lnTo>
                    <a:pt x="137" y="9"/>
                  </a:lnTo>
                  <a:lnTo>
                    <a:pt x="67" y="8"/>
                  </a:lnTo>
                  <a:lnTo>
                    <a:pt x="26" y="6"/>
                  </a:lnTo>
                  <a:lnTo>
                    <a:pt x="14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3" y="0"/>
                  </a:lnTo>
                  <a:lnTo>
                    <a:pt x="7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2" name="Freeform 1039"/>
            <p:cNvSpPr>
              <a:spLocks/>
            </p:cNvSpPr>
            <p:nvPr/>
          </p:nvSpPr>
          <p:spPr bwMode="auto">
            <a:xfrm>
              <a:off x="5618163" y="2913063"/>
              <a:ext cx="211138" cy="47625"/>
            </a:xfrm>
            <a:custGeom>
              <a:avLst/>
              <a:gdLst>
                <a:gd name="T0" fmla="*/ 10 w 133"/>
                <a:gd name="T1" fmla="*/ 6 h 30"/>
                <a:gd name="T2" fmla="*/ 12 w 133"/>
                <a:gd name="T3" fmla="*/ 8 h 30"/>
                <a:gd name="T4" fmla="*/ 23 w 133"/>
                <a:gd name="T5" fmla="*/ 2 h 30"/>
                <a:gd name="T6" fmla="*/ 22 w 133"/>
                <a:gd name="T7" fmla="*/ 10 h 30"/>
                <a:gd name="T8" fmla="*/ 25 w 133"/>
                <a:gd name="T9" fmla="*/ 11 h 30"/>
                <a:gd name="T10" fmla="*/ 14 w 133"/>
                <a:gd name="T11" fmla="*/ 21 h 30"/>
                <a:gd name="T12" fmla="*/ 16 w 133"/>
                <a:gd name="T13" fmla="*/ 21 h 30"/>
                <a:gd name="T14" fmla="*/ 46 w 133"/>
                <a:gd name="T15" fmla="*/ 3 h 30"/>
                <a:gd name="T16" fmla="*/ 31 w 133"/>
                <a:gd name="T17" fmla="*/ 16 h 30"/>
                <a:gd name="T18" fmla="*/ 25 w 133"/>
                <a:gd name="T19" fmla="*/ 25 h 30"/>
                <a:gd name="T20" fmla="*/ 58 w 133"/>
                <a:gd name="T21" fmla="*/ 4 h 30"/>
                <a:gd name="T22" fmla="*/ 65 w 133"/>
                <a:gd name="T23" fmla="*/ 3 h 30"/>
                <a:gd name="T24" fmla="*/ 63 w 133"/>
                <a:gd name="T25" fmla="*/ 10 h 30"/>
                <a:gd name="T26" fmla="*/ 50 w 133"/>
                <a:gd name="T27" fmla="*/ 21 h 30"/>
                <a:gd name="T28" fmla="*/ 47 w 133"/>
                <a:gd name="T29" fmla="*/ 24 h 30"/>
                <a:gd name="T30" fmla="*/ 78 w 133"/>
                <a:gd name="T31" fmla="*/ 3 h 30"/>
                <a:gd name="T32" fmla="*/ 63 w 133"/>
                <a:gd name="T33" fmla="*/ 19 h 30"/>
                <a:gd name="T34" fmla="*/ 92 w 133"/>
                <a:gd name="T35" fmla="*/ 3 h 30"/>
                <a:gd name="T36" fmla="*/ 75 w 133"/>
                <a:gd name="T37" fmla="*/ 20 h 30"/>
                <a:gd name="T38" fmla="*/ 105 w 133"/>
                <a:gd name="T39" fmla="*/ 3 h 30"/>
                <a:gd name="T40" fmla="*/ 102 w 133"/>
                <a:gd name="T41" fmla="*/ 11 h 30"/>
                <a:gd name="T42" fmla="*/ 116 w 133"/>
                <a:gd name="T43" fmla="*/ 4 h 30"/>
                <a:gd name="T44" fmla="*/ 94 w 133"/>
                <a:gd name="T45" fmla="*/ 24 h 30"/>
                <a:gd name="T46" fmla="*/ 127 w 133"/>
                <a:gd name="T47" fmla="*/ 6 h 30"/>
                <a:gd name="T48" fmla="*/ 107 w 133"/>
                <a:gd name="T49" fmla="*/ 24 h 30"/>
                <a:gd name="T50" fmla="*/ 133 w 133"/>
                <a:gd name="T51" fmla="*/ 8 h 30"/>
                <a:gd name="T52" fmla="*/ 123 w 133"/>
                <a:gd name="T53" fmla="*/ 21 h 30"/>
                <a:gd name="T54" fmla="*/ 118 w 133"/>
                <a:gd name="T55" fmla="*/ 25 h 30"/>
                <a:gd name="T56" fmla="*/ 128 w 133"/>
                <a:gd name="T57" fmla="*/ 21 h 30"/>
                <a:gd name="T58" fmla="*/ 127 w 133"/>
                <a:gd name="T59" fmla="*/ 29 h 30"/>
                <a:gd name="T60" fmla="*/ 124 w 133"/>
                <a:gd name="T61" fmla="*/ 25 h 30"/>
                <a:gd name="T62" fmla="*/ 115 w 133"/>
                <a:gd name="T63" fmla="*/ 29 h 30"/>
                <a:gd name="T64" fmla="*/ 126 w 133"/>
                <a:gd name="T65" fmla="*/ 17 h 30"/>
                <a:gd name="T66" fmla="*/ 130 w 133"/>
                <a:gd name="T67" fmla="*/ 12 h 30"/>
                <a:gd name="T68" fmla="*/ 102 w 133"/>
                <a:gd name="T69" fmla="*/ 29 h 30"/>
                <a:gd name="T70" fmla="*/ 116 w 133"/>
                <a:gd name="T71" fmla="*/ 15 h 30"/>
                <a:gd name="T72" fmla="*/ 90 w 133"/>
                <a:gd name="T73" fmla="*/ 29 h 30"/>
                <a:gd name="T74" fmla="*/ 105 w 133"/>
                <a:gd name="T75" fmla="*/ 12 h 30"/>
                <a:gd name="T76" fmla="*/ 112 w 133"/>
                <a:gd name="T77" fmla="*/ 6 h 30"/>
                <a:gd name="T78" fmla="*/ 97 w 133"/>
                <a:gd name="T79" fmla="*/ 16 h 30"/>
                <a:gd name="T80" fmla="*/ 75 w 133"/>
                <a:gd name="T81" fmla="*/ 28 h 30"/>
                <a:gd name="T82" fmla="*/ 98 w 133"/>
                <a:gd name="T83" fmla="*/ 8 h 30"/>
                <a:gd name="T84" fmla="*/ 82 w 133"/>
                <a:gd name="T85" fmla="*/ 17 h 30"/>
                <a:gd name="T86" fmla="*/ 69 w 133"/>
                <a:gd name="T87" fmla="*/ 21 h 30"/>
                <a:gd name="T88" fmla="*/ 55 w 133"/>
                <a:gd name="T89" fmla="*/ 28 h 30"/>
                <a:gd name="T90" fmla="*/ 51 w 133"/>
                <a:gd name="T91" fmla="*/ 28 h 30"/>
                <a:gd name="T92" fmla="*/ 43 w 133"/>
                <a:gd name="T93" fmla="*/ 28 h 30"/>
                <a:gd name="T94" fmla="*/ 61 w 133"/>
                <a:gd name="T95" fmla="*/ 8 h 30"/>
                <a:gd name="T96" fmla="*/ 63 w 133"/>
                <a:gd name="T97" fmla="*/ 6 h 30"/>
                <a:gd name="T98" fmla="*/ 30 w 133"/>
                <a:gd name="T99" fmla="*/ 27 h 30"/>
                <a:gd name="T100" fmla="*/ 22 w 133"/>
                <a:gd name="T101" fmla="*/ 28 h 30"/>
                <a:gd name="T102" fmla="*/ 31 w 133"/>
                <a:gd name="T103" fmla="*/ 13 h 30"/>
                <a:gd name="T104" fmla="*/ 39 w 133"/>
                <a:gd name="T105" fmla="*/ 7 h 30"/>
                <a:gd name="T106" fmla="*/ 18 w 133"/>
                <a:gd name="T107" fmla="*/ 16 h 30"/>
                <a:gd name="T108" fmla="*/ 3 w 133"/>
                <a:gd name="T109" fmla="*/ 24 h 30"/>
                <a:gd name="T110" fmla="*/ 14 w 133"/>
                <a:gd name="T111" fmla="*/ 12 h 30"/>
                <a:gd name="T112" fmla="*/ 20 w 133"/>
                <a:gd name="T113" fmla="*/ 4 h 30"/>
                <a:gd name="T114" fmla="*/ 0 w 133"/>
                <a:gd name="T115" fmla="*/ 17 h 30"/>
                <a:gd name="T116" fmla="*/ 8 w 133"/>
                <a:gd name="T117" fmla="*/ 7 h 30"/>
                <a:gd name="T118" fmla="*/ 4 w 133"/>
                <a:gd name="T1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3" h="30">
                  <a:moveTo>
                    <a:pt x="13" y="0"/>
                  </a:moveTo>
                  <a:lnTo>
                    <a:pt x="14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0" y="6"/>
                  </a:lnTo>
                  <a:lnTo>
                    <a:pt x="8" y="11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12" y="8"/>
                  </a:lnTo>
                  <a:lnTo>
                    <a:pt x="20" y="2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18" y="10"/>
                  </a:lnTo>
                  <a:lnTo>
                    <a:pt x="13" y="16"/>
                  </a:lnTo>
                  <a:lnTo>
                    <a:pt x="6" y="21"/>
                  </a:lnTo>
                  <a:lnTo>
                    <a:pt x="13" y="16"/>
                  </a:lnTo>
                  <a:lnTo>
                    <a:pt x="22" y="10"/>
                  </a:lnTo>
                  <a:lnTo>
                    <a:pt x="30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4"/>
                  </a:lnTo>
                  <a:lnTo>
                    <a:pt x="25" y="11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7" y="19"/>
                  </a:lnTo>
                  <a:lnTo>
                    <a:pt x="16" y="20"/>
                  </a:lnTo>
                  <a:lnTo>
                    <a:pt x="14" y="21"/>
                  </a:lnTo>
                  <a:lnTo>
                    <a:pt x="14" y="23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4" y="23"/>
                  </a:lnTo>
                  <a:lnTo>
                    <a:pt x="16" y="21"/>
                  </a:lnTo>
                  <a:lnTo>
                    <a:pt x="23" y="16"/>
                  </a:lnTo>
                  <a:lnTo>
                    <a:pt x="30" y="11"/>
                  </a:lnTo>
                  <a:lnTo>
                    <a:pt x="38" y="6"/>
                  </a:lnTo>
                  <a:lnTo>
                    <a:pt x="44" y="3"/>
                  </a:lnTo>
                  <a:lnTo>
                    <a:pt x="46" y="3"/>
                  </a:lnTo>
                  <a:lnTo>
                    <a:pt x="46" y="3"/>
                  </a:lnTo>
                  <a:lnTo>
                    <a:pt x="46" y="4"/>
                  </a:lnTo>
                  <a:lnTo>
                    <a:pt x="39" y="10"/>
                  </a:lnTo>
                  <a:lnTo>
                    <a:pt x="33" y="15"/>
                  </a:lnTo>
                  <a:lnTo>
                    <a:pt x="31" y="16"/>
                  </a:lnTo>
                  <a:lnTo>
                    <a:pt x="30" y="19"/>
                  </a:lnTo>
                  <a:lnTo>
                    <a:pt x="27" y="20"/>
                  </a:lnTo>
                  <a:lnTo>
                    <a:pt x="26" y="23"/>
                  </a:lnTo>
                  <a:lnTo>
                    <a:pt x="25" y="24"/>
                  </a:lnTo>
                  <a:lnTo>
                    <a:pt x="25" y="25"/>
                  </a:lnTo>
                  <a:lnTo>
                    <a:pt x="40" y="15"/>
                  </a:lnTo>
                  <a:lnTo>
                    <a:pt x="56" y="3"/>
                  </a:lnTo>
                  <a:lnTo>
                    <a:pt x="56" y="3"/>
                  </a:lnTo>
                  <a:lnTo>
                    <a:pt x="58" y="3"/>
                  </a:lnTo>
                  <a:lnTo>
                    <a:pt x="58" y="4"/>
                  </a:lnTo>
                  <a:lnTo>
                    <a:pt x="52" y="10"/>
                  </a:lnTo>
                  <a:lnTo>
                    <a:pt x="46" y="16"/>
                  </a:lnTo>
                  <a:lnTo>
                    <a:pt x="39" y="21"/>
                  </a:lnTo>
                  <a:lnTo>
                    <a:pt x="52" y="11"/>
                  </a:lnTo>
                  <a:lnTo>
                    <a:pt x="65" y="3"/>
                  </a:lnTo>
                  <a:lnTo>
                    <a:pt x="68" y="2"/>
                  </a:lnTo>
                  <a:lnTo>
                    <a:pt x="69" y="2"/>
                  </a:lnTo>
                  <a:lnTo>
                    <a:pt x="69" y="3"/>
                  </a:lnTo>
                  <a:lnTo>
                    <a:pt x="69" y="3"/>
                  </a:lnTo>
                  <a:lnTo>
                    <a:pt x="63" y="10"/>
                  </a:lnTo>
                  <a:lnTo>
                    <a:pt x="56" y="17"/>
                  </a:lnTo>
                  <a:lnTo>
                    <a:pt x="55" y="17"/>
                  </a:lnTo>
                  <a:lnTo>
                    <a:pt x="54" y="19"/>
                  </a:lnTo>
                  <a:lnTo>
                    <a:pt x="52" y="20"/>
                  </a:lnTo>
                  <a:lnTo>
                    <a:pt x="50" y="21"/>
                  </a:lnTo>
                  <a:lnTo>
                    <a:pt x="48" y="23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50" y="23"/>
                  </a:lnTo>
                  <a:lnTo>
                    <a:pt x="64" y="12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80" y="3"/>
                  </a:lnTo>
                  <a:lnTo>
                    <a:pt x="80" y="3"/>
                  </a:lnTo>
                  <a:lnTo>
                    <a:pt x="80" y="4"/>
                  </a:lnTo>
                  <a:lnTo>
                    <a:pt x="71" y="11"/>
                  </a:lnTo>
                  <a:lnTo>
                    <a:pt x="63" y="19"/>
                  </a:lnTo>
                  <a:lnTo>
                    <a:pt x="58" y="24"/>
                  </a:lnTo>
                  <a:lnTo>
                    <a:pt x="59" y="24"/>
                  </a:lnTo>
                  <a:lnTo>
                    <a:pt x="90" y="3"/>
                  </a:lnTo>
                  <a:lnTo>
                    <a:pt x="92" y="3"/>
                  </a:lnTo>
                  <a:lnTo>
                    <a:pt x="92" y="3"/>
                  </a:lnTo>
                  <a:lnTo>
                    <a:pt x="93" y="3"/>
                  </a:lnTo>
                  <a:lnTo>
                    <a:pt x="93" y="4"/>
                  </a:lnTo>
                  <a:lnTo>
                    <a:pt x="88" y="10"/>
                  </a:lnTo>
                  <a:lnTo>
                    <a:pt x="81" y="16"/>
                  </a:lnTo>
                  <a:lnTo>
                    <a:pt x="75" y="20"/>
                  </a:lnTo>
                  <a:lnTo>
                    <a:pt x="89" y="11"/>
                  </a:lnTo>
                  <a:lnTo>
                    <a:pt x="102" y="3"/>
                  </a:lnTo>
                  <a:lnTo>
                    <a:pt x="103" y="3"/>
                  </a:lnTo>
                  <a:lnTo>
                    <a:pt x="103" y="3"/>
                  </a:lnTo>
                  <a:lnTo>
                    <a:pt x="105" y="3"/>
                  </a:lnTo>
                  <a:lnTo>
                    <a:pt x="105" y="4"/>
                  </a:lnTo>
                  <a:lnTo>
                    <a:pt x="93" y="16"/>
                  </a:lnTo>
                  <a:lnTo>
                    <a:pt x="78" y="27"/>
                  </a:lnTo>
                  <a:lnTo>
                    <a:pt x="90" y="19"/>
                  </a:lnTo>
                  <a:lnTo>
                    <a:pt x="102" y="11"/>
                  </a:lnTo>
                  <a:lnTo>
                    <a:pt x="115" y="3"/>
                  </a:lnTo>
                  <a:lnTo>
                    <a:pt x="115" y="3"/>
                  </a:lnTo>
                  <a:lnTo>
                    <a:pt x="116" y="3"/>
                  </a:lnTo>
                  <a:lnTo>
                    <a:pt x="116" y="3"/>
                  </a:lnTo>
                  <a:lnTo>
                    <a:pt x="116" y="4"/>
                  </a:lnTo>
                  <a:lnTo>
                    <a:pt x="110" y="10"/>
                  </a:lnTo>
                  <a:lnTo>
                    <a:pt x="103" y="16"/>
                  </a:lnTo>
                  <a:lnTo>
                    <a:pt x="101" y="19"/>
                  </a:lnTo>
                  <a:lnTo>
                    <a:pt x="97" y="21"/>
                  </a:lnTo>
                  <a:lnTo>
                    <a:pt x="94" y="24"/>
                  </a:lnTo>
                  <a:lnTo>
                    <a:pt x="93" y="25"/>
                  </a:lnTo>
                  <a:lnTo>
                    <a:pt x="109" y="15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27" y="6"/>
                  </a:lnTo>
                  <a:lnTo>
                    <a:pt x="123" y="10"/>
                  </a:lnTo>
                  <a:lnTo>
                    <a:pt x="120" y="13"/>
                  </a:lnTo>
                  <a:lnTo>
                    <a:pt x="115" y="17"/>
                  </a:lnTo>
                  <a:lnTo>
                    <a:pt x="111" y="20"/>
                  </a:lnTo>
                  <a:lnTo>
                    <a:pt x="107" y="24"/>
                  </a:lnTo>
                  <a:lnTo>
                    <a:pt x="109" y="23"/>
                  </a:lnTo>
                  <a:lnTo>
                    <a:pt x="115" y="19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133" y="8"/>
                  </a:lnTo>
                  <a:lnTo>
                    <a:pt x="133" y="10"/>
                  </a:lnTo>
                  <a:lnTo>
                    <a:pt x="132" y="12"/>
                  </a:lnTo>
                  <a:lnTo>
                    <a:pt x="128" y="16"/>
                  </a:lnTo>
                  <a:lnTo>
                    <a:pt x="123" y="21"/>
                  </a:lnTo>
                  <a:lnTo>
                    <a:pt x="123" y="21"/>
                  </a:lnTo>
                  <a:lnTo>
                    <a:pt x="122" y="23"/>
                  </a:lnTo>
                  <a:lnTo>
                    <a:pt x="120" y="24"/>
                  </a:lnTo>
                  <a:lnTo>
                    <a:pt x="119" y="24"/>
                  </a:lnTo>
                  <a:lnTo>
                    <a:pt x="119" y="25"/>
                  </a:lnTo>
                  <a:lnTo>
                    <a:pt x="118" y="25"/>
                  </a:lnTo>
                  <a:lnTo>
                    <a:pt x="119" y="25"/>
                  </a:lnTo>
                  <a:lnTo>
                    <a:pt x="120" y="25"/>
                  </a:lnTo>
                  <a:lnTo>
                    <a:pt x="127" y="21"/>
                  </a:lnTo>
                  <a:lnTo>
                    <a:pt x="127" y="21"/>
                  </a:lnTo>
                  <a:lnTo>
                    <a:pt x="128" y="21"/>
                  </a:lnTo>
                  <a:lnTo>
                    <a:pt x="128" y="24"/>
                  </a:lnTo>
                  <a:lnTo>
                    <a:pt x="128" y="25"/>
                  </a:lnTo>
                  <a:lnTo>
                    <a:pt x="128" y="27"/>
                  </a:lnTo>
                  <a:lnTo>
                    <a:pt x="128" y="28"/>
                  </a:lnTo>
                  <a:lnTo>
                    <a:pt x="127" y="29"/>
                  </a:lnTo>
                  <a:lnTo>
                    <a:pt x="126" y="29"/>
                  </a:lnTo>
                  <a:lnTo>
                    <a:pt x="126" y="28"/>
                  </a:lnTo>
                  <a:lnTo>
                    <a:pt x="126" y="27"/>
                  </a:lnTo>
                  <a:lnTo>
                    <a:pt x="126" y="25"/>
                  </a:lnTo>
                  <a:lnTo>
                    <a:pt x="124" y="25"/>
                  </a:lnTo>
                  <a:lnTo>
                    <a:pt x="122" y="25"/>
                  </a:lnTo>
                  <a:lnTo>
                    <a:pt x="120" y="27"/>
                  </a:lnTo>
                  <a:lnTo>
                    <a:pt x="118" y="28"/>
                  </a:lnTo>
                  <a:lnTo>
                    <a:pt x="116" y="28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4" y="28"/>
                  </a:lnTo>
                  <a:lnTo>
                    <a:pt x="114" y="28"/>
                  </a:lnTo>
                  <a:lnTo>
                    <a:pt x="120" y="23"/>
                  </a:lnTo>
                  <a:lnTo>
                    <a:pt x="126" y="17"/>
                  </a:lnTo>
                  <a:lnTo>
                    <a:pt x="126" y="16"/>
                  </a:lnTo>
                  <a:lnTo>
                    <a:pt x="127" y="15"/>
                  </a:lnTo>
                  <a:lnTo>
                    <a:pt x="128" y="15"/>
                  </a:lnTo>
                  <a:lnTo>
                    <a:pt x="130" y="13"/>
                  </a:lnTo>
                  <a:lnTo>
                    <a:pt x="130" y="12"/>
                  </a:lnTo>
                  <a:lnTo>
                    <a:pt x="130" y="12"/>
                  </a:lnTo>
                  <a:lnTo>
                    <a:pt x="128" y="12"/>
                  </a:lnTo>
                  <a:lnTo>
                    <a:pt x="126" y="13"/>
                  </a:lnTo>
                  <a:lnTo>
                    <a:pt x="102" y="29"/>
                  </a:lnTo>
                  <a:lnTo>
                    <a:pt x="102" y="29"/>
                  </a:lnTo>
                  <a:lnTo>
                    <a:pt x="101" y="28"/>
                  </a:lnTo>
                  <a:lnTo>
                    <a:pt x="102" y="28"/>
                  </a:lnTo>
                  <a:lnTo>
                    <a:pt x="107" y="23"/>
                  </a:lnTo>
                  <a:lnTo>
                    <a:pt x="112" y="17"/>
                  </a:lnTo>
                  <a:lnTo>
                    <a:pt x="116" y="15"/>
                  </a:lnTo>
                  <a:lnTo>
                    <a:pt x="120" y="11"/>
                  </a:lnTo>
                  <a:lnTo>
                    <a:pt x="122" y="10"/>
                  </a:lnTo>
                  <a:lnTo>
                    <a:pt x="123" y="8"/>
                  </a:lnTo>
                  <a:lnTo>
                    <a:pt x="107" y="19"/>
                  </a:lnTo>
                  <a:lnTo>
                    <a:pt x="90" y="29"/>
                  </a:lnTo>
                  <a:lnTo>
                    <a:pt x="89" y="28"/>
                  </a:lnTo>
                  <a:lnTo>
                    <a:pt x="89" y="28"/>
                  </a:lnTo>
                  <a:lnTo>
                    <a:pt x="94" y="21"/>
                  </a:lnTo>
                  <a:lnTo>
                    <a:pt x="99" y="17"/>
                  </a:lnTo>
                  <a:lnTo>
                    <a:pt x="105" y="12"/>
                  </a:lnTo>
                  <a:lnTo>
                    <a:pt x="106" y="11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1" y="7"/>
                  </a:lnTo>
                  <a:lnTo>
                    <a:pt x="112" y="6"/>
                  </a:lnTo>
                  <a:lnTo>
                    <a:pt x="112" y="6"/>
                  </a:lnTo>
                  <a:lnTo>
                    <a:pt x="112" y="6"/>
                  </a:lnTo>
                  <a:lnTo>
                    <a:pt x="110" y="7"/>
                  </a:lnTo>
                  <a:lnTo>
                    <a:pt x="107" y="10"/>
                  </a:lnTo>
                  <a:lnTo>
                    <a:pt x="97" y="16"/>
                  </a:lnTo>
                  <a:lnTo>
                    <a:pt x="88" y="24"/>
                  </a:lnTo>
                  <a:lnTo>
                    <a:pt x="76" y="29"/>
                  </a:lnTo>
                  <a:lnTo>
                    <a:pt x="76" y="29"/>
                  </a:lnTo>
                  <a:lnTo>
                    <a:pt x="75" y="29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81" y="23"/>
                  </a:lnTo>
                  <a:lnTo>
                    <a:pt x="89" y="17"/>
                  </a:lnTo>
                  <a:lnTo>
                    <a:pt x="94" y="13"/>
                  </a:lnTo>
                  <a:lnTo>
                    <a:pt x="98" y="8"/>
                  </a:lnTo>
                  <a:lnTo>
                    <a:pt x="101" y="7"/>
                  </a:lnTo>
                  <a:lnTo>
                    <a:pt x="101" y="6"/>
                  </a:lnTo>
                  <a:lnTo>
                    <a:pt x="101" y="6"/>
                  </a:lnTo>
                  <a:lnTo>
                    <a:pt x="98" y="7"/>
                  </a:lnTo>
                  <a:lnTo>
                    <a:pt x="82" y="17"/>
                  </a:lnTo>
                  <a:lnTo>
                    <a:pt x="65" y="28"/>
                  </a:lnTo>
                  <a:lnTo>
                    <a:pt x="64" y="28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9" y="21"/>
                  </a:lnTo>
                  <a:lnTo>
                    <a:pt x="75" y="17"/>
                  </a:lnTo>
                  <a:lnTo>
                    <a:pt x="80" y="15"/>
                  </a:lnTo>
                  <a:lnTo>
                    <a:pt x="84" y="11"/>
                  </a:lnTo>
                  <a:lnTo>
                    <a:pt x="89" y="7"/>
                  </a:lnTo>
                  <a:lnTo>
                    <a:pt x="55" y="28"/>
                  </a:lnTo>
                  <a:lnTo>
                    <a:pt x="52" y="30"/>
                  </a:lnTo>
                  <a:lnTo>
                    <a:pt x="51" y="30"/>
                  </a:lnTo>
                  <a:lnTo>
                    <a:pt x="51" y="29"/>
                  </a:lnTo>
                  <a:lnTo>
                    <a:pt x="51" y="28"/>
                  </a:lnTo>
                  <a:lnTo>
                    <a:pt x="51" y="28"/>
                  </a:lnTo>
                  <a:lnTo>
                    <a:pt x="59" y="20"/>
                  </a:lnTo>
                  <a:lnTo>
                    <a:pt x="65" y="13"/>
                  </a:lnTo>
                  <a:lnTo>
                    <a:pt x="55" y="20"/>
                  </a:lnTo>
                  <a:lnTo>
                    <a:pt x="44" y="28"/>
                  </a:lnTo>
                  <a:lnTo>
                    <a:pt x="43" y="28"/>
                  </a:lnTo>
                  <a:lnTo>
                    <a:pt x="43" y="27"/>
                  </a:lnTo>
                  <a:lnTo>
                    <a:pt x="43" y="27"/>
                  </a:lnTo>
                  <a:lnTo>
                    <a:pt x="51" y="19"/>
                  </a:lnTo>
                  <a:lnTo>
                    <a:pt x="60" y="11"/>
                  </a:lnTo>
                  <a:lnTo>
                    <a:pt x="61" y="8"/>
                  </a:lnTo>
                  <a:lnTo>
                    <a:pt x="64" y="7"/>
                  </a:lnTo>
                  <a:lnTo>
                    <a:pt x="64" y="6"/>
                  </a:lnTo>
                  <a:lnTo>
                    <a:pt x="65" y="4"/>
                  </a:lnTo>
                  <a:lnTo>
                    <a:pt x="64" y="6"/>
                  </a:lnTo>
                  <a:lnTo>
                    <a:pt x="63" y="6"/>
                  </a:lnTo>
                  <a:lnTo>
                    <a:pt x="60" y="8"/>
                  </a:lnTo>
                  <a:lnTo>
                    <a:pt x="46" y="19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7"/>
                  </a:lnTo>
                  <a:lnTo>
                    <a:pt x="35" y="21"/>
                  </a:lnTo>
                  <a:lnTo>
                    <a:pt x="40" y="16"/>
                  </a:lnTo>
                  <a:lnTo>
                    <a:pt x="31" y="23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1" y="28"/>
                  </a:lnTo>
                  <a:lnTo>
                    <a:pt x="21" y="27"/>
                  </a:lnTo>
                  <a:lnTo>
                    <a:pt x="21" y="27"/>
                  </a:lnTo>
                  <a:lnTo>
                    <a:pt x="26" y="20"/>
                  </a:lnTo>
                  <a:lnTo>
                    <a:pt x="31" y="13"/>
                  </a:lnTo>
                  <a:lnTo>
                    <a:pt x="39" y="7"/>
                  </a:lnTo>
                  <a:lnTo>
                    <a:pt x="42" y="6"/>
                  </a:lnTo>
                  <a:lnTo>
                    <a:pt x="42" y="4"/>
                  </a:lnTo>
                  <a:lnTo>
                    <a:pt x="42" y="6"/>
                  </a:lnTo>
                  <a:lnTo>
                    <a:pt x="39" y="7"/>
                  </a:lnTo>
                  <a:lnTo>
                    <a:pt x="25" y="17"/>
                  </a:lnTo>
                  <a:lnTo>
                    <a:pt x="12" y="27"/>
                  </a:lnTo>
                  <a:lnTo>
                    <a:pt x="10" y="27"/>
                  </a:lnTo>
                  <a:lnTo>
                    <a:pt x="10" y="25"/>
                  </a:lnTo>
                  <a:lnTo>
                    <a:pt x="18" y="16"/>
                  </a:lnTo>
                  <a:lnTo>
                    <a:pt x="13" y="19"/>
                  </a:lnTo>
                  <a:lnTo>
                    <a:pt x="9" y="23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8" y="17"/>
                  </a:lnTo>
                  <a:lnTo>
                    <a:pt x="13" y="13"/>
                  </a:lnTo>
                  <a:lnTo>
                    <a:pt x="14" y="12"/>
                  </a:lnTo>
                  <a:lnTo>
                    <a:pt x="16" y="10"/>
                  </a:lnTo>
                  <a:lnTo>
                    <a:pt x="17" y="8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2" y="11"/>
                  </a:lnTo>
                  <a:lnTo>
                    <a:pt x="4" y="16"/>
                  </a:lnTo>
                  <a:lnTo>
                    <a:pt x="1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4" y="12"/>
                  </a:lnTo>
                  <a:lnTo>
                    <a:pt x="6" y="8"/>
                  </a:lnTo>
                  <a:lnTo>
                    <a:pt x="10" y="3"/>
                  </a:lnTo>
                  <a:lnTo>
                    <a:pt x="8" y="7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4"/>
                  </a:lnTo>
                  <a:lnTo>
                    <a:pt x="10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73" name="그룹 572"/>
          <p:cNvGrpSpPr/>
          <p:nvPr/>
        </p:nvGrpSpPr>
        <p:grpSpPr>
          <a:xfrm>
            <a:off x="8718135" y="6398816"/>
            <a:ext cx="468180" cy="112184"/>
            <a:chOff x="5611813" y="2903538"/>
            <a:chExt cx="227012" cy="68263"/>
          </a:xfrm>
        </p:grpSpPr>
        <p:sp>
          <p:nvSpPr>
            <p:cNvPr id="574" name="Freeform 1034"/>
            <p:cNvSpPr>
              <a:spLocks/>
            </p:cNvSpPr>
            <p:nvPr/>
          </p:nvSpPr>
          <p:spPr bwMode="auto">
            <a:xfrm>
              <a:off x="5611813" y="2906713"/>
              <a:ext cx="14288" cy="60325"/>
            </a:xfrm>
            <a:custGeom>
              <a:avLst/>
              <a:gdLst>
                <a:gd name="T0" fmla="*/ 3 w 9"/>
                <a:gd name="T1" fmla="*/ 0 h 38"/>
                <a:gd name="T2" fmla="*/ 3 w 9"/>
                <a:gd name="T3" fmla="*/ 2 h 38"/>
                <a:gd name="T4" fmla="*/ 3 w 9"/>
                <a:gd name="T5" fmla="*/ 3 h 38"/>
                <a:gd name="T6" fmla="*/ 4 w 9"/>
                <a:gd name="T7" fmla="*/ 4 h 38"/>
                <a:gd name="T8" fmla="*/ 9 w 9"/>
                <a:gd name="T9" fmla="*/ 4 h 38"/>
                <a:gd name="T10" fmla="*/ 8 w 9"/>
                <a:gd name="T11" fmla="*/ 12 h 38"/>
                <a:gd name="T12" fmla="*/ 8 w 9"/>
                <a:gd name="T13" fmla="*/ 12 h 38"/>
                <a:gd name="T14" fmla="*/ 7 w 9"/>
                <a:gd name="T15" fmla="*/ 14 h 38"/>
                <a:gd name="T16" fmla="*/ 8 w 9"/>
                <a:gd name="T17" fmla="*/ 14 h 38"/>
                <a:gd name="T18" fmla="*/ 8 w 9"/>
                <a:gd name="T19" fmla="*/ 16 h 38"/>
                <a:gd name="T20" fmla="*/ 4 w 9"/>
                <a:gd name="T21" fmla="*/ 21 h 38"/>
                <a:gd name="T22" fmla="*/ 4 w 9"/>
                <a:gd name="T23" fmla="*/ 21 h 38"/>
                <a:gd name="T24" fmla="*/ 5 w 9"/>
                <a:gd name="T25" fmla="*/ 23 h 38"/>
                <a:gd name="T26" fmla="*/ 8 w 9"/>
                <a:gd name="T27" fmla="*/ 20 h 38"/>
                <a:gd name="T28" fmla="*/ 7 w 9"/>
                <a:gd name="T29" fmla="*/ 27 h 38"/>
                <a:gd name="T30" fmla="*/ 7 w 9"/>
                <a:gd name="T31" fmla="*/ 27 h 38"/>
                <a:gd name="T32" fmla="*/ 7 w 9"/>
                <a:gd name="T33" fmla="*/ 28 h 38"/>
                <a:gd name="T34" fmla="*/ 7 w 9"/>
                <a:gd name="T35" fmla="*/ 28 h 38"/>
                <a:gd name="T36" fmla="*/ 7 w 9"/>
                <a:gd name="T37" fmla="*/ 32 h 38"/>
                <a:gd name="T38" fmla="*/ 3 w 9"/>
                <a:gd name="T39" fmla="*/ 32 h 38"/>
                <a:gd name="T40" fmla="*/ 0 w 9"/>
                <a:gd name="T41" fmla="*/ 33 h 38"/>
                <a:gd name="T42" fmla="*/ 0 w 9"/>
                <a:gd name="T43" fmla="*/ 34 h 38"/>
                <a:gd name="T44" fmla="*/ 0 w 9"/>
                <a:gd name="T45" fmla="*/ 36 h 38"/>
                <a:gd name="T46" fmla="*/ 1 w 9"/>
                <a:gd name="T47" fmla="*/ 38 h 38"/>
                <a:gd name="T48" fmla="*/ 3 w 9"/>
                <a:gd name="T49" fmla="*/ 38 h 38"/>
                <a:gd name="T50" fmla="*/ 1 w 9"/>
                <a:gd name="T51" fmla="*/ 38 h 38"/>
                <a:gd name="T52" fmla="*/ 0 w 9"/>
                <a:gd name="T53" fmla="*/ 37 h 38"/>
                <a:gd name="T54" fmla="*/ 0 w 9"/>
                <a:gd name="T55" fmla="*/ 36 h 38"/>
                <a:gd name="T56" fmla="*/ 1 w 9"/>
                <a:gd name="T57" fmla="*/ 0 h 38"/>
                <a:gd name="T58" fmla="*/ 3 w 9"/>
                <a:gd name="T5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" h="38">
                  <a:moveTo>
                    <a:pt x="3" y="0"/>
                  </a:move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9" y="4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7" y="14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5" y="23"/>
                  </a:lnTo>
                  <a:lnTo>
                    <a:pt x="8" y="20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32"/>
                  </a:lnTo>
                  <a:lnTo>
                    <a:pt x="3" y="32"/>
                  </a:lnTo>
                  <a:lnTo>
                    <a:pt x="0" y="33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1" y="38"/>
                  </a:lnTo>
                  <a:lnTo>
                    <a:pt x="3" y="38"/>
                  </a:lnTo>
                  <a:lnTo>
                    <a:pt x="1" y="38"/>
                  </a:lnTo>
                  <a:lnTo>
                    <a:pt x="0" y="37"/>
                  </a:lnTo>
                  <a:lnTo>
                    <a:pt x="0" y="36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5" name="Rectangle 1035"/>
            <p:cNvSpPr>
              <a:spLocks noChangeArrowheads="1"/>
            </p:cNvSpPr>
            <p:nvPr/>
          </p:nvSpPr>
          <p:spPr bwMode="auto">
            <a:xfrm>
              <a:off x="5624513" y="293687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6" name="Freeform 1036"/>
            <p:cNvSpPr>
              <a:spLocks/>
            </p:cNvSpPr>
            <p:nvPr/>
          </p:nvSpPr>
          <p:spPr bwMode="auto">
            <a:xfrm>
              <a:off x="5616575" y="2903538"/>
              <a:ext cx="219075" cy="15875"/>
            </a:xfrm>
            <a:custGeom>
              <a:avLst/>
              <a:gdLst>
                <a:gd name="T0" fmla="*/ 4 w 138"/>
                <a:gd name="T1" fmla="*/ 0 h 10"/>
                <a:gd name="T2" fmla="*/ 15 w 138"/>
                <a:gd name="T3" fmla="*/ 1 h 10"/>
                <a:gd name="T4" fmla="*/ 26 w 138"/>
                <a:gd name="T5" fmla="*/ 1 h 10"/>
                <a:gd name="T6" fmla="*/ 70 w 138"/>
                <a:gd name="T7" fmla="*/ 1 h 10"/>
                <a:gd name="T8" fmla="*/ 103 w 138"/>
                <a:gd name="T9" fmla="*/ 2 h 10"/>
                <a:gd name="T10" fmla="*/ 136 w 138"/>
                <a:gd name="T11" fmla="*/ 2 h 10"/>
                <a:gd name="T12" fmla="*/ 137 w 138"/>
                <a:gd name="T13" fmla="*/ 4 h 10"/>
                <a:gd name="T14" fmla="*/ 138 w 138"/>
                <a:gd name="T15" fmla="*/ 4 h 10"/>
                <a:gd name="T16" fmla="*/ 137 w 138"/>
                <a:gd name="T17" fmla="*/ 4 h 10"/>
                <a:gd name="T18" fmla="*/ 134 w 138"/>
                <a:gd name="T19" fmla="*/ 4 h 10"/>
                <a:gd name="T20" fmla="*/ 133 w 138"/>
                <a:gd name="T21" fmla="*/ 5 h 10"/>
                <a:gd name="T22" fmla="*/ 133 w 138"/>
                <a:gd name="T23" fmla="*/ 6 h 10"/>
                <a:gd name="T24" fmla="*/ 133 w 138"/>
                <a:gd name="T25" fmla="*/ 10 h 10"/>
                <a:gd name="T26" fmla="*/ 117 w 138"/>
                <a:gd name="T27" fmla="*/ 9 h 10"/>
                <a:gd name="T28" fmla="*/ 117 w 138"/>
                <a:gd name="T29" fmla="*/ 9 h 10"/>
                <a:gd name="T30" fmla="*/ 116 w 138"/>
                <a:gd name="T31" fmla="*/ 9 h 10"/>
                <a:gd name="T32" fmla="*/ 116 w 138"/>
                <a:gd name="T33" fmla="*/ 9 h 10"/>
                <a:gd name="T34" fmla="*/ 106 w 138"/>
                <a:gd name="T35" fmla="*/ 9 h 10"/>
                <a:gd name="T36" fmla="*/ 104 w 138"/>
                <a:gd name="T37" fmla="*/ 9 h 10"/>
                <a:gd name="T38" fmla="*/ 104 w 138"/>
                <a:gd name="T39" fmla="*/ 9 h 10"/>
                <a:gd name="T40" fmla="*/ 103 w 138"/>
                <a:gd name="T41" fmla="*/ 9 h 10"/>
                <a:gd name="T42" fmla="*/ 94 w 138"/>
                <a:gd name="T43" fmla="*/ 9 h 10"/>
                <a:gd name="T44" fmla="*/ 93 w 138"/>
                <a:gd name="T45" fmla="*/ 9 h 10"/>
                <a:gd name="T46" fmla="*/ 93 w 138"/>
                <a:gd name="T47" fmla="*/ 9 h 10"/>
                <a:gd name="T48" fmla="*/ 91 w 138"/>
                <a:gd name="T49" fmla="*/ 9 h 10"/>
                <a:gd name="T50" fmla="*/ 81 w 138"/>
                <a:gd name="T51" fmla="*/ 9 h 10"/>
                <a:gd name="T52" fmla="*/ 79 w 138"/>
                <a:gd name="T53" fmla="*/ 9 h 10"/>
                <a:gd name="T54" fmla="*/ 79 w 138"/>
                <a:gd name="T55" fmla="*/ 9 h 10"/>
                <a:gd name="T56" fmla="*/ 79 w 138"/>
                <a:gd name="T57" fmla="*/ 9 h 10"/>
                <a:gd name="T58" fmla="*/ 70 w 138"/>
                <a:gd name="T59" fmla="*/ 9 h 10"/>
                <a:gd name="T60" fmla="*/ 70 w 138"/>
                <a:gd name="T61" fmla="*/ 8 h 10"/>
                <a:gd name="T62" fmla="*/ 69 w 138"/>
                <a:gd name="T63" fmla="*/ 8 h 10"/>
                <a:gd name="T64" fmla="*/ 66 w 138"/>
                <a:gd name="T65" fmla="*/ 9 h 10"/>
                <a:gd name="T66" fmla="*/ 24 w 138"/>
                <a:gd name="T67" fmla="*/ 8 h 10"/>
                <a:gd name="T68" fmla="*/ 24 w 138"/>
                <a:gd name="T69" fmla="*/ 8 h 10"/>
                <a:gd name="T70" fmla="*/ 24 w 138"/>
                <a:gd name="T71" fmla="*/ 6 h 10"/>
                <a:gd name="T72" fmla="*/ 23 w 138"/>
                <a:gd name="T73" fmla="*/ 6 h 10"/>
                <a:gd name="T74" fmla="*/ 21 w 138"/>
                <a:gd name="T75" fmla="*/ 8 h 10"/>
                <a:gd name="T76" fmla="*/ 15 w 138"/>
                <a:gd name="T77" fmla="*/ 8 h 10"/>
                <a:gd name="T78" fmla="*/ 15 w 138"/>
                <a:gd name="T79" fmla="*/ 8 h 10"/>
                <a:gd name="T80" fmla="*/ 15 w 138"/>
                <a:gd name="T81" fmla="*/ 6 h 10"/>
                <a:gd name="T82" fmla="*/ 14 w 138"/>
                <a:gd name="T83" fmla="*/ 6 h 10"/>
                <a:gd name="T84" fmla="*/ 11 w 138"/>
                <a:gd name="T85" fmla="*/ 8 h 10"/>
                <a:gd name="T86" fmla="*/ 6 w 138"/>
                <a:gd name="T87" fmla="*/ 6 h 10"/>
                <a:gd name="T88" fmla="*/ 1 w 138"/>
                <a:gd name="T89" fmla="*/ 6 h 10"/>
                <a:gd name="T90" fmla="*/ 0 w 138"/>
                <a:gd name="T91" fmla="*/ 5 h 10"/>
                <a:gd name="T92" fmla="*/ 0 w 138"/>
                <a:gd name="T93" fmla="*/ 4 h 10"/>
                <a:gd name="T94" fmla="*/ 0 w 138"/>
                <a:gd name="T95" fmla="*/ 2 h 10"/>
                <a:gd name="T96" fmla="*/ 0 w 138"/>
                <a:gd name="T97" fmla="*/ 2 h 10"/>
                <a:gd name="T98" fmla="*/ 0 w 138"/>
                <a:gd name="T99" fmla="*/ 1 h 10"/>
                <a:gd name="T100" fmla="*/ 0 w 138"/>
                <a:gd name="T101" fmla="*/ 1 h 10"/>
                <a:gd name="T102" fmla="*/ 0 w 138"/>
                <a:gd name="T103" fmla="*/ 0 h 10"/>
                <a:gd name="T104" fmla="*/ 1 w 138"/>
                <a:gd name="T105" fmla="*/ 0 h 10"/>
                <a:gd name="T106" fmla="*/ 4 w 138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8" h="10">
                  <a:moveTo>
                    <a:pt x="4" y="0"/>
                  </a:moveTo>
                  <a:lnTo>
                    <a:pt x="15" y="1"/>
                  </a:lnTo>
                  <a:lnTo>
                    <a:pt x="26" y="1"/>
                  </a:lnTo>
                  <a:lnTo>
                    <a:pt x="70" y="1"/>
                  </a:lnTo>
                  <a:lnTo>
                    <a:pt x="103" y="2"/>
                  </a:lnTo>
                  <a:lnTo>
                    <a:pt x="136" y="2"/>
                  </a:lnTo>
                  <a:lnTo>
                    <a:pt x="137" y="4"/>
                  </a:lnTo>
                  <a:lnTo>
                    <a:pt x="138" y="4"/>
                  </a:lnTo>
                  <a:lnTo>
                    <a:pt x="137" y="4"/>
                  </a:lnTo>
                  <a:lnTo>
                    <a:pt x="134" y="4"/>
                  </a:lnTo>
                  <a:lnTo>
                    <a:pt x="133" y="5"/>
                  </a:lnTo>
                  <a:lnTo>
                    <a:pt x="133" y="6"/>
                  </a:lnTo>
                  <a:lnTo>
                    <a:pt x="133" y="10"/>
                  </a:lnTo>
                  <a:lnTo>
                    <a:pt x="117" y="9"/>
                  </a:lnTo>
                  <a:lnTo>
                    <a:pt x="117" y="9"/>
                  </a:lnTo>
                  <a:lnTo>
                    <a:pt x="116" y="9"/>
                  </a:lnTo>
                  <a:lnTo>
                    <a:pt x="116" y="9"/>
                  </a:lnTo>
                  <a:lnTo>
                    <a:pt x="106" y="9"/>
                  </a:lnTo>
                  <a:lnTo>
                    <a:pt x="104" y="9"/>
                  </a:lnTo>
                  <a:lnTo>
                    <a:pt x="104" y="9"/>
                  </a:lnTo>
                  <a:lnTo>
                    <a:pt x="103" y="9"/>
                  </a:lnTo>
                  <a:lnTo>
                    <a:pt x="94" y="9"/>
                  </a:lnTo>
                  <a:lnTo>
                    <a:pt x="93" y="9"/>
                  </a:lnTo>
                  <a:lnTo>
                    <a:pt x="93" y="9"/>
                  </a:lnTo>
                  <a:lnTo>
                    <a:pt x="91" y="9"/>
                  </a:lnTo>
                  <a:lnTo>
                    <a:pt x="81" y="9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0" y="9"/>
                  </a:lnTo>
                  <a:lnTo>
                    <a:pt x="70" y="8"/>
                  </a:lnTo>
                  <a:lnTo>
                    <a:pt x="69" y="8"/>
                  </a:lnTo>
                  <a:lnTo>
                    <a:pt x="66" y="9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3" y="6"/>
                  </a:lnTo>
                  <a:lnTo>
                    <a:pt x="21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6"/>
                  </a:lnTo>
                  <a:lnTo>
                    <a:pt x="14" y="6"/>
                  </a:lnTo>
                  <a:lnTo>
                    <a:pt x="11" y="8"/>
                  </a:lnTo>
                  <a:lnTo>
                    <a:pt x="6" y="6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7" name="Freeform 1037"/>
            <p:cNvSpPr>
              <a:spLocks/>
            </p:cNvSpPr>
            <p:nvPr/>
          </p:nvSpPr>
          <p:spPr bwMode="auto">
            <a:xfrm>
              <a:off x="5826125" y="2909888"/>
              <a:ext cx="12700" cy="57150"/>
            </a:xfrm>
            <a:custGeom>
              <a:avLst/>
              <a:gdLst>
                <a:gd name="T0" fmla="*/ 5 w 8"/>
                <a:gd name="T1" fmla="*/ 0 h 36"/>
                <a:gd name="T2" fmla="*/ 6 w 8"/>
                <a:gd name="T3" fmla="*/ 0 h 36"/>
                <a:gd name="T4" fmla="*/ 6 w 8"/>
                <a:gd name="T5" fmla="*/ 0 h 36"/>
                <a:gd name="T6" fmla="*/ 6 w 8"/>
                <a:gd name="T7" fmla="*/ 0 h 36"/>
                <a:gd name="T8" fmla="*/ 8 w 8"/>
                <a:gd name="T9" fmla="*/ 1 h 36"/>
                <a:gd name="T10" fmla="*/ 8 w 8"/>
                <a:gd name="T11" fmla="*/ 2 h 36"/>
                <a:gd name="T12" fmla="*/ 8 w 8"/>
                <a:gd name="T13" fmla="*/ 19 h 36"/>
                <a:gd name="T14" fmla="*/ 6 w 8"/>
                <a:gd name="T15" fmla="*/ 35 h 36"/>
                <a:gd name="T16" fmla="*/ 6 w 8"/>
                <a:gd name="T17" fmla="*/ 36 h 36"/>
                <a:gd name="T18" fmla="*/ 6 w 8"/>
                <a:gd name="T19" fmla="*/ 35 h 36"/>
                <a:gd name="T20" fmla="*/ 5 w 8"/>
                <a:gd name="T21" fmla="*/ 34 h 36"/>
                <a:gd name="T22" fmla="*/ 4 w 8"/>
                <a:gd name="T23" fmla="*/ 32 h 36"/>
                <a:gd name="T24" fmla="*/ 2 w 8"/>
                <a:gd name="T25" fmla="*/ 31 h 36"/>
                <a:gd name="T26" fmla="*/ 0 w 8"/>
                <a:gd name="T27" fmla="*/ 31 h 36"/>
                <a:gd name="T28" fmla="*/ 1 w 8"/>
                <a:gd name="T29" fmla="*/ 14 h 36"/>
                <a:gd name="T30" fmla="*/ 2 w 8"/>
                <a:gd name="T31" fmla="*/ 12 h 36"/>
                <a:gd name="T32" fmla="*/ 2 w 8"/>
                <a:gd name="T33" fmla="*/ 10 h 36"/>
                <a:gd name="T34" fmla="*/ 1 w 8"/>
                <a:gd name="T35" fmla="*/ 10 h 36"/>
                <a:gd name="T36" fmla="*/ 1 w 8"/>
                <a:gd name="T37" fmla="*/ 10 h 36"/>
                <a:gd name="T38" fmla="*/ 1 w 8"/>
                <a:gd name="T39" fmla="*/ 6 h 36"/>
                <a:gd name="T40" fmla="*/ 1 w 8"/>
                <a:gd name="T41" fmla="*/ 2 h 36"/>
                <a:gd name="T42" fmla="*/ 1 w 8"/>
                <a:gd name="T43" fmla="*/ 1 h 36"/>
                <a:gd name="T44" fmla="*/ 2 w 8"/>
                <a:gd name="T45" fmla="*/ 0 h 36"/>
                <a:gd name="T46" fmla="*/ 5 w 8"/>
                <a:gd name="T4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" h="36">
                  <a:moveTo>
                    <a:pt x="5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8" y="2"/>
                  </a:lnTo>
                  <a:lnTo>
                    <a:pt x="8" y="19"/>
                  </a:lnTo>
                  <a:lnTo>
                    <a:pt x="6" y="35"/>
                  </a:lnTo>
                  <a:lnTo>
                    <a:pt x="6" y="36"/>
                  </a:lnTo>
                  <a:lnTo>
                    <a:pt x="6" y="35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2" y="31"/>
                  </a:lnTo>
                  <a:lnTo>
                    <a:pt x="0" y="31"/>
                  </a:lnTo>
                  <a:lnTo>
                    <a:pt x="1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6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8" name="Freeform 1038"/>
            <p:cNvSpPr>
              <a:spLocks/>
            </p:cNvSpPr>
            <p:nvPr/>
          </p:nvSpPr>
          <p:spPr bwMode="auto">
            <a:xfrm>
              <a:off x="5611813" y="2957513"/>
              <a:ext cx="223838" cy="14288"/>
            </a:xfrm>
            <a:custGeom>
              <a:avLst/>
              <a:gdLst>
                <a:gd name="T0" fmla="*/ 16 w 141"/>
                <a:gd name="T1" fmla="*/ 0 h 9"/>
                <a:gd name="T2" fmla="*/ 24 w 141"/>
                <a:gd name="T3" fmla="*/ 0 h 9"/>
                <a:gd name="T4" fmla="*/ 25 w 141"/>
                <a:gd name="T5" fmla="*/ 0 h 9"/>
                <a:gd name="T6" fmla="*/ 26 w 141"/>
                <a:gd name="T7" fmla="*/ 0 h 9"/>
                <a:gd name="T8" fmla="*/ 55 w 141"/>
                <a:gd name="T9" fmla="*/ 0 h 9"/>
                <a:gd name="T10" fmla="*/ 55 w 141"/>
                <a:gd name="T11" fmla="*/ 0 h 9"/>
                <a:gd name="T12" fmla="*/ 55 w 141"/>
                <a:gd name="T13" fmla="*/ 1 h 9"/>
                <a:gd name="T14" fmla="*/ 55 w 141"/>
                <a:gd name="T15" fmla="*/ 2 h 9"/>
                <a:gd name="T16" fmla="*/ 56 w 141"/>
                <a:gd name="T17" fmla="*/ 2 h 9"/>
                <a:gd name="T18" fmla="*/ 59 w 141"/>
                <a:gd name="T19" fmla="*/ 0 h 9"/>
                <a:gd name="T20" fmla="*/ 64 w 141"/>
                <a:gd name="T21" fmla="*/ 0 h 9"/>
                <a:gd name="T22" fmla="*/ 79 w 141"/>
                <a:gd name="T23" fmla="*/ 1 h 9"/>
                <a:gd name="T24" fmla="*/ 80 w 141"/>
                <a:gd name="T25" fmla="*/ 1 h 9"/>
                <a:gd name="T26" fmla="*/ 80 w 141"/>
                <a:gd name="T27" fmla="*/ 1 h 9"/>
                <a:gd name="T28" fmla="*/ 135 w 141"/>
                <a:gd name="T29" fmla="*/ 1 h 9"/>
                <a:gd name="T30" fmla="*/ 137 w 141"/>
                <a:gd name="T31" fmla="*/ 1 h 9"/>
                <a:gd name="T32" fmla="*/ 139 w 141"/>
                <a:gd name="T33" fmla="*/ 2 h 9"/>
                <a:gd name="T34" fmla="*/ 140 w 141"/>
                <a:gd name="T35" fmla="*/ 4 h 9"/>
                <a:gd name="T36" fmla="*/ 141 w 141"/>
                <a:gd name="T37" fmla="*/ 5 h 9"/>
                <a:gd name="T38" fmla="*/ 141 w 141"/>
                <a:gd name="T39" fmla="*/ 6 h 9"/>
                <a:gd name="T40" fmla="*/ 141 w 141"/>
                <a:gd name="T41" fmla="*/ 6 h 9"/>
                <a:gd name="T42" fmla="*/ 140 w 141"/>
                <a:gd name="T43" fmla="*/ 6 h 9"/>
                <a:gd name="T44" fmla="*/ 140 w 141"/>
                <a:gd name="T45" fmla="*/ 8 h 9"/>
                <a:gd name="T46" fmla="*/ 137 w 141"/>
                <a:gd name="T47" fmla="*/ 9 h 9"/>
                <a:gd name="T48" fmla="*/ 67 w 141"/>
                <a:gd name="T49" fmla="*/ 8 h 9"/>
                <a:gd name="T50" fmla="*/ 26 w 141"/>
                <a:gd name="T51" fmla="*/ 6 h 9"/>
                <a:gd name="T52" fmla="*/ 14 w 141"/>
                <a:gd name="T53" fmla="*/ 6 h 9"/>
                <a:gd name="T54" fmla="*/ 4 w 141"/>
                <a:gd name="T55" fmla="*/ 6 h 9"/>
                <a:gd name="T56" fmla="*/ 3 w 141"/>
                <a:gd name="T57" fmla="*/ 6 h 9"/>
                <a:gd name="T58" fmla="*/ 3 w 141"/>
                <a:gd name="T59" fmla="*/ 6 h 9"/>
                <a:gd name="T60" fmla="*/ 1 w 141"/>
                <a:gd name="T61" fmla="*/ 6 h 9"/>
                <a:gd name="T62" fmla="*/ 0 w 141"/>
                <a:gd name="T63" fmla="*/ 4 h 9"/>
                <a:gd name="T64" fmla="*/ 0 w 141"/>
                <a:gd name="T65" fmla="*/ 2 h 9"/>
                <a:gd name="T66" fmla="*/ 0 w 141"/>
                <a:gd name="T67" fmla="*/ 1 h 9"/>
                <a:gd name="T68" fmla="*/ 3 w 141"/>
                <a:gd name="T69" fmla="*/ 0 h 9"/>
                <a:gd name="T70" fmla="*/ 7 w 141"/>
                <a:gd name="T71" fmla="*/ 0 h 9"/>
                <a:gd name="T72" fmla="*/ 16 w 141"/>
                <a:gd name="T7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1" h="9">
                  <a:moveTo>
                    <a:pt x="16" y="0"/>
                  </a:moveTo>
                  <a:lnTo>
                    <a:pt x="24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1"/>
                  </a:lnTo>
                  <a:lnTo>
                    <a:pt x="55" y="2"/>
                  </a:lnTo>
                  <a:lnTo>
                    <a:pt x="56" y="2"/>
                  </a:lnTo>
                  <a:lnTo>
                    <a:pt x="59" y="0"/>
                  </a:lnTo>
                  <a:lnTo>
                    <a:pt x="64" y="0"/>
                  </a:lnTo>
                  <a:lnTo>
                    <a:pt x="79" y="1"/>
                  </a:lnTo>
                  <a:lnTo>
                    <a:pt x="80" y="1"/>
                  </a:lnTo>
                  <a:lnTo>
                    <a:pt x="80" y="1"/>
                  </a:lnTo>
                  <a:lnTo>
                    <a:pt x="135" y="1"/>
                  </a:lnTo>
                  <a:lnTo>
                    <a:pt x="137" y="1"/>
                  </a:lnTo>
                  <a:lnTo>
                    <a:pt x="139" y="2"/>
                  </a:lnTo>
                  <a:lnTo>
                    <a:pt x="140" y="4"/>
                  </a:lnTo>
                  <a:lnTo>
                    <a:pt x="141" y="5"/>
                  </a:lnTo>
                  <a:lnTo>
                    <a:pt x="141" y="6"/>
                  </a:lnTo>
                  <a:lnTo>
                    <a:pt x="141" y="6"/>
                  </a:lnTo>
                  <a:lnTo>
                    <a:pt x="140" y="6"/>
                  </a:lnTo>
                  <a:lnTo>
                    <a:pt x="140" y="8"/>
                  </a:lnTo>
                  <a:lnTo>
                    <a:pt x="137" y="9"/>
                  </a:lnTo>
                  <a:lnTo>
                    <a:pt x="67" y="8"/>
                  </a:lnTo>
                  <a:lnTo>
                    <a:pt x="26" y="6"/>
                  </a:lnTo>
                  <a:lnTo>
                    <a:pt x="14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3" y="0"/>
                  </a:lnTo>
                  <a:lnTo>
                    <a:pt x="7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9" name="Freeform 1039"/>
            <p:cNvSpPr>
              <a:spLocks/>
            </p:cNvSpPr>
            <p:nvPr/>
          </p:nvSpPr>
          <p:spPr bwMode="auto">
            <a:xfrm>
              <a:off x="5618163" y="2913063"/>
              <a:ext cx="211138" cy="47625"/>
            </a:xfrm>
            <a:custGeom>
              <a:avLst/>
              <a:gdLst>
                <a:gd name="T0" fmla="*/ 10 w 133"/>
                <a:gd name="T1" fmla="*/ 6 h 30"/>
                <a:gd name="T2" fmla="*/ 12 w 133"/>
                <a:gd name="T3" fmla="*/ 8 h 30"/>
                <a:gd name="T4" fmla="*/ 23 w 133"/>
                <a:gd name="T5" fmla="*/ 2 h 30"/>
                <a:gd name="T6" fmla="*/ 22 w 133"/>
                <a:gd name="T7" fmla="*/ 10 h 30"/>
                <a:gd name="T8" fmla="*/ 25 w 133"/>
                <a:gd name="T9" fmla="*/ 11 h 30"/>
                <a:gd name="T10" fmla="*/ 14 w 133"/>
                <a:gd name="T11" fmla="*/ 21 h 30"/>
                <a:gd name="T12" fmla="*/ 16 w 133"/>
                <a:gd name="T13" fmla="*/ 21 h 30"/>
                <a:gd name="T14" fmla="*/ 46 w 133"/>
                <a:gd name="T15" fmla="*/ 3 h 30"/>
                <a:gd name="T16" fmla="*/ 31 w 133"/>
                <a:gd name="T17" fmla="*/ 16 h 30"/>
                <a:gd name="T18" fmla="*/ 25 w 133"/>
                <a:gd name="T19" fmla="*/ 25 h 30"/>
                <a:gd name="T20" fmla="*/ 58 w 133"/>
                <a:gd name="T21" fmla="*/ 4 h 30"/>
                <a:gd name="T22" fmla="*/ 65 w 133"/>
                <a:gd name="T23" fmla="*/ 3 h 30"/>
                <a:gd name="T24" fmla="*/ 63 w 133"/>
                <a:gd name="T25" fmla="*/ 10 h 30"/>
                <a:gd name="T26" fmla="*/ 50 w 133"/>
                <a:gd name="T27" fmla="*/ 21 h 30"/>
                <a:gd name="T28" fmla="*/ 47 w 133"/>
                <a:gd name="T29" fmla="*/ 24 h 30"/>
                <a:gd name="T30" fmla="*/ 78 w 133"/>
                <a:gd name="T31" fmla="*/ 3 h 30"/>
                <a:gd name="T32" fmla="*/ 63 w 133"/>
                <a:gd name="T33" fmla="*/ 19 h 30"/>
                <a:gd name="T34" fmla="*/ 92 w 133"/>
                <a:gd name="T35" fmla="*/ 3 h 30"/>
                <a:gd name="T36" fmla="*/ 75 w 133"/>
                <a:gd name="T37" fmla="*/ 20 h 30"/>
                <a:gd name="T38" fmla="*/ 105 w 133"/>
                <a:gd name="T39" fmla="*/ 3 h 30"/>
                <a:gd name="T40" fmla="*/ 102 w 133"/>
                <a:gd name="T41" fmla="*/ 11 h 30"/>
                <a:gd name="T42" fmla="*/ 116 w 133"/>
                <a:gd name="T43" fmla="*/ 4 h 30"/>
                <a:gd name="T44" fmla="*/ 94 w 133"/>
                <a:gd name="T45" fmla="*/ 24 h 30"/>
                <a:gd name="T46" fmla="*/ 127 w 133"/>
                <a:gd name="T47" fmla="*/ 6 h 30"/>
                <a:gd name="T48" fmla="*/ 107 w 133"/>
                <a:gd name="T49" fmla="*/ 24 h 30"/>
                <a:gd name="T50" fmla="*/ 133 w 133"/>
                <a:gd name="T51" fmla="*/ 8 h 30"/>
                <a:gd name="T52" fmla="*/ 123 w 133"/>
                <a:gd name="T53" fmla="*/ 21 h 30"/>
                <a:gd name="T54" fmla="*/ 118 w 133"/>
                <a:gd name="T55" fmla="*/ 25 h 30"/>
                <a:gd name="T56" fmla="*/ 128 w 133"/>
                <a:gd name="T57" fmla="*/ 21 h 30"/>
                <a:gd name="T58" fmla="*/ 127 w 133"/>
                <a:gd name="T59" fmla="*/ 29 h 30"/>
                <a:gd name="T60" fmla="*/ 124 w 133"/>
                <a:gd name="T61" fmla="*/ 25 h 30"/>
                <a:gd name="T62" fmla="*/ 115 w 133"/>
                <a:gd name="T63" fmla="*/ 29 h 30"/>
                <a:gd name="T64" fmla="*/ 126 w 133"/>
                <a:gd name="T65" fmla="*/ 17 h 30"/>
                <a:gd name="T66" fmla="*/ 130 w 133"/>
                <a:gd name="T67" fmla="*/ 12 h 30"/>
                <a:gd name="T68" fmla="*/ 102 w 133"/>
                <a:gd name="T69" fmla="*/ 29 h 30"/>
                <a:gd name="T70" fmla="*/ 116 w 133"/>
                <a:gd name="T71" fmla="*/ 15 h 30"/>
                <a:gd name="T72" fmla="*/ 90 w 133"/>
                <a:gd name="T73" fmla="*/ 29 h 30"/>
                <a:gd name="T74" fmla="*/ 105 w 133"/>
                <a:gd name="T75" fmla="*/ 12 h 30"/>
                <a:gd name="T76" fmla="*/ 112 w 133"/>
                <a:gd name="T77" fmla="*/ 6 h 30"/>
                <a:gd name="T78" fmla="*/ 97 w 133"/>
                <a:gd name="T79" fmla="*/ 16 h 30"/>
                <a:gd name="T80" fmla="*/ 75 w 133"/>
                <a:gd name="T81" fmla="*/ 28 h 30"/>
                <a:gd name="T82" fmla="*/ 98 w 133"/>
                <a:gd name="T83" fmla="*/ 8 h 30"/>
                <a:gd name="T84" fmla="*/ 82 w 133"/>
                <a:gd name="T85" fmla="*/ 17 h 30"/>
                <a:gd name="T86" fmla="*/ 69 w 133"/>
                <a:gd name="T87" fmla="*/ 21 h 30"/>
                <a:gd name="T88" fmla="*/ 55 w 133"/>
                <a:gd name="T89" fmla="*/ 28 h 30"/>
                <a:gd name="T90" fmla="*/ 51 w 133"/>
                <a:gd name="T91" fmla="*/ 28 h 30"/>
                <a:gd name="T92" fmla="*/ 43 w 133"/>
                <a:gd name="T93" fmla="*/ 28 h 30"/>
                <a:gd name="T94" fmla="*/ 61 w 133"/>
                <a:gd name="T95" fmla="*/ 8 h 30"/>
                <a:gd name="T96" fmla="*/ 63 w 133"/>
                <a:gd name="T97" fmla="*/ 6 h 30"/>
                <a:gd name="T98" fmla="*/ 30 w 133"/>
                <a:gd name="T99" fmla="*/ 27 h 30"/>
                <a:gd name="T100" fmla="*/ 22 w 133"/>
                <a:gd name="T101" fmla="*/ 28 h 30"/>
                <a:gd name="T102" fmla="*/ 31 w 133"/>
                <a:gd name="T103" fmla="*/ 13 h 30"/>
                <a:gd name="T104" fmla="*/ 39 w 133"/>
                <a:gd name="T105" fmla="*/ 7 h 30"/>
                <a:gd name="T106" fmla="*/ 18 w 133"/>
                <a:gd name="T107" fmla="*/ 16 h 30"/>
                <a:gd name="T108" fmla="*/ 3 w 133"/>
                <a:gd name="T109" fmla="*/ 24 h 30"/>
                <a:gd name="T110" fmla="*/ 14 w 133"/>
                <a:gd name="T111" fmla="*/ 12 h 30"/>
                <a:gd name="T112" fmla="*/ 20 w 133"/>
                <a:gd name="T113" fmla="*/ 4 h 30"/>
                <a:gd name="T114" fmla="*/ 0 w 133"/>
                <a:gd name="T115" fmla="*/ 17 h 30"/>
                <a:gd name="T116" fmla="*/ 8 w 133"/>
                <a:gd name="T117" fmla="*/ 7 h 30"/>
                <a:gd name="T118" fmla="*/ 4 w 133"/>
                <a:gd name="T1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3" h="30">
                  <a:moveTo>
                    <a:pt x="13" y="0"/>
                  </a:moveTo>
                  <a:lnTo>
                    <a:pt x="14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0" y="6"/>
                  </a:lnTo>
                  <a:lnTo>
                    <a:pt x="8" y="11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12" y="8"/>
                  </a:lnTo>
                  <a:lnTo>
                    <a:pt x="20" y="2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18" y="10"/>
                  </a:lnTo>
                  <a:lnTo>
                    <a:pt x="13" y="16"/>
                  </a:lnTo>
                  <a:lnTo>
                    <a:pt x="6" y="21"/>
                  </a:lnTo>
                  <a:lnTo>
                    <a:pt x="13" y="16"/>
                  </a:lnTo>
                  <a:lnTo>
                    <a:pt x="22" y="10"/>
                  </a:lnTo>
                  <a:lnTo>
                    <a:pt x="30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4"/>
                  </a:lnTo>
                  <a:lnTo>
                    <a:pt x="25" y="11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7" y="19"/>
                  </a:lnTo>
                  <a:lnTo>
                    <a:pt x="16" y="20"/>
                  </a:lnTo>
                  <a:lnTo>
                    <a:pt x="14" y="21"/>
                  </a:lnTo>
                  <a:lnTo>
                    <a:pt x="14" y="23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4" y="23"/>
                  </a:lnTo>
                  <a:lnTo>
                    <a:pt x="16" y="21"/>
                  </a:lnTo>
                  <a:lnTo>
                    <a:pt x="23" y="16"/>
                  </a:lnTo>
                  <a:lnTo>
                    <a:pt x="30" y="11"/>
                  </a:lnTo>
                  <a:lnTo>
                    <a:pt x="38" y="6"/>
                  </a:lnTo>
                  <a:lnTo>
                    <a:pt x="44" y="3"/>
                  </a:lnTo>
                  <a:lnTo>
                    <a:pt x="46" y="3"/>
                  </a:lnTo>
                  <a:lnTo>
                    <a:pt x="46" y="3"/>
                  </a:lnTo>
                  <a:lnTo>
                    <a:pt x="46" y="4"/>
                  </a:lnTo>
                  <a:lnTo>
                    <a:pt x="39" y="10"/>
                  </a:lnTo>
                  <a:lnTo>
                    <a:pt x="33" y="15"/>
                  </a:lnTo>
                  <a:lnTo>
                    <a:pt x="31" y="16"/>
                  </a:lnTo>
                  <a:lnTo>
                    <a:pt x="30" y="19"/>
                  </a:lnTo>
                  <a:lnTo>
                    <a:pt x="27" y="20"/>
                  </a:lnTo>
                  <a:lnTo>
                    <a:pt x="26" y="23"/>
                  </a:lnTo>
                  <a:lnTo>
                    <a:pt x="25" y="24"/>
                  </a:lnTo>
                  <a:lnTo>
                    <a:pt x="25" y="25"/>
                  </a:lnTo>
                  <a:lnTo>
                    <a:pt x="40" y="15"/>
                  </a:lnTo>
                  <a:lnTo>
                    <a:pt x="56" y="3"/>
                  </a:lnTo>
                  <a:lnTo>
                    <a:pt x="56" y="3"/>
                  </a:lnTo>
                  <a:lnTo>
                    <a:pt x="58" y="3"/>
                  </a:lnTo>
                  <a:lnTo>
                    <a:pt x="58" y="4"/>
                  </a:lnTo>
                  <a:lnTo>
                    <a:pt x="52" y="10"/>
                  </a:lnTo>
                  <a:lnTo>
                    <a:pt x="46" y="16"/>
                  </a:lnTo>
                  <a:lnTo>
                    <a:pt x="39" y="21"/>
                  </a:lnTo>
                  <a:lnTo>
                    <a:pt x="52" y="11"/>
                  </a:lnTo>
                  <a:lnTo>
                    <a:pt x="65" y="3"/>
                  </a:lnTo>
                  <a:lnTo>
                    <a:pt x="68" y="2"/>
                  </a:lnTo>
                  <a:lnTo>
                    <a:pt x="69" y="2"/>
                  </a:lnTo>
                  <a:lnTo>
                    <a:pt x="69" y="3"/>
                  </a:lnTo>
                  <a:lnTo>
                    <a:pt x="69" y="3"/>
                  </a:lnTo>
                  <a:lnTo>
                    <a:pt x="63" y="10"/>
                  </a:lnTo>
                  <a:lnTo>
                    <a:pt x="56" y="17"/>
                  </a:lnTo>
                  <a:lnTo>
                    <a:pt x="55" y="17"/>
                  </a:lnTo>
                  <a:lnTo>
                    <a:pt x="54" y="19"/>
                  </a:lnTo>
                  <a:lnTo>
                    <a:pt x="52" y="20"/>
                  </a:lnTo>
                  <a:lnTo>
                    <a:pt x="50" y="21"/>
                  </a:lnTo>
                  <a:lnTo>
                    <a:pt x="48" y="23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50" y="23"/>
                  </a:lnTo>
                  <a:lnTo>
                    <a:pt x="64" y="12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80" y="3"/>
                  </a:lnTo>
                  <a:lnTo>
                    <a:pt x="80" y="3"/>
                  </a:lnTo>
                  <a:lnTo>
                    <a:pt x="80" y="4"/>
                  </a:lnTo>
                  <a:lnTo>
                    <a:pt x="71" y="11"/>
                  </a:lnTo>
                  <a:lnTo>
                    <a:pt x="63" y="19"/>
                  </a:lnTo>
                  <a:lnTo>
                    <a:pt x="58" y="24"/>
                  </a:lnTo>
                  <a:lnTo>
                    <a:pt x="59" y="24"/>
                  </a:lnTo>
                  <a:lnTo>
                    <a:pt x="90" y="3"/>
                  </a:lnTo>
                  <a:lnTo>
                    <a:pt x="92" y="3"/>
                  </a:lnTo>
                  <a:lnTo>
                    <a:pt x="92" y="3"/>
                  </a:lnTo>
                  <a:lnTo>
                    <a:pt x="93" y="3"/>
                  </a:lnTo>
                  <a:lnTo>
                    <a:pt x="93" y="4"/>
                  </a:lnTo>
                  <a:lnTo>
                    <a:pt x="88" y="10"/>
                  </a:lnTo>
                  <a:lnTo>
                    <a:pt x="81" y="16"/>
                  </a:lnTo>
                  <a:lnTo>
                    <a:pt x="75" y="20"/>
                  </a:lnTo>
                  <a:lnTo>
                    <a:pt x="89" y="11"/>
                  </a:lnTo>
                  <a:lnTo>
                    <a:pt x="102" y="3"/>
                  </a:lnTo>
                  <a:lnTo>
                    <a:pt x="103" y="3"/>
                  </a:lnTo>
                  <a:lnTo>
                    <a:pt x="103" y="3"/>
                  </a:lnTo>
                  <a:lnTo>
                    <a:pt x="105" y="3"/>
                  </a:lnTo>
                  <a:lnTo>
                    <a:pt x="105" y="4"/>
                  </a:lnTo>
                  <a:lnTo>
                    <a:pt x="93" y="16"/>
                  </a:lnTo>
                  <a:lnTo>
                    <a:pt x="78" y="27"/>
                  </a:lnTo>
                  <a:lnTo>
                    <a:pt x="90" y="19"/>
                  </a:lnTo>
                  <a:lnTo>
                    <a:pt x="102" y="11"/>
                  </a:lnTo>
                  <a:lnTo>
                    <a:pt x="115" y="3"/>
                  </a:lnTo>
                  <a:lnTo>
                    <a:pt x="115" y="3"/>
                  </a:lnTo>
                  <a:lnTo>
                    <a:pt x="116" y="3"/>
                  </a:lnTo>
                  <a:lnTo>
                    <a:pt x="116" y="3"/>
                  </a:lnTo>
                  <a:lnTo>
                    <a:pt x="116" y="4"/>
                  </a:lnTo>
                  <a:lnTo>
                    <a:pt x="110" y="10"/>
                  </a:lnTo>
                  <a:lnTo>
                    <a:pt x="103" y="16"/>
                  </a:lnTo>
                  <a:lnTo>
                    <a:pt x="101" y="19"/>
                  </a:lnTo>
                  <a:lnTo>
                    <a:pt x="97" y="21"/>
                  </a:lnTo>
                  <a:lnTo>
                    <a:pt x="94" y="24"/>
                  </a:lnTo>
                  <a:lnTo>
                    <a:pt x="93" y="25"/>
                  </a:lnTo>
                  <a:lnTo>
                    <a:pt x="109" y="15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27" y="6"/>
                  </a:lnTo>
                  <a:lnTo>
                    <a:pt x="123" y="10"/>
                  </a:lnTo>
                  <a:lnTo>
                    <a:pt x="120" y="13"/>
                  </a:lnTo>
                  <a:lnTo>
                    <a:pt x="115" y="17"/>
                  </a:lnTo>
                  <a:lnTo>
                    <a:pt x="111" y="20"/>
                  </a:lnTo>
                  <a:lnTo>
                    <a:pt x="107" y="24"/>
                  </a:lnTo>
                  <a:lnTo>
                    <a:pt x="109" y="23"/>
                  </a:lnTo>
                  <a:lnTo>
                    <a:pt x="115" y="19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133" y="8"/>
                  </a:lnTo>
                  <a:lnTo>
                    <a:pt x="133" y="10"/>
                  </a:lnTo>
                  <a:lnTo>
                    <a:pt x="132" y="12"/>
                  </a:lnTo>
                  <a:lnTo>
                    <a:pt x="128" y="16"/>
                  </a:lnTo>
                  <a:lnTo>
                    <a:pt x="123" y="21"/>
                  </a:lnTo>
                  <a:lnTo>
                    <a:pt x="123" y="21"/>
                  </a:lnTo>
                  <a:lnTo>
                    <a:pt x="122" y="23"/>
                  </a:lnTo>
                  <a:lnTo>
                    <a:pt x="120" y="24"/>
                  </a:lnTo>
                  <a:lnTo>
                    <a:pt x="119" y="24"/>
                  </a:lnTo>
                  <a:lnTo>
                    <a:pt x="119" y="25"/>
                  </a:lnTo>
                  <a:lnTo>
                    <a:pt x="118" y="25"/>
                  </a:lnTo>
                  <a:lnTo>
                    <a:pt x="119" y="25"/>
                  </a:lnTo>
                  <a:lnTo>
                    <a:pt x="120" y="25"/>
                  </a:lnTo>
                  <a:lnTo>
                    <a:pt x="127" y="21"/>
                  </a:lnTo>
                  <a:lnTo>
                    <a:pt x="127" y="21"/>
                  </a:lnTo>
                  <a:lnTo>
                    <a:pt x="128" y="21"/>
                  </a:lnTo>
                  <a:lnTo>
                    <a:pt x="128" y="24"/>
                  </a:lnTo>
                  <a:lnTo>
                    <a:pt x="128" y="25"/>
                  </a:lnTo>
                  <a:lnTo>
                    <a:pt x="128" y="27"/>
                  </a:lnTo>
                  <a:lnTo>
                    <a:pt x="128" y="28"/>
                  </a:lnTo>
                  <a:lnTo>
                    <a:pt x="127" y="29"/>
                  </a:lnTo>
                  <a:lnTo>
                    <a:pt x="126" y="29"/>
                  </a:lnTo>
                  <a:lnTo>
                    <a:pt x="126" y="28"/>
                  </a:lnTo>
                  <a:lnTo>
                    <a:pt x="126" y="27"/>
                  </a:lnTo>
                  <a:lnTo>
                    <a:pt x="126" y="25"/>
                  </a:lnTo>
                  <a:lnTo>
                    <a:pt x="124" y="25"/>
                  </a:lnTo>
                  <a:lnTo>
                    <a:pt x="122" y="25"/>
                  </a:lnTo>
                  <a:lnTo>
                    <a:pt x="120" y="27"/>
                  </a:lnTo>
                  <a:lnTo>
                    <a:pt x="118" y="28"/>
                  </a:lnTo>
                  <a:lnTo>
                    <a:pt x="116" y="28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4" y="28"/>
                  </a:lnTo>
                  <a:lnTo>
                    <a:pt x="114" y="28"/>
                  </a:lnTo>
                  <a:lnTo>
                    <a:pt x="120" y="23"/>
                  </a:lnTo>
                  <a:lnTo>
                    <a:pt x="126" y="17"/>
                  </a:lnTo>
                  <a:lnTo>
                    <a:pt x="126" y="16"/>
                  </a:lnTo>
                  <a:lnTo>
                    <a:pt x="127" y="15"/>
                  </a:lnTo>
                  <a:lnTo>
                    <a:pt x="128" y="15"/>
                  </a:lnTo>
                  <a:lnTo>
                    <a:pt x="130" y="13"/>
                  </a:lnTo>
                  <a:lnTo>
                    <a:pt x="130" y="12"/>
                  </a:lnTo>
                  <a:lnTo>
                    <a:pt x="130" y="12"/>
                  </a:lnTo>
                  <a:lnTo>
                    <a:pt x="128" y="12"/>
                  </a:lnTo>
                  <a:lnTo>
                    <a:pt x="126" y="13"/>
                  </a:lnTo>
                  <a:lnTo>
                    <a:pt x="102" y="29"/>
                  </a:lnTo>
                  <a:lnTo>
                    <a:pt x="102" y="29"/>
                  </a:lnTo>
                  <a:lnTo>
                    <a:pt x="101" y="28"/>
                  </a:lnTo>
                  <a:lnTo>
                    <a:pt x="102" y="28"/>
                  </a:lnTo>
                  <a:lnTo>
                    <a:pt x="107" y="23"/>
                  </a:lnTo>
                  <a:lnTo>
                    <a:pt x="112" y="17"/>
                  </a:lnTo>
                  <a:lnTo>
                    <a:pt x="116" y="15"/>
                  </a:lnTo>
                  <a:lnTo>
                    <a:pt x="120" y="11"/>
                  </a:lnTo>
                  <a:lnTo>
                    <a:pt x="122" y="10"/>
                  </a:lnTo>
                  <a:lnTo>
                    <a:pt x="123" y="8"/>
                  </a:lnTo>
                  <a:lnTo>
                    <a:pt x="107" y="19"/>
                  </a:lnTo>
                  <a:lnTo>
                    <a:pt x="90" y="29"/>
                  </a:lnTo>
                  <a:lnTo>
                    <a:pt x="89" y="28"/>
                  </a:lnTo>
                  <a:lnTo>
                    <a:pt x="89" y="28"/>
                  </a:lnTo>
                  <a:lnTo>
                    <a:pt x="94" y="21"/>
                  </a:lnTo>
                  <a:lnTo>
                    <a:pt x="99" y="17"/>
                  </a:lnTo>
                  <a:lnTo>
                    <a:pt x="105" y="12"/>
                  </a:lnTo>
                  <a:lnTo>
                    <a:pt x="106" y="11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1" y="7"/>
                  </a:lnTo>
                  <a:lnTo>
                    <a:pt x="112" y="6"/>
                  </a:lnTo>
                  <a:lnTo>
                    <a:pt x="112" y="6"/>
                  </a:lnTo>
                  <a:lnTo>
                    <a:pt x="112" y="6"/>
                  </a:lnTo>
                  <a:lnTo>
                    <a:pt x="110" y="7"/>
                  </a:lnTo>
                  <a:lnTo>
                    <a:pt x="107" y="10"/>
                  </a:lnTo>
                  <a:lnTo>
                    <a:pt x="97" y="16"/>
                  </a:lnTo>
                  <a:lnTo>
                    <a:pt x="88" y="24"/>
                  </a:lnTo>
                  <a:lnTo>
                    <a:pt x="76" y="29"/>
                  </a:lnTo>
                  <a:lnTo>
                    <a:pt x="76" y="29"/>
                  </a:lnTo>
                  <a:lnTo>
                    <a:pt x="75" y="29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81" y="23"/>
                  </a:lnTo>
                  <a:lnTo>
                    <a:pt x="89" y="17"/>
                  </a:lnTo>
                  <a:lnTo>
                    <a:pt x="94" y="13"/>
                  </a:lnTo>
                  <a:lnTo>
                    <a:pt x="98" y="8"/>
                  </a:lnTo>
                  <a:lnTo>
                    <a:pt x="101" y="7"/>
                  </a:lnTo>
                  <a:lnTo>
                    <a:pt x="101" y="6"/>
                  </a:lnTo>
                  <a:lnTo>
                    <a:pt x="101" y="6"/>
                  </a:lnTo>
                  <a:lnTo>
                    <a:pt x="98" y="7"/>
                  </a:lnTo>
                  <a:lnTo>
                    <a:pt x="82" y="17"/>
                  </a:lnTo>
                  <a:lnTo>
                    <a:pt x="65" y="28"/>
                  </a:lnTo>
                  <a:lnTo>
                    <a:pt x="64" y="28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9" y="21"/>
                  </a:lnTo>
                  <a:lnTo>
                    <a:pt x="75" y="17"/>
                  </a:lnTo>
                  <a:lnTo>
                    <a:pt x="80" y="15"/>
                  </a:lnTo>
                  <a:lnTo>
                    <a:pt x="84" y="11"/>
                  </a:lnTo>
                  <a:lnTo>
                    <a:pt x="89" y="7"/>
                  </a:lnTo>
                  <a:lnTo>
                    <a:pt x="55" y="28"/>
                  </a:lnTo>
                  <a:lnTo>
                    <a:pt x="52" y="30"/>
                  </a:lnTo>
                  <a:lnTo>
                    <a:pt x="51" y="30"/>
                  </a:lnTo>
                  <a:lnTo>
                    <a:pt x="51" y="29"/>
                  </a:lnTo>
                  <a:lnTo>
                    <a:pt x="51" y="28"/>
                  </a:lnTo>
                  <a:lnTo>
                    <a:pt x="51" y="28"/>
                  </a:lnTo>
                  <a:lnTo>
                    <a:pt x="59" y="20"/>
                  </a:lnTo>
                  <a:lnTo>
                    <a:pt x="65" y="13"/>
                  </a:lnTo>
                  <a:lnTo>
                    <a:pt x="55" y="20"/>
                  </a:lnTo>
                  <a:lnTo>
                    <a:pt x="44" y="28"/>
                  </a:lnTo>
                  <a:lnTo>
                    <a:pt x="43" y="28"/>
                  </a:lnTo>
                  <a:lnTo>
                    <a:pt x="43" y="27"/>
                  </a:lnTo>
                  <a:lnTo>
                    <a:pt x="43" y="27"/>
                  </a:lnTo>
                  <a:lnTo>
                    <a:pt x="51" y="19"/>
                  </a:lnTo>
                  <a:lnTo>
                    <a:pt x="60" y="11"/>
                  </a:lnTo>
                  <a:lnTo>
                    <a:pt x="61" y="8"/>
                  </a:lnTo>
                  <a:lnTo>
                    <a:pt x="64" y="7"/>
                  </a:lnTo>
                  <a:lnTo>
                    <a:pt x="64" y="6"/>
                  </a:lnTo>
                  <a:lnTo>
                    <a:pt x="65" y="4"/>
                  </a:lnTo>
                  <a:lnTo>
                    <a:pt x="64" y="6"/>
                  </a:lnTo>
                  <a:lnTo>
                    <a:pt x="63" y="6"/>
                  </a:lnTo>
                  <a:lnTo>
                    <a:pt x="60" y="8"/>
                  </a:lnTo>
                  <a:lnTo>
                    <a:pt x="46" y="19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7"/>
                  </a:lnTo>
                  <a:lnTo>
                    <a:pt x="35" y="21"/>
                  </a:lnTo>
                  <a:lnTo>
                    <a:pt x="40" y="16"/>
                  </a:lnTo>
                  <a:lnTo>
                    <a:pt x="31" y="23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1" y="28"/>
                  </a:lnTo>
                  <a:lnTo>
                    <a:pt x="21" y="27"/>
                  </a:lnTo>
                  <a:lnTo>
                    <a:pt x="21" y="27"/>
                  </a:lnTo>
                  <a:lnTo>
                    <a:pt x="26" y="20"/>
                  </a:lnTo>
                  <a:lnTo>
                    <a:pt x="31" y="13"/>
                  </a:lnTo>
                  <a:lnTo>
                    <a:pt x="39" y="7"/>
                  </a:lnTo>
                  <a:lnTo>
                    <a:pt x="42" y="6"/>
                  </a:lnTo>
                  <a:lnTo>
                    <a:pt x="42" y="4"/>
                  </a:lnTo>
                  <a:lnTo>
                    <a:pt x="42" y="6"/>
                  </a:lnTo>
                  <a:lnTo>
                    <a:pt x="39" y="7"/>
                  </a:lnTo>
                  <a:lnTo>
                    <a:pt x="25" y="17"/>
                  </a:lnTo>
                  <a:lnTo>
                    <a:pt x="12" y="27"/>
                  </a:lnTo>
                  <a:lnTo>
                    <a:pt x="10" y="27"/>
                  </a:lnTo>
                  <a:lnTo>
                    <a:pt x="10" y="25"/>
                  </a:lnTo>
                  <a:lnTo>
                    <a:pt x="18" y="16"/>
                  </a:lnTo>
                  <a:lnTo>
                    <a:pt x="13" y="19"/>
                  </a:lnTo>
                  <a:lnTo>
                    <a:pt x="9" y="23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8" y="17"/>
                  </a:lnTo>
                  <a:lnTo>
                    <a:pt x="13" y="13"/>
                  </a:lnTo>
                  <a:lnTo>
                    <a:pt x="14" y="12"/>
                  </a:lnTo>
                  <a:lnTo>
                    <a:pt x="16" y="10"/>
                  </a:lnTo>
                  <a:lnTo>
                    <a:pt x="17" y="8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2" y="11"/>
                  </a:lnTo>
                  <a:lnTo>
                    <a:pt x="4" y="16"/>
                  </a:lnTo>
                  <a:lnTo>
                    <a:pt x="1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4" y="12"/>
                  </a:lnTo>
                  <a:lnTo>
                    <a:pt x="6" y="8"/>
                  </a:lnTo>
                  <a:lnTo>
                    <a:pt x="10" y="3"/>
                  </a:lnTo>
                  <a:lnTo>
                    <a:pt x="8" y="7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4"/>
                  </a:lnTo>
                  <a:lnTo>
                    <a:pt x="10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80" name="그룹 579"/>
          <p:cNvGrpSpPr/>
          <p:nvPr/>
        </p:nvGrpSpPr>
        <p:grpSpPr>
          <a:xfrm>
            <a:off x="897787" y="134120"/>
            <a:ext cx="357321" cy="379308"/>
            <a:chOff x="5218112" y="220662"/>
            <a:chExt cx="265113" cy="247650"/>
          </a:xfrm>
        </p:grpSpPr>
        <p:sp>
          <p:nvSpPr>
            <p:cNvPr id="581" name="Rectangle 1051"/>
            <p:cNvSpPr>
              <a:spLocks noChangeArrowheads="1"/>
            </p:cNvSpPr>
            <p:nvPr/>
          </p:nvSpPr>
          <p:spPr bwMode="auto">
            <a:xfrm>
              <a:off x="5230812" y="350837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2" name="Freeform 1052"/>
            <p:cNvSpPr>
              <a:spLocks/>
            </p:cNvSpPr>
            <p:nvPr/>
          </p:nvSpPr>
          <p:spPr bwMode="auto">
            <a:xfrm>
              <a:off x="5218112" y="315912"/>
              <a:ext cx="12700" cy="60325"/>
            </a:xfrm>
            <a:custGeom>
              <a:avLst/>
              <a:gdLst>
                <a:gd name="T0" fmla="*/ 1 w 8"/>
                <a:gd name="T1" fmla="*/ 0 h 38"/>
                <a:gd name="T2" fmla="*/ 0 w 8"/>
                <a:gd name="T3" fmla="*/ 3 h 38"/>
                <a:gd name="T4" fmla="*/ 0 w 8"/>
                <a:gd name="T5" fmla="*/ 4 h 38"/>
                <a:gd name="T6" fmla="*/ 1 w 8"/>
                <a:gd name="T7" fmla="*/ 5 h 38"/>
                <a:gd name="T8" fmla="*/ 4 w 8"/>
                <a:gd name="T9" fmla="*/ 7 h 38"/>
                <a:gd name="T10" fmla="*/ 8 w 8"/>
                <a:gd name="T11" fmla="*/ 7 h 38"/>
                <a:gd name="T12" fmla="*/ 8 w 8"/>
                <a:gd name="T13" fmla="*/ 15 h 38"/>
                <a:gd name="T14" fmla="*/ 6 w 8"/>
                <a:gd name="T15" fmla="*/ 17 h 38"/>
                <a:gd name="T16" fmla="*/ 6 w 8"/>
                <a:gd name="T17" fmla="*/ 19 h 38"/>
                <a:gd name="T18" fmla="*/ 6 w 8"/>
                <a:gd name="T19" fmla="*/ 19 h 38"/>
                <a:gd name="T20" fmla="*/ 8 w 8"/>
                <a:gd name="T21" fmla="*/ 19 h 38"/>
                <a:gd name="T22" fmla="*/ 8 w 8"/>
                <a:gd name="T23" fmla="*/ 19 h 38"/>
                <a:gd name="T24" fmla="*/ 8 w 8"/>
                <a:gd name="T25" fmla="*/ 20 h 38"/>
                <a:gd name="T26" fmla="*/ 5 w 8"/>
                <a:gd name="T27" fmla="*/ 25 h 38"/>
                <a:gd name="T28" fmla="*/ 5 w 8"/>
                <a:gd name="T29" fmla="*/ 26 h 38"/>
                <a:gd name="T30" fmla="*/ 5 w 8"/>
                <a:gd name="T31" fmla="*/ 26 h 38"/>
                <a:gd name="T32" fmla="*/ 6 w 8"/>
                <a:gd name="T33" fmla="*/ 26 h 38"/>
                <a:gd name="T34" fmla="*/ 8 w 8"/>
                <a:gd name="T35" fmla="*/ 25 h 38"/>
                <a:gd name="T36" fmla="*/ 8 w 8"/>
                <a:gd name="T37" fmla="*/ 30 h 38"/>
                <a:gd name="T38" fmla="*/ 8 w 8"/>
                <a:gd name="T39" fmla="*/ 32 h 38"/>
                <a:gd name="T40" fmla="*/ 6 w 8"/>
                <a:gd name="T41" fmla="*/ 33 h 38"/>
                <a:gd name="T42" fmla="*/ 5 w 8"/>
                <a:gd name="T43" fmla="*/ 33 h 38"/>
                <a:gd name="T44" fmla="*/ 2 w 8"/>
                <a:gd name="T45" fmla="*/ 33 h 38"/>
                <a:gd name="T46" fmla="*/ 1 w 8"/>
                <a:gd name="T47" fmla="*/ 34 h 38"/>
                <a:gd name="T48" fmla="*/ 1 w 8"/>
                <a:gd name="T49" fmla="*/ 36 h 38"/>
                <a:gd name="T50" fmla="*/ 2 w 8"/>
                <a:gd name="T51" fmla="*/ 38 h 38"/>
                <a:gd name="T52" fmla="*/ 1 w 8"/>
                <a:gd name="T53" fmla="*/ 37 h 38"/>
                <a:gd name="T54" fmla="*/ 1 w 8"/>
                <a:gd name="T55" fmla="*/ 36 h 38"/>
                <a:gd name="T56" fmla="*/ 0 w 8"/>
                <a:gd name="T57" fmla="*/ 3 h 38"/>
                <a:gd name="T58" fmla="*/ 0 w 8"/>
                <a:gd name="T59" fmla="*/ 2 h 38"/>
                <a:gd name="T60" fmla="*/ 1 w 8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" h="38">
                  <a:moveTo>
                    <a:pt x="1" y="0"/>
                  </a:move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20"/>
                  </a:lnTo>
                  <a:lnTo>
                    <a:pt x="5" y="25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6" y="26"/>
                  </a:lnTo>
                  <a:lnTo>
                    <a:pt x="8" y="25"/>
                  </a:lnTo>
                  <a:lnTo>
                    <a:pt x="8" y="30"/>
                  </a:lnTo>
                  <a:lnTo>
                    <a:pt x="8" y="32"/>
                  </a:lnTo>
                  <a:lnTo>
                    <a:pt x="6" y="33"/>
                  </a:lnTo>
                  <a:lnTo>
                    <a:pt x="5" y="33"/>
                  </a:lnTo>
                  <a:lnTo>
                    <a:pt x="2" y="33"/>
                  </a:lnTo>
                  <a:lnTo>
                    <a:pt x="1" y="34"/>
                  </a:lnTo>
                  <a:lnTo>
                    <a:pt x="1" y="36"/>
                  </a:lnTo>
                  <a:lnTo>
                    <a:pt x="2" y="38"/>
                  </a:lnTo>
                  <a:lnTo>
                    <a:pt x="1" y="37"/>
                  </a:lnTo>
                  <a:lnTo>
                    <a:pt x="1" y="3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3" name="Freeform 1053"/>
            <p:cNvSpPr>
              <a:spLocks/>
            </p:cNvSpPr>
            <p:nvPr/>
          </p:nvSpPr>
          <p:spPr bwMode="auto">
            <a:xfrm>
              <a:off x="5473700" y="327025"/>
              <a:ext cx="9525" cy="57150"/>
            </a:xfrm>
            <a:custGeom>
              <a:avLst/>
              <a:gdLst>
                <a:gd name="T0" fmla="*/ 6 w 6"/>
                <a:gd name="T1" fmla="*/ 0 h 36"/>
                <a:gd name="T2" fmla="*/ 6 w 6"/>
                <a:gd name="T3" fmla="*/ 1 h 36"/>
                <a:gd name="T4" fmla="*/ 6 w 6"/>
                <a:gd name="T5" fmla="*/ 34 h 36"/>
                <a:gd name="T6" fmla="*/ 6 w 6"/>
                <a:gd name="T7" fmla="*/ 35 h 36"/>
                <a:gd name="T8" fmla="*/ 5 w 6"/>
                <a:gd name="T9" fmla="*/ 36 h 36"/>
                <a:gd name="T10" fmla="*/ 4 w 6"/>
                <a:gd name="T11" fmla="*/ 36 h 36"/>
                <a:gd name="T12" fmla="*/ 1 w 6"/>
                <a:gd name="T13" fmla="*/ 36 h 36"/>
                <a:gd name="T14" fmla="*/ 2 w 6"/>
                <a:gd name="T15" fmla="*/ 35 h 36"/>
                <a:gd name="T16" fmla="*/ 4 w 6"/>
                <a:gd name="T17" fmla="*/ 34 h 36"/>
                <a:gd name="T18" fmla="*/ 4 w 6"/>
                <a:gd name="T19" fmla="*/ 33 h 36"/>
                <a:gd name="T20" fmla="*/ 2 w 6"/>
                <a:gd name="T21" fmla="*/ 31 h 36"/>
                <a:gd name="T22" fmla="*/ 0 w 6"/>
                <a:gd name="T23" fmla="*/ 30 h 36"/>
                <a:gd name="T24" fmla="*/ 0 w 6"/>
                <a:gd name="T25" fmla="*/ 30 h 36"/>
                <a:gd name="T26" fmla="*/ 0 w 6"/>
                <a:gd name="T27" fmla="*/ 4 h 36"/>
                <a:gd name="T28" fmla="*/ 2 w 6"/>
                <a:gd name="T29" fmla="*/ 4 h 36"/>
                <a:gd name="T30" fmla="*/ 5 w 6"/>
                <a:gd name="T31" fmla="*/ 4 h 36"/>
                <a:gd name="T32" fmla="*/ 6 w 6"/>
                <a:gd name="T33" fmla="*/ 2 h 36"/>
                <a:gd name="T34" fmla="*/ 6 w 6"/>
                <a:gd name="T3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36">
                  <a:moveTo>
                    <a:pt x="6" y="0"/>
                  </a:moveTo>
                  <a:lnTo>
                    <a:pt x="6" y="1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6"/>
                  </a:lnTo>
                  <a:lnTo>
                    <a:pt x="2" y="35"/>
                  </a:lnTo>
                  <a:lnTo>
                    <a:pt x="4" y="34"/>
                  </a:lnTo>
                  <a:lnTo>
                    <a:pt x="4" y="33"/>
                  </a:lnTo>
                  <a:lnTo>
                    <a:pt x="2" y="31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4"/>
                  </a:lnTo>
                  <a:lnTo>
                    <a:pt x="2" y="4"/>
                  </a:lnTo>
                  <a:lnTo>
                    <a:pt x="5" y="4"/>
                  </a:lnTo>
                  <a:lnTo>
                    <a:pt x="6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4" name="Freeform 1054"/>
            <p:cNvSpPr>
              <a:spLocks/>
            </p:cNvSpPr>
            <p:nvPr/>
          </p:nvSpPr>
          <p:spPr bwMode="auto">
            <a:xfrm>
              <a:off x="5321300" y="265112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5" name="Freeform 1055"/>
            <p:cNvSpPr>
              <a:spLocks noEditPoints="1"/>
            </p:cNvSpPr>
            <p:nvPr/>
          </p:nvSpPr>
          <p:spPr bwMode="auto">
            <a:xfrm>
              <a:off x="5311775" y="220662"/>
              <a:ext cx="76200" cy="76200"/>
            </a:xfrm>
            <a:custGeom>
              <a:avLst/>
              <a:gdLst>
                <a:gd name="T0" fmla="*/ 27 w 48"/>
                <a:gd name="T1" fmla="*/ 7 h 48"/>
                <a:gd name="T2" fmla="*/ 27 w 48"/>
                <a:gd name="T3" fmla="*/ 7 h 48"/>
                <a:gd name="T4" fmla="*/ 26 w 48"/>
                <a:gd name="T5" fmla="*/ 8 h 48"/>
                <a:gd name="T6" fmla="*/ 23 w 48"/>
                <a:gd name="T7" fmla="*/ 7 h 48"/>
                <a:gd name="T8" fmla="*/ 19 w 48"/>
                <a:gd name="T9" fmla="*/ 8 h 48"/>
                <a:gd name="T10" fmla="*/ 14 w 48"/>
                <a:gd name="T11" fmla="*/ 9 h 48"/>
                <a:gd name="T12" fmla="*/ 11 w 48"/>
                <a:gd name="T13" fmla="*/ 12 h 48"/>
                <a:gd name="T14" fmla="*/ 9 w 48"/>
                <a:gd name="T15" fmla="*/ 16 h 48"/>
                <a:gd name="T16" fmla="*/ 7 w 48"/>
                <a:gd name="T17" fmla="*/ 20 h 48"/>
                <a:gd name="T18" fmla="*/ 6 w 48"/>
                <a:gd name="T19" fmla="*/ 20 h 48"/>
                <a:gd name="T20" fmla="*/ 6 w 48"/>
                <a:gd name="T21" fmla="*/ 21 h 48"/>
                <a:gd name="T22" fmla="*/ 6 w 48"/>
                <a:gd name="T23" fmla="*/ 21 h 48"/>
                <a:gd name="T24" fmla="*/ 7 w 48"/>
                <a:gd name="T25" fmla="*/ 21 h 48"/>
                <a:gd name="T26" fmla="*/ 7 w 48"/>
                <a:gd name="T27" fmla="*/ 25 h 48"/>
                <a:gd name="T28" fmla="*/ 4 w 48"/>
                <a:gd name="T29" fmla="*/ 29 h 48"/>
                <a:gd name="T30" fmla="*/ 2 w 48"/>
                <a:gd name="T31" fmla="*/ 30 h 48"/>
                <a:gd name="T32" fmla="*/ 4 w 48"/>
                <a:gd name="T33" fmla="*/ 31 h 48"/>
                <a:gd name="T34" fmla="*/ 7 w 48"/>
                <a:gd name="T35" fmla="*/ 30 h 48"/>
                <a:gd name="T36" fmla="*/ 9 w 48"/>
                <a:gd name="T37" fmla="*/ 33 h 48"/>
                <a:gd name="T38" fmla="*/ 10 w 48"/>
                <a:gd name="T39" fmla="*/ 34 h 48"/>
                <a:gd name="T40" fmla="*/ 10 w 48"/>
                <a:gd name="T41" fmla="*/ 35 h 48"/>
                <a:gd name="T42" fmla="*/ 10 w 48"/>
                <a:gd name="T43" fmla="*/ 35 h 48"/>
                <a:gd name="T44" fmla="*/ 10 w 48"/>
                <a:gd name="T45" fmla="*/ 37 h 48"/>
                <a:gd name="T46" fmla="*/ 11 w 48"/>
                <a:gd name="T47" fmla="*/ 37 h 48"/>
                <a:gd name="T48" fmla="*/ 13 w 48"/>
                <a:gd name="T49" fmla="*/ 37 h 48"/>
                <a:gd name="T50" fmla="*/ 14 w 48"/>
                <a:gd name="T51" fmla="*/ 38 h 48"/>
                <a:gd name="T52" fmla="*/ 17 w 48"/>
                <a:gd name="T53" fmla="*/ 39 h 48"/>
                <a:gd name="T54" fmla="*/ 17 w 48"/>
                <a:gd name="T55" fmla="*/ 41 h 48"/>
                <a:gd name="T56" fmla="*/ 18 w 48"/>
                <a:gd name="T57" fmla="*/ 41 h 48"/>
                <a:gd name="T58" fmla="*/ 18 w 48"/>
                <a:gd name="T59" fmla="*/ 41 h 48"/>
                <a:gd name="T60" fmla="*/ 21 w 48"/>
                <a:gd name="T61" fmla="*/ 41 h 48"/>
                <a:gd name="T62" fmla="*/ 26 w 48"/>
                <a:gd name="T63" fmla="*/ 41 h 48"/>
                <a:gd name="T64" fmla="*/ 30 w 48"/>
                <a:gd name="T65" fmla="*/ 39 h 48"/>
                <a:gd name="T66" fmla="*/ 34 w 48"/>
                <a:gd name="T67" fmla="*/ 37 h 48"/>
                <a:gd name="T68" fmla="*/ 38 w 48"/>
                <a:gd name="T69" fmla="*/ 33 h 48"/>
                <a:gd name="T70" fmla="*/ 40 w 48"/>
                <a:gd name="T71" fmla="*/ 30 h 48"/>
                <a:gd name="T72" fmla="*/ 42 w 48"/>
                <a:gd name="T73" fmla="*/ 25 h 48"/>
                <a:gd name="T74" fmla="*/ 42 w 48"/>
                <a:gd name="T75" fmla="*/ 20 h 48"/>
                <a:gd name="T76" fmla="*/ 40 w 48"/>
                <a:gd name="T77" fmla="*/ 16 h 48"/>
                <a:gd name="T78" fmla="*/ 38 w 48"/>
                <a:gd name="T79" fmla="*/ 13 h 48"/>
                <a:gd name="T80" fmla="*/ 38 w 48"/>
                <a:gd name="T81" fmla="*/ 12 h 48"/>
                <a:gd name="T82" fmla="*/ 36 w 48"/>
                <a:gd name="T83" fmla="*/ 12 h 48"/>
                <a:gd name="T84" fmla="*/ 32 w 48"/>
                <a:gd name="T85" fmla="*/ 9 h 48"/>
                <a:gd name="T86" fmla="*/ 28 w 48"/>
                <a:gd name="T87" fmla="*/ 8 h 48"/>
                <a:gd name="T88" fmla="*/ 27 w 48"/>
                <a:gd name="T89" fmla="*/ 7 h 48"/>
                <a:gd name="T90" fmla="*/ 27 w 48"/>
                <a:gd name="T91" fmla="*/ 0 h 48"/>
                <a:gd name="T92" fmla="*/ 39 w 48"/>
                <a:gd name="T93" fmla="*/ 5 h 48"/>
                <a:gd name="T94" fmla="*/ 47 w 48"/>
                <a:gd name="T95" fmla="*/ 13 h 48"/>
                <a:gd name="T96" fmla="*/ 48 w 48"/>
                <a:gd name="T97" fmla="*/ 25 h 48"/>
                <a:gd name="T98" fmla="*/ 43 w 48"/>
                <a:gd name="T99" fmla="*/ 38 h 48"/>
                <a:gd name="T100" fmla="*/ 34 w 48"/>
                <a:gd name="T101" fmla="*/ 45 h 48"/>
                <a:gd name="T102" fmla="*/ 21 w 48"/>
                <a:gd name="T103" fmla="*/ 48 h 48"/>
                <a:gd name="T104" fmla="*/ 21 w 48"/>
                <a:gd name="T105" fmla="*/ 47 h 48"/>
                <a:gd name="T106" fmla="*/ 21 w 48"/>
                <a:gd name="T107" fmla="*/ 47 h 48"/>
                <a:gd name="T108" fmla="*/ 19 w 48"/>
                <a:gd name="T109" fmla="*/ 47 h 48"/>
                <a:gd name="T110" fmla="*/ 19 w 48"/>
                <a:gd name="T111" fmla="*/ 47 h 48"/>
                <a:gd name="T112" fmla="*/ 9 w 48"/>
                <a:gd name="T113" fmla="*/ 43 h 48"/>
                <a:gd name="T114" fmla="*/ 2 w 48"/>
                <a:gd name="T115" fmla="*/ 35 h 48"/>
                <a:gd name="T116" fmla="*/ 0 w 48"/>
                <a:gd name="T117" fmla="*/ 25 h 48"/>
                <a:gd name="T118" fmla="*/ 2 w 48"/>
                <a:gd name="T119" fmla="*/ 16 h 48"/>
                <a:gd name="T120" fmla="*/ 7 w 48"/>
                <a:gd name="T121" fmla="*/ 7 h 48"/>
                <a:gd name="T122" fmla="*/ 15 w 48"/>
                <a:gd name="T123" fmla="*/ 1 h 48"/>
                <a:gd name="T124" fmla="*/ 27 w 48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48">
                  <a:moveTo>
                    <a:pt x="27" y="7"/>
                  </a:moveTo>
                  <a:lnTo>
                    <a:pt x="27" y="7"/>
                  </a:lnTo>
                  <a:lnTo>
                    <a:pt x="26" y="8"/>
                  </a:lnTo>
                  <a:lnTo>
                    <a:pt x="23" y="7"/>
                  </a:lnTo>
                  <a:lnTo>
                    <a:pt x="19" y="8"/>
                  </a:lnTo>
                  <a:lnTo>
                    <a:pt x="14" y="9"/>
                  </a:lnTo>
                  <a:lnTo>
                    <a:pt x="11" y="12"/>
                  </a:lnTo>
                  <a:lnTo>
                    <a:pt x="9" y="16"/>
                  </a:lnTo>
                  <a:lnTo>
                    <a:pt x="7" y="20"/>
                  </a:lnTo>
                  <a:lnTo>
                    <a:pt x="6" y="20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7" y="21"/>
                  </a:lnTo>
                  <a:lnTo>
                    <a:pt x="7" y="25"/>
                  </a:lnTo>
                  <a:lnTo>
                    <a:pt x="4" y="29"/>
                  </a:lnTo>
                  <a:lnTo>
                    <a:pt x="2" y="30"/>
                  </a:lnTo>
                  <a:lnTo>
                    <a:pt x="4" y="31"/>
                  </a:lnTo>
                  <a:lnTo>
                    <a:pt x="7" y="30"/>
                  </a:lnTo>
                  <a:lnTo>
                    <a:pt x="9" y="33"/>
                  </a:lnTo>
                  <a:lnTo>
                    <a:pt x="10" y="34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0" y="37"/>
                  </a:lnTo>
                  <a:lnTo>
                    <a:pt x="11" y="37"/>
                  </a:lnTo>
                  <a:lnTo>
                    <a:pt x="13" y="37"/>
                  </a:lnTo>
                  <a:lnTo>
                    <a:pt x="14" y="38"/>
                  </a:lnTo>
                  <a:lnTo>
                    <a:pt x="17" y="39"/>
                  </a:lnTo>
                  <a:lnTo>
                    <a:pt x="17" y="41"/>
                  </a:lnTo>
                  <a:lnTo>
                    <a:pt x="18" y="41"/>
                  </a:lnTo>
                  <a:lnTo>
                    <a:pt x="18" y="41"/>
                  </a:lnTo>
                  <a:lnTo>
                    <a:pt x="21" y="41"/>
                  </a:lnTo>
                  <a:lnTo>
                    <a:pt x="26" y="41"/>
                  </a:lnTo>
                  <a:lnTo>
                    <a:pt x="30" y="39"/>
                  </a:lnTo>
                  <a:lnTo>
                    <a:pt x="34" y="37"/>
                  </a:lnTo>
                  <a:lnTo>
                    <a:pt x="38" y="33"/>
                  </a:lnTo>
                  <a:lnTo>
                    <a:pt x="40" y="30"/>
                  </a:lnTo>
                  <a:lnTo>
                    <a:pt x="42" y="25"/>
                  </a:lnTo>
                  <a:lnTo>
                    <a:pt x="42" y="20"/>
                  </a:lnTo>
                  <a:lnTo>
                    <a:pt x="40" y="16"/>
                  </a:lnTo>
                  <a:lnTo>
                    <a:pt x="38" y="13"/>
                  </a:lnTo>
                  <a:lnTo>
                    <a:pt x="38" y="12"/>
                  </a:lnTo>
                  <a:lnTo>
                    <a:pt x="36" y="12"/>
                  </a:lnTo>
                  <a:lnTo>
                    <a:pt x="32" y="9"/>
                  </a:lnTo>
                  <a:lnTo>
                    <a:pt x="28" y="8"/>
                  </a:lnTo>
                  <a:lnTo>
                    <a:pt x="27" y="7"/>
                  </a:lnTo>
                  <a:close/>
                  <a:moveTo>
                    <a:pt x="27" y="0"/>
                  </a:moveTo>
                  <a:lnTo>
                    <a:pt x="39" y="5"/>
                  </a:lnTo>
                  <a:lnTo>
                    <a:pt x="47" y="13"/>
                  </a:lnTo>
                  <a:lnTo>
                    <a:pt x="48" y="25"/>
                  </a:lnTo>
                  <a:lnTo>
                    <a:pt x="43" y="38"/>
                  </a:lnTo>
                  <a:lnTo>
                    <a:pt x="34" y="45"/>
                  </a:lnTo>
                  <a:lnTo>
                    <a:pt x="21" y="48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9" y="47"/>
                  </a:lnTo>
                  <a:lnTo>
                    <a:pt x="9" y="43"/>
                  </a:lnTo>
                  <a:lnTo>
                    <a:pt x="2" y="35"/>
                  </a:lnTo>
                  <a:lnTo>
                    <a:pt x="0" y="25"/>
                  </a:lnTo>
                  <a:lnTo>
                    <a:pt x="2" y="16"/>
                  </a:lnTo>
                  <a:lnTo>
                    <a:pt x="7" y="7"/>
                  </a:lnTo>
                  <a:lnTo>
                    <a:pt x="15" y="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6" name="Freeform 1056"/>
            <p:cNvSpPr>
              <a:spLocks/>
            </p:cNvSpPr>
            <p:nvPr/>
          </p:nvSpPr>
          <p:spPr bwMode="auto">
            <a:xfrm>
              <a:off x="5218112" y="314325"/>
              <a:ext cx="265113" cy="19050"/>
            </a:xfrm>
            <a:custGeom>
              <a:avLst/>
              <a:gdLst>
                <a:gd name="T0" fmla="*/ 51 w 167"/>
                <a:gd name="T1" fmla="*/ 0 h 12"/>
                <a:gd name="T2" fmla="*/ 97 w 167"/>
                <a:gd name="T3" fmla="*/ 0 h 12"/>
                <a:gd name="T4" fmla="*/ 131 w 167"/>
                <a:gd name="T5" fmla="*/ 3 h 12"/>
                <a:gd name="T6" fmla="*/ 165 w 167"/>
                <a:gd name="T7" fmla="*/ 5 h 12"/>
                <a:gd name="T8" fmla="*/ 166 w 167"/>
                <a:gd name="T9" fmla="*/ 6 h 12"/>
                <a:gd name="T10" fmla="*/ 167 w 167"/>
                <a:gd name="T11" fmla="*/ 6 h 12"/>
                <a:gd name="T12" fmla="*/ 167 w 167"/>
                <a:gd name="T13" fmla="*/ 8 h 12"/>
                <a:gd name="T14" fmla="*/ 167 w 167"/>
                <a:gd name="T15" fmla="*/ 10 h 12"/>
                <a:gd name="T16" fmla="*/ 166 w 167"/>
                <a:gd name="T17" fmla="*/ 12 h 12"/>
                <a:gd name="T18" fmla="*/ 163 w 167"/>
                <a:gd name="T19" fmla="*/ 12 h 12"/>
                <a:gd name="T20" fmla="*/ 161 w 167"/>
                <a:gd name="T21" fmla="*/ 12 h 12"/>
                <a:gd name="T22" fmla="*/ 159 w 167"/>
                <a:gd name="T23" fmla="*/ 12 h 12"/>
                <a:gd name="T24" fmla="*/ 158 w 167"/>
                <a:gd name="T25" fmla="*/ 12 h 12"/>
                <a:gd name="T26" fmla="*/ 158 w 167"/>
                <a:gd name="T27" fmla="*/ 12 h 12"/>
                <a:gd name="T28" fmla="*/ 144 w 167"/>
                <a:gd name="T29" fmla="*/ 9 h 12"/>
                <a:gd name="T30" fmla="*/ 144 w 167"/>
                <a:gd name="T31" fmla="*/ 9 h 12"/>
                <a:gd name="T32" fmla="*/ 142 w 167"/>
                <a:gd name="T33" fmla="*/ 9 h 12"/>
                <a:gd name="T34" fmla="*/ 142 w 167"/>
                <a:gd name="T35" fmla="*/ 9 h 12"/>
                <a:gd name="T36" fmla="*/ 123 w 167"/>
                <a:gd name="T37" fmla="*/ 8 h 12"/>
                <a:gd name="T38" fmla="*/ 123 w 167"/>
                <a:gd name="T39" fmla="*/ 8 h 12"/>
                <a:gd name="T40" fmla="*/ 121 w 167"/>
                <a:gd name="T41" fmla="*/ 8 h 12"/>
                <a:gd name="T42" fmla="*/ 121 w 167"/>
                <a:gd name="T43" fmla="*/ 8 h 12"/>
                <a:gd name="T44" fmla="*/ 89 w 167"/>
                <a:gd name="T45" fmla="*/ 8 h 12"/>
                <a:gd name="T46" fmla="*/ 63 w 167"/>
                <a:gd name="T47" fmla="*/ 6 h 12"/>
                <a:gd name="T48" fmla="*/ 61 w 167"/>
                <a:gd name="T49" fmla="*/ 6 h 12"/>
                <a:gd name="T50" fmla="*/ 61 w 167"/>
                <a:gd name="T51" fmla="*/ 6 h 12"/>
                <a:gd name="T52" fmla="*/ 60 w 167"/>
                <a:gd name="T53" fmla="*/ 6 h 12"/>
                <a:gd name="T54" fmla="*/ 55 w 167"/>
                <a:gd name="T55" fmla="*/ 6 h 12"/>
                <a:gd name="T56" fmla="*/ 53 w 167"/>
                <a:gd name="T57" fmla="*/ 6 h 12"/>
                <a:gd name="T58" fmla="*/ 53 w 167"/>
                <a:gd name="T59" fmla="*/ 6 h 12"/>
                <a:gd name="T60" fmla="*/ 52 w 167"/>
                <a:gd name="T61" fmla="*/ 6 h 12"/>
                <a:gd name="T62" fmla="*/ 43 w 167"/>
                <a:gd name="T63" fmla="*/ 6 h 12"/>
                <a:gd name="T64" fmla="*/ 43 w 167"/>
                <a:gd name="T65" fmla="*/ 6 h 12"/>
                <a:gd name="T66" fmla="*/ 43 w 167"/>
                <a:gd name="T67" fmla="*/ 6 h 12"/>
                <a:gd name="T68" fmla="*/ 42 w 167"/>
                <a:gd name="T69" fmla="*/ 8 h 12"/>
                <a:gd name="T70" fmla="*/ 32 w 167"/>
                <a:gd name="T71" fmla="*/ 8 h 12"/>
                <a:gd name="T72" fmla="*/ 31 w 167"/>
                <a:gd name="T73" fmla="*/ 6 h 12"/>
                <a:gd name="T74" fmla="*/ 31 w 167"/>
                <a:gd name="T75" fmla="*/ 6 h 12"/>
                <a:gd name="T76" fmla="*/ 29 w 167"/>
                <a:gd name="T77" fmla="*/ 8 h 12"/>
                <a:gd name="T78" fmla="*/ 19 w 167"/>
                <a:gd name="T79" fmla="*/ 8 h 12"/>
                <a:gd name="T80" fmla="*/ 21 w 167"/>
                <a:gd name="T81" fmla="*/ 6 h 12"/>
                <a:gd name="T82" fmla="*/ 19 w 167"/>
                <a:gd name="T83" fmla="*/ 5 h 12"/>
                <a:gd name="T84" fmla="*/ 19 w 167"/>
                <a:gd name="T85" fmla="*/ 5 h 12"/>
                <a:gd name="T86" fmla="*/ 15 w 167"/>
                <a:gd name="T87" fmla="*/ 8 h 12"/>
                <a:gd name="T88" fmla="*/ 8 w 167"/>
                <a:gd name="T89" fmla="*/ 8 h 12"/>
                <a:gd name="T90" fmla="*/ 4 w 167"/>
                <a:gd name="T91" fmla="*/ 8 h 12"/>
                <a:gd name="T92" fmla="*/ 1 w 167"/>
                <a:gd name="T93" fmla="*/ 6 h 12"/>
                <a:gd name="T94" fmla="*/ 0 w 167"/>
                <a:gd name="T95" fmla="*/ 5 h 12"/>
                <a:gd name="T96" fmla="*/ 0 w 167"/>
                <a:gd name="T97" fmla="*/ 4 h 12"/>
                <a:gd name="T98" fmla="*/ 1 w 167"/>
                <a:gd name="T99" fmla="*/ 1 h 12"/>
                <a:gd name="T100" fmla="*/ 1 w 167"/>
                <a:gd name="T101" fmla="*/ 1 h 12"/>
                <a:gd name="T102" fmla="*/ 1 w 167"/>
                <a:gd name="T103" fmla="*/ 1 h 12"/>
                <a:gd name="T104" fmla="*/ 2 w 167"/>
                <a:gd name="T105" fmla="*/ 1 h 12"/>
                <a:gd name="T106" fmla="*/ 4 w 167"/>
                <a:gd name="T107" fmla="*/ 0 h 12"/>
                <a:gd name="T108" fmla="*/ 51 w 167"/>
                <a:gd name="T10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7" h="12">
                  <a:moveTo>
                    <a:pt x="51" y="0"/>
                  </a:moveTo>
                  <a:lnTo>
                    <a:pt x="97" y="0"/>
                  </a:lnTo>
                  <a:lnTo>
                    <a:pt x="131" y="3"/>
                  </a:lnTo>
                  <a:lnTo>
                    <a:pt x="165" y="5"/>
                  </a:lnTo>
                  <a:lnTo>
                    <a:pt x="166" y="6"/>
                  </a:lnTo>
                  <a:lnTo>
                    <a:pt x="167" y="6"/>
                  </a:lnTo>
                  <a:lnTo>
                    <a:pt x="167" y="8"/>
                  </a:lnTo>
                  <a:lnTo>
                    <a:pt x="167" y="10"/>
                  </a:lnTo>
                  <a:lnTo>
                    <a:pt x="166" y="12"/>
                  </a:lnTo>
                  <a:lnTo>
                    <a:pt x="163" y="12"/>
                  </a:lnTo>
                  <a:lnTo>
                    <a:pt x="161" y="12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58" y="12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2" y="9"/>
                  </a:lnTo>
                  <a:lnTo>
                    <a:pt x="142" y="9"/>
                  </a:lnTo>
                  <a:lnTo>
                    <a:pt x="123" y="8"/>
                  </a:lnTo>
                  <a:lnTo>
                    <a:pt x="123" y="8"/>
                  </a:lnTo>
                  <a:lnTo>
                    <a:pt x="121" y="8"/>
                  </a:lnTo>
                  <a:lnTo>
                    <a:pt x="121" y="8"/>
                  </a:lnTo>
                  <a:lnTo>
                    <a:pt x="89" y="8"/>
                  </a:lnTo>
                  <a:lnTo>
                    <a:pt x="63" y="6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60" y="6"/>
                  </a:lnTo>
                  <a:lnTo>
                    <a:pt x="55" y="6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2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2" y="8"/>
                  </a:lnTo>
                  <a:lnTo>
                    <a:pt x="32" y="8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29" y="8"/>
                  </a:lnTo>
                  <a:lnTo>
                    <a:pt x="19" y="8"/>
                  </a:lnTo>
                  <a:lnTo>
                    <a:pt x="21" y="6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5" y="8"/>
                  </a:lnTo>
                  <a:lnTo>
                    <a:pt x="8" y="8"/>
                  </a:lnTo>
                  <a:lnTo>
                    <a:pt x="4" y="8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4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7" name="Freeform 1057"/>
            <p:cNvSpPr>
              <a:spLocks/>
            </p:cNvSpPr>
            <p:nvPr/>
          </p:nvSpPr>
          <p:spPr bwMode="auto">
            <a:xfrm>
              <a:off x="5219700" y="368300"/>
              <a:ext cx="260350" cy="15875"/>
            </a:xfrm>
            <a:custGeom>
              <a:avLst/>
              <a:gdLst>
                <a:gd name="T0" fmla="*/ 5 w 164"/>
                <a:gd name="T1" fmla="*/ 0 h 10"/>
                <a:gd name="T2" fmla="*/ 7 w 164"/>
                <a:gd name="T3" fmla="*/ 0 h 10"/>
                <a:gd name="T4" fmla="*/ 17 w 164"/>
                <a:gd name="T5" fmla="*/ 0 h 10"/>
                <a:gd name="T6" fmla="*/ 16 w 164"/>
                <a:gd name="T7" fmla="*/ 0 h 10"/>
                <a:gd name="T8" fmla="*/ 17 w 164"/>
                <a:gd name="T9" fmla="*/ 1 h 10"/>
                <a:gd name="T10" fmla="*/ 31 w 164"/>
                <a:gd name="T11" fmla="*/ 0 h 10"/>
                <a:gd name="T12" fmla="*/ 38 w 164"/>
                <a:gd name="T13" fmla="*/ 0 h 10"/>
                <a:gd name="T14" fmla="*/ 38 w 164"/>
                <a:gd name="T15" fmla="*/ 1 h 10"/>
                <a:gd name="T16" fmla="*/ 47 w 164"/>
                <a:gd name="T17" fmla="*/ 0 h 10"/>
                <a:gd name="T18" fmla="*/ 48 w 164"/>
                <a:gd name="T19" fmla="*/ 1 h 10"/>
                <a:gd name="T20" fmla="*/ 54 w 164"/>
                <a:gd name="T21" fmla="*/ 0 h 10"/>
                <a:gd name="T22" fmla="*/ 54 w 164"/>
                <a:gd name="T23" fmla="*/ 1 h 10"/>
                <a:gd name="T24" fmla="*/ 55 w 164"/>
                <a:gd name="T25" fmla="*/ 3 h 10"/>
                <a:gd name="T26" fmla="*/ 69 w 164"/>
                <a:gd name="T27" fmla="*/ 1 h 10"/>
                <a:gd name="T28" fmla="*/ 71 w 164"/>
                <a:gd name="T29" fmla="*/ 3 h 10"/>
                <a:gd name="T30" fmla="*/ 79 w 164"/>
                <a:gd name="T31" fmla="*/ 1 h 10"/>
                <a:gd name="T32" fmla="*/ 80 w 164"/>
                <a:gd name="T33" fmla="*/ 3 h 10"/>
                <a:gd name="T34" fmla="*/ 86 w 164"/>
                <a:gd name="T35" fmla="*/ 1 h 10"/>
                <a:gd name="T36" fmla="*/ 86 w 164"/>
                <a:gd name="T37" fmla="*/ 3 h 10"/>
                <a:gd name="T38" fmla="*/ 88 w 164"/>
                <a:gd name="T39" fmla="*/ 4 h 10"/>
                <a:gd name="T40" fmla="*/ 101 w 164"/>
                <a:gd name="T41" fmla="*/ 3 h 10"/>
                <a:gd name="T42" fmla="*/ 100 w 164"/>
                <a:gd name="T43" fmla="*/ 4 h 10"/>
                <a:gd name="T44" fmla="*/ 101 w 164"/>
                <a:gd name="T45" fmla="*/ 4 h 10"/>
                <a:gd name="T46" fmla="*/ 120 w 164"/>
                <a:gd name="T47" fmla="*/ 4 h 10"/>
                <a:gd name="T48" fmla="*/ 122 w 164"/>
                <a:gd name="T49" fmla="*/ 4 h 10"/>
                <a:gd name="T50" fmla="*/ 130 w 164"/>
                <a:gd name="T51" fmla="*/ 4 h 10"/>
                <a:gd name="T52" fmla="*/ 132 w 164"/>
                <a:gd name="T53" fmla="*/ 4 h 10"/>
                <a:gd name="T54" fmla="*/ 160 w 164"/>
                <a:gd name="T55" fmla="*/ 4 h 10"/>
                <a:gd name="T56" fmla="*/ 164 w 164"/>
                <a:gd name="T57" fmla="*/ 7 h 10"/>
                <a:gd name="T58" fmla="*/ 162 w 164"/>
                <a:gd name="T59" fmla="*/ 9 h 10"/>
                <a:gd name="T60" fmla="*/ 160 w 164"/>
                <a:gd name="T61" fmla="*/ 10 h 10"/>
                <a:gd name="T62" fmla="*/ 4 w 164"/>
                <a:gd name="T63" fmla="*/ 7 h 10"/>
                <a:gd name="T64" fmla="*/ 1 w 164"/>
                <a:gd name="T65" fmla="*/ 5 h 10"/>
                <a:gd name="T66" fmla="*/ 1 w 164"/>
                <a:gd name="T67" fmla="*/ 5 h 10"/>
                <a:gd name="T68" fmla="*/ 0 w 164"/>
                <a:gd name="T69" fmla="*/ 1 h 10"/>
                <a:gd name="T70" fmla="*/ 4 w 164"/>
                <a:gd name="T7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4" h="10">
                  <a:moveTo>
                    <a:pt x="4" y="0"/>
                  </a:move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2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8" y="0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41" y="0"/>
                  </a:lnTo>
                  <a:lnTo>
                    <a:pt x="47" y="0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4" y="3"/>
                  </a:lnTo>
                  <a:lnTo>
                    <a:pt x="55" y="3"/>
                  </a:lnTo>
                  <a:lnTo>
                    <a:pt x="58" y="1"/>
                  </a:lnTo>
                  <a:lnTo>
                    <a:pt x="69" y="1"/>
                  </a:lnTo>
                  <a:lnTo>
                    <a:pt x="69" y="3"/>
                  </a:lnTo>
                  <a:lnTo>
                    <a:pt x="71" y="3"/>
                  </a:lnTo>
                  <a:lnTo>
                    <a:pt x="71" y="1"/>
                  </a:lnTo>
                  <a:lnTo>
                    <a:pt x="79" y="1"/>
                  </a:lnTo>
                  <a:lnTo>
                    <a:pt x="79" y="3"/>
                  </a:lnTo>
                  <a:lnTo>
                    <a:pt x="80" y="3"/>
                  </a:lnTo>
                  <a:lnTo>
                    <a:pt x="80" y="1"/>
                  </a:lnTo>
                  <a:lnTo>
                    <a:pt x="86" y="1"/>
                  </a:lnTo>
                  <a:lnTo>
                    <a:pt x="86" y="3"/>
                  </a:lnTo>
                  <a:lnTo>
                    <a:pt x="86" y="3"/>
                  </a:lnTo>
                  <a:lnTo>
                    <a:pt x="86" y="4"/>
                  </a:lnTo>
                  <a:lnTo>
                    <a:pt x="88" y="4"/>
                  </a:lnTo>
                  <a:lnTo>
                    <a:pt x="89" y="3"/>
                  </a:lnTo>
                  <a:lnTo>
                    <a:pt x="101" y="3"/>
                  </a:lnTo>
                  <a:lnTo>
                    <a:pt x="100" y="3"/>
                  </a:lnTo>
                  <a:lnTo>
                    <a:pt x="100" y="4"/>
                  </a:lnTo>
                  <a:lnTo>
                    <a:pt x="100" y="4"/>
                  </a:lnTo>
                  <a:lnTo>
                    <a:pt x="101" y="4"/>
                  </a:lnTo>
                  <a:lnTo>
                    <a:pt x="103" y="3"/>
                  </a:lnTo>
                  <a:lnTo>
                    <a:pt x="120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1" y="4"/>
                  </a:lnTo>
                  <a:lnTo>
                    <a:pt x="132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2" y="5"/>
                  </a:lnTo>
                  <a:lnTo>
                    <a:pt x="164" y="7"/>
                  </a:lnTo>
                  <a:lnTo>
                    <a:pt x="164" y="8"/>
                  </a:lnTo>
                  <a:lnTo>
                    <a:pt x="162" y="9"/>
                  </a:lnTo>
                  <a:lnTo>
                    <a:pt x="161" y="10"/>
                  </a:lnTo>
                  <a:lnTo>
                    <a:pt x="160" y="10"/>
                  </a:lnTo>
                  <a:lnTo>
                    <a:pt x="82" y="9"/>
                  </a:lnTo>
                  <a:lnTo>
                    <a:pt x="4" y="7"/>
                  </a:lnTo>
                  <a:lnTo>
                    <a:pt x="3" y="7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8" name="Freeform 1058"/>
            <p:cNvSpPr>
              <a:spLocks noEditPoints="1"/>
            </p:cNvSpPr>
            <p:nvPr/>
          </p:nvSpPr>
          <p:spPr bwMode="auto">
            <a:xfrm>
              <a:off x="5308600" y="407987"/>
              <a:ext cx="65088" cy="60325"/>
            </a:xfrm>
            <a:custGeom>
              <a:avLst/>
              <a:gdLst>
                <a:gd name="T0" fmla="*/ 24 w 41"/>
                <a:gd name="T1" fmla="*/ 2 h 38"/>
                <a:gd name="T2" fmla="*/ 16 w 41"/>
                <a:gd name="T3" fmla="*/ 6 h 38"/>
                <a:gd name="T4" fmla="*/ 13 w 41"/>
                <a:gd name="T5" fmla="*/ 8 h 38"/>
                <a:gd name="T6" fmla="*/ 11 w 41"/>
                <a:gd name="T7" fmla="*/ 9 h 38"/>
                <a:gd name="T8" fmla="*/ 9 w 41"/>
                <a:gd name="T9" fmla="*/ 9 h 38"/>
                <a:gd name="T10" fmla="*/ 9 w 41"/>
                <a:gd name="T11" fmla="*/ 10 h 38"/>
                <a:gd name="T12" fmla="*/ 9 w 41"/>
                <a:gd name="T13" fmla="*/ 10 h 38"/>
                <a:gd name="T14" fmla="*/ 8 w 41"/>
                <a:gd name="T15" fmla="*/ 14 h 38"/>
                <a:gd name="T16" fmla="*/ 7 w 41"/>
                <a:gd name="T17" fmla="*/ 18 h 38"/>
                <a:gd name="T18" fmla="*/ 7 w 41"/>
                <a:gd name="T19" fmla="*/ 18 h 38"/>
                <a:gd name="T20" fmla="*/ 7 w 41"/>
                <a:gd name="T21" fmla="*/ 18 h 38"/>
                <a:gd name="T22" fmla="*/ 7 w 41"/>
                <a:gd name="T23" fmla="*/ 19 h 38"/>
                <a:gd name="T24" fmla="*/ 8 w 41"/>
                <a:gd name="T25" fmla="*/ 23 h 38"/>
                <a:gd name="T26" fmla="*/ 12 w 41"/>
                <a:gd name="T27" fmla="*/ 27 h 38"/>
                <a:gd name="T28" fmla="*/ 15 w 41"/>
                <a:gd name="T29" fmla="*/ 30 h 38"/>
                <a:gd name="T30" fmla="*/ 20 w 41"/>
                <a:gd name="T31" fmla="*/ 30 h 38"/>
                <a:gd name="T32" fmla="*/ 24 w 41"/>
                <a:gd name="T33" fmla="*/ 30 h 38"/>
                <a:gd name="T34" fmla="*/ 26 w 41"/>
                <a:gd name="T35" fmla="*/ 30 h 38"/>
                <a:gd name="T36" fmla="*/ 26 w 41"/>
                <a:gd name="T37" fmla="*/ 30 h 38"/>
                <a:gd name="T38" fmla="*/ 28 w 41"/>
                <a:gd name="T39" fmla="*/ 30 h 38"/>
                <a:gd name="T40" fmla="*/ 28 w 41"/>
                <a:gd name="T41" fmla="*/ 29 h 38"/>
                <a:gd name="T42" fmla="*/ 33 w 41"/>
                <a:gd name="T43" fmla="*/ 23 h 38"/>
                <a:gd name="T44" fmla="*/ 34 w 41"/>
                <a:gd name="T45" fmla="*/ 16 h 38"/>
                <a:gd name="T46" fmla="*/ 30 w 41"/>
                <a:gd name="T47" fmla="*/ 9 h 38"/>
                <a:gd name="T48" fmla="*/ 23 w 41"/>
                <a:gd name="T49" fmla="*/ 6 h 38"/>
                <a:gd name="T50" fmla="*/ 25 w 41"/>
                <a:gd name="T51" fmla="*/ 4 h 38"/>
                <a:gd name="T52" fmla="*/ 25 w 41"/>
                <a:gd name="T53" fmla="*/ 2 h 38"/>
                <a:gd name="T54" fmla="*/ 24 w 41"/>
                <a:gd name="T55" fmla="*/ 2 h 38"/>
                <a:gd name="T56" fmla="*/ 19 w 41"/>
                <a:gd name="T57" fmla="*/ 0 h 38"/>
                <a:gd name="T58" fmla="*/ 19 w 41"/>
                <a:gd name="T59" fmla="*/ 0 h 38"/>
                <a:gd name="T60" fmla="*/ 29 w 41"/>
                <a:gd name="T61" fmla="*/ 0 h 38"/>
                <a:gd name="T62" fmla="*/ 37 w 41"/>
                <a:gd name="T63" fmla="*/ 5 h 38"/>
                <a:gd name="T64" fmla="*/ 41 w 41"/>
                <a:gd name="T65" fmla="*/ 16 h 38"/>
                <a:gd name="T66" fmla="*/ 40 w 41"/>
                <a:gd name="T67" fmla="*/ 26 h 38"/>
                <a:gd name="T68" fmla="*/ 34 w 41"/>
                <a:gd name="T69" fmla="*/ 34 h 38"/>
                <a:gd name="T70" fmla="*/ 25 w 41"/>
                <a:gd name="T71" fmla="*/ 38 h 38"/>
                <a:gd name="T72" fmla="*/ 16 w 41"/>
                <a:gd name="T73" fmla="*/ 36 h 38"/>
                <a:gd name="T74" fmla="*/ 8 w 41"/>
                <a:gd name="T75" fmla="*/ 34 h 38"/>
                <a:gd name="T76" fmla="*/ 3 w 41"/>
                <a:gd name="T77" fmla="*/ 27 h 38"/>
                <a:gd name="T78" fmla="*/ 0 w 41"/>
                <a:gd name="T79" fmla="*/ 19 h 38"/>
                <a:gd name="T80" fmla="*/ 0 w 41"/>
                <a:gd name="T81" fmla="*/ 14 h 38"/>
                <a:gd name="T82" fmla="*/ 2 w 41"/>
                <a:gd name="T83" fmla="*/ 9 h 38"/>
                <a:gd name="T84" fmla="*/ 4 w 41"/>
                <a:gd name="T85" fmla="*/ 5 h 38"/>
                <a:gd name="T86" fmla="*/ 8 w 41"/>
                <a:gd name="T87" fmla="*/ 2 h 38"/>
                <a:gd name="T88" fmla="*/ 13 w 41"/>
                <a:gd name="T89" fmla="*/ 0 h 38"/>
                <a:gd name="T90" fmla="*/ 19 w 41"/>
                <a:gd name="T9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" h="38">
                  <a:moveTo>
                    <a:pt x="24" y="2"/>
                  </a:moveTo>
                  <a:lnTo>
                    <a:pt x="16" y="6"/>
                  </a:lnTo>
                  <a:lnTo>
                    <a:pt x="13" y="8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8" y="14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9"/>
                  </a:lnTo>
                  <a:lnTo>
                    <a:pt x="8" y="23"/>
                  </a:lnTo>
                  <a:lnTo>
                    <a:pt x="12" y="27"/>
                  </a:lnTo>
                  <a:lnTo>
                    <a:pt x="15" y="30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28" y="29"/>
                  </a:lnTo>
                  <a:lnTo>
                    <a:pt x="33" y="23"/>
                  </a:lnTo>
                  <a:lnTo>
                    <a:pt x="34" y="16"/>
                  </a:lnTo>
                  <a:lnTo>
                    <a:pt x="30" y="9"/>
                  </a:lnTo>
                  <a:lnTo>
                    <a:pt x="23" y="6"/>
                  </a:lnTo>
                  <a:lnTo>
                    <a:pt x="25" y="4"/>
                  </a:lnTo>
                  <a:lnTo>
                    <a:pt x="25" y="2"/>
                  </a:lnTo>
                  <a:lnTo>
                    <a:pt x="24" y="2"/>
                  </a:lnTo>
                  <a:close/>
                  <a:moveTo>
                    <a:pt x="19" y="0"/>
                  </a:moveTo>
                  <a:lnTo>
                    <a:pt x="19" y="0"/>
                  </a:lnTo>
                  <a:lnTo>
                    <a:pt x="29" y="0"/>
                  </a:lnTo>
                  <a:lnTo>
                    <a:pt x="37" y="5"/>
                  </a:lnTo>
                  <a:lnTo>
                    <a:pt x="41" y="16"/>
                  </a:lnTo>
                  <a:lnTo>
                    <a:pt x="40" y="26"/>
                  </a:lnTo>
                  <a:lnTo>
                    <a:pt x="34" y="34"/>
                  </a:lnTo>
                  <a:lnTo>
                    <a:pt x="25" y="38"/>
                  </a:lnTo>
                  <a:lnTo>
                    <a:pt x="16" y="36"/>
                  </a:lnTo>
                  <a:lnTo>
                    <a:pt x="8" y="34"/>
                  </a:lnTo>
                  <a:lnTo>
                    <a:pt x="3" y="27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9" name="Freeform 1059"/>
            <p:cNvSpPr>
              <a:spLocks/>
            </p:cNvSpPr>
            <p:nvPr/>
          </p:nvSpPr>
          <p:spPr bwMode="auto">
            <a:xfrm>
              <a:off x="5314950" y="231775"/>
              <a:ext cx="58738" cy="53975"/>
            </a:xfrm>
            <a:custGeom>
              <a:avLst/>
              <a:gdLst>
                <a:gd name="T0" fmla="*/ 26 w 37"/>
                <a:gd name="T1" fmla="*/ 1 h 34"/>
                <a:gd name="T2" fmla="*/ 22 w 37"/>
                <a:gd name="T3" fmla="*/ 6 h 34"/>
                <a:gd name="T4" fmla="*/ 15 w 37"/>
                <a:gd name="T5" fmla="*/ 13 h 34"/>
                <a:gd name="T6" fmla="*/ 5 w 37"/>
                <a:gd name="T7" fmla="*/ 21 h 34"/>
                <a:gd name="T8" fmla="*/ 5 w 37"/>
                <a:gd name="T9" fmla="*/ 21 h 34"/>
                <a:gd name="T10" fmla="*/ 34 w 37"/>
                <a:gd name="T11" fmla="*/ 5 h 34"/>
                <a:gd name="T12" fmla="*/ 36 w 37"/>
                <a:gd name="T13" fmla="*/ 5 h 34"/>
                <a:gd name="T14" fmla="*/ 36 w 37"/>
                <a:gd name="T15" fmla="*/ 6 h 34"/>
                <a:gd name="T16" fmla="*/ 24 w 37"/>
                <a:gd name="T17" fmla="*/ 21 h 34"/>
                <a:gd name="T18" fmla="*/ 34 w 37"/>
                <a:gd name="T19" fmla="*/ 14 h 34"/>
                <a:gd name="T20" fmla="*/ 36 w 37"/>
                <a:gd name="T21" fmla="*/ 15 h 34"/>
                <a:gd name="T22" fmla="*/ 25 w 37"/>
                <a:gd name="T23" fmla="*/ 24 h 34"/>
                <a:gd name="T24" fmla="*/ 28 w 37"/>
                <a:gd name="T25" fmla="*/ 24 h 34"/>
                <a:gd name="T26" fmla="*/ 36 w 37"/>
                <a:gd name="T27" fmla="*/ 21 h 34"/>
                <a:gd name="T28" fmla="*/ 34 w 37"/>
                <a:gd name="T29" fmla="*/ 24 h 34"/>
                <a:gd name="T30" fmla="*/ 28 w 37"/>
                <a:gd name="T31" fmla="*/ 30 h 34"/>
                <a:gd name="T32" fmla="*/ 26 w 37"/>
                <a:gd name="T33" fmla="*/ 28 h 34"/>
                <a:gd name="T34" fmla="*/ 30 w 37"/>
                <a:gd name="T35" fmla="*/ 26 h 34"/>
                <a:gd name="T36" fmla="*/ 25 w 37"/>
                <a:gd name="T37" fmla="*/ 28 h 34"/>
                <a:gd name="T38" fmla="*/ 16 w 37"/>
                <a:gd name="T39" fmla="*/ 34 h 34"/>
                <a:gd name="T40" fmla="*/ 15 w 37"/>
                <a:gd name="T41" fmla="*/ 32 h 34"/>
                <a:gd name="T42" fmla="*/ 19 w 37"/>
                <a:gd name="T43" fmla="*/ 27 h 34"/>
                <a:gd name="T44" fmla="*/ 29 w 37"/>
                <a:gd name="T45" fmla="*/ 19 h 34"/>
                <a:gd name="T46" fmla="*/ 16 w 37"/>
                <a:gd name="T47" fmla="*/ 26 h 34"/>
                <a:gd name="T48" fmla="*/ 9 w 37"/>
                <a:gd name="T49" fmla="*/ 30 h 34"/>
                <a:gd name="T50" fmla="*/ 8 w 37"/>
                <a:gd name="T51" fmla="*/ 28 h 34"/>
                <a:gd name="T52" fmla="*/ 8 w 37"/>
                <a:gd name="T53" fmla="*/ 27 h 34"/>
                <a:gd name="T54" fmla="*/ 28 w 37"/>
                <a:gd name="T55" fmla="*/ 10 h 34"/>
                <a:gd name="T56" fmla="*/ 5 w 37"/>
                <a:gd name="T57" fmla="*/ 23 h 34"/>
                <a:gd name="T58" fmla="*/ 0 w 37"/>
                <a:gd name="T59" fmla="*/ 23 h 34"/>
                <a:gd name="T60" fmla="*/ 5 w 37"/>
                <a:gd name="T61" fmla="*/ 18 h 34"/>
                <a:gd name="T62" fmla="*/ 15 w 37"/>
                <a:gd name="T63" fmla="*/ 11 h 34"/>
                <a:gd name="T64" fmla="*/ 22 w 37"/>
                <a:gd name="T65" fmla="*/ 3 h 34"/>
                <a:gd name="T66" fmla="*/ 5 w 37"/>
                <a:gd name="T67" fmla="*/ 14 h 34"/>
                <a:gd name="T68" fmla="*/ 4 w 37"/>
                <a:gd name="T69" fmla="*/ 14 h 34"/>
                <a:gd name="T70" fmla="*/ 5 w 37"/>
                <a:gd name="T71" fmla="*/ 13 h 34"/>
                <a:gd name="T72" fmla="*/ 25 w 37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" h="34">
                  <a:moveTo>
                    <a:pt x="25" y="0"/>
                  </a:moveTo>
                  <a:lnTo>
                    <a:pt x="26" y="1"/>
                  </a:lnTo>
                  <a:lnTo>
                    <a:pt x="26" y="1"/>
                  </a:lnTo>
                  <a:lnTo>
                    <a:pt x="22" y="6"/>
                  </a:lnTo>
                  <a:lnTo>
                    <a:pt x="19" y="10"/>
                  </a:lnTo>
                  <a:lnTo>
                    <a:pt x="15" y="13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4" y="22"/>
                  </a:lnTo>
                  <a:lnTo>
                    <a:pt x="5" y="21"/>
                  </a:lnTo>
                  <a:lnTo>
                    <a:pt x="20" y="13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13" y="26"/>
                  </a:lnTo>
                  <a:lnTo>
                    <a:pt x="24" y="21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0" y="21"/>
                  </a:lnTo>
                  <a:lnTo>
                    <a:pt x="25" y="24"/>
                  </a:lnTo>
                  <a:lnTo>
                    <a:pt x="20" y="30"/>
                  </a:lnTo>
                  <a:lnTo>
                    <a:pt x="28" y="24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7" y="21"/>
                  </a:lnTo>
                  <a:lnTo>
                    <a:pt x="34" y="24"/>
                  </a:lnTo>
                  <a:lnTo>
                    <a:pt x="32" y="27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6" y="28"/>
                  </a:lnTo>
                  <a:lnTo>
                    <a:pt x="30" y="26"/>
                  </a:lnTo>
                  <a:lnTo>
                    <a:pt x="33" y="23"/>
                  </a:lnTo>
                  <a:lnTo>
                    <a:pt x="25" y="28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5" y="34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9" y="27"/>
                  </a:lnTo>
                  <a:lnTo>
                    <a:pt x="24" y="23"/>
                  </a:lnTo>
                  <a:lnTo>
                    <a:pt x="29" y="19"/>
                  </a:lnTo>
                  <a:lnTo>
                    <a:pt x="22" y="22"/>
                  </a:lnTo>
                  <a:lnTo>
                    <a:pt x="16" y="26"/>
                  </a:lnTo>
                  <a:lnTo>
                    <a:pt x="11" y="30"/>
                  </a:lnTo>
                  <a:lnTo>
                    <a:pt x="9" y="30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27"/>
                  </a:lnTo>
                  <a:lnTo>
                    <a:pt x="19" y="18"/>
                  </a:lnTo>
                  <a:lnTo>
                    <a:pt x="28" y="10"/>
                  </a:lnTo>
                  <a:lnTo>
                    <a:pt x="17" y="17"/>
                  </a:lnTo>
                  <a:lnTo>
                    <a:pt x="5" y="23"/>
                  </a:lnTo>
                  <a:lnTo>
                    <a:pt x="2" y="24"/>
                  </a:lnTo>
                  <a:lnTo>
                    <a:pt x="0" y="23"/>
                  </a:lnTo>
                  <a:lnTo>
                    <a:pt x="2" y="22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3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24" y="1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0" name="Freeform 1060"/>
            <p:cNvSpPr>
              <a:spLocks/>
            </p:cNvSpPr>
            <p:nvPr/>
          </p:nvSpPr>
          <p:spPr bwMode="auto">
            <a:xfrm>
              <a:off x="5226050" y="322262"/>
              <a:ext cx="247650" cy="52388"/>
            </a:xfrm>
            <a:custGeom>
              <a:avLst/>
              <a:gdLst>
                <a:gd name="T0" fmla="*/ 4 w 156"/>
                <a:gd name="T1" fmla="*/ 16 h 33"/>
                <a:gd name="T2" fmla="*/ 17 w 156"/>
                <a:gd name="T3" fmla="*/ 7 h 33"/>
                <a:gd name="T4" fmla="*/ 21 w 156"/>
                <a:gd name="T5" fmla="*/ 15 h 33"/>
                <a:gd name="T6" fmla="*/ 18 w 156"/>
                <a:gd name="T7" fmla="*/ 25 h 33"/>
                <a:gd name="T8" fmla="*/ 21 w 156"/>
                <a:gd name="T9" fmla="*/ 24 h 33"/>
                <a:gd name="T10" fmla="*/ 50 w 156"/>
                <a:gd name="T11" fmla="*/ 5 h 33"/>
                <a:gd name="T12" fmla="*/ 41 w 156"/>
                <a:gd name="T13" fmla="*/ 21 h 33"/>
                <a:gd name="T14" fmla="*/ 67 w 156"/>
                <a:gd name="T15" fmla="*/ 3 h 33"/>
                <a:gd name="T16" fmla="*/ 47 w 156"/>
                <a:gd name="T17" fmla="*/ 25 h 33"/>
                <a:gd name="T18" fmla="*/ 68 w 156"/>
                <a:gd name="T19" fmla="*/ 7 h 33"/>
                <a:gd name="T20" fmla="*/ 55 w 156"/>
                <a:gd name="T21" fmla="*/ 28 h 33"/>
                <a:gd name="T22" fmla="*/ 65 w 156"/>
                <a:gd name="T23" fmla="*/ 20 h 33"/>
                <a:gd name="T24" fmla="*/ 72 w 156"/>
                <a:gd name="T25" fmla="*/ 25 h 33"/>
                <a:gd name="T26" fmla="*/ 75 w 156"/>
                <a:gd name="T27" fmla="*/ 22 h 33"/>
                <a:gd name="T28" fmla="*/ 84 w 156"/>
                <a:gd name="T29" fmla="*/ 22 h 33"/>
                <a:gd name="T30" fmla="*/ 116 w 156"/>
                <a:gd name="T31" fmla="*/ 3 h 33"/>
                <a:gd name="T32" fmla="*/ 127 w 156"/>
                <a:gd name="T33" fmla="*/ 4 h 33"/>
                <a:gd name="T34" fmla="*/ 137 w 156"/>
                <a:gd name="T35" fmla="*/ 4 h 33"/>
                <a:gd name="T36" fmla="*/ 144 w 156"/>
                <a:gd name="T37" fmla="*/ 7 h 33"/>
                <a:gd name="T38" fmla="*/ 153 w 156"/>
                <a:gd name="T39" fmla="*/ 7 h 33"/>
                <a:gd name="T40" fmla="*/ 143 w 156"/>
                <a:gd name="T41" fmla="*/ 29 h 33"/>
                <a:gd name="T42" fmla="*/ 149 w 156"/>
                <a:gd name="T43" fmla="*/ 22 h 33"/>
                <a:gd name="T44" fmla="*/ 149 w 156"/>
                <a:gd name="T45" fmla="*/ 29 h 33"/>
                <a:gd name="T46" fmla="*/ 153 w 156"/>
                <a:gd name="T47" fmla="*/ 32 h 33"/>
                <a:gd name="T48" fmla="*/ 150 w 156"/>
                <a:gd name="T49" fmla="*/ 24 h 33"/>
                <a:gd name="T50" fmla="*/ 139 w 156"/>
                <a:gd name="T51" fmla="*/ 33 h 33"/>
                <a:gd name="T52" fmla="*/ 150 w 156"/>
                <a:gd name="T53" fmla="*/ 9 h 33"/>
                <a:gd name="T54" fmla="*/ 128 w 156"/>
                <a:gd name="T55" fmla="*/ 33 h 33"/>
                <a:gd name="T56" fmla="*/ 141 w 156"/>
                <a:gd name="T57" fmla="*/ 13 h 33"/>
                <a:gd name="T58" fmla="*/ 116 w 156"/>
                <a:gd name="T59" fmla="*/ 32 h 33"/>
                <a:gd name="T60" fmla="*/ 133 w 156"/>
                <a:gd name="T61" fmla="*/ 9 h 33"/>
                <a:gd name="T62" fmla="*/ 126 w 156"/>
                <a:gd name="T63" fmla="*/ 7 h 33"/>
                <a:gd name="T64" fmla="*/ 97 w 156"/>
                <a:gd name="T65" fmla="*/ 32 h 33"/>
                <a:gd name="T66" fmla="*/ 115 w 156"/>
                <a:gd name="T67" fmla="*/ 5 h 33"/>
                <a:gd name="T68" fmla="*/ 82 w 156"/>
                <a:gd name="T69" fmla="*/ 32 h 33"/>
                <a:gd name="T70" fmla="*/ 97 w 156"/>
                <a:gd name="T71" fmla="*/ 13 h 33"/>
                <a:gd name="T72" fmla="*/ 82 w 156"/>
                <a:gd name="T73" fmla="*/ 22 h 33"/>
                <a:gd name="T74" fmla="*/ 96 w 156"/>
                <a:gd name="T75" fmla="*/ 5 h 33"/>
                <a:gd name="T76" fmla="*/ 65 w 156"/>
                <a:gd name="T77" fmla="*/ 30 h 33"/>
                <a:gd name="T78" fmla="*/ 82 w 156"/>
                <a:gd name="T79" fmla="*/ 7 h 33"/>
                <a:gd name="T80" fmla="*/ 50 w 156"/>
                <a:gd name="T81" fmla="*/ 32 h 33"/>
                <a:gd name="T82" fmla="*/ 72 w 156"/>
                <a:gd name="T83" fmla="*/ 5 h 33"/>
                <a:gd name="T84" fmla="*/ 43 w 156"/>
                <a:gd name="T85" fmla="*/ 29 h 33"/>
                <a:gd name="T86" fmla="*/ 61 w 156"/>
                <a:gd name="T87" fmla="*/ 7 h 33"/>
                <a:gd name="T88" fmla="*/ 34 w 156"/>
                <a:gd name="T89" fmla="*/ 30 h 33"/>
                <a:gd name="T90" fmla="*/ 52 w 156"/>
                <a:gd name="T91" fmla="*/ 5 h 33"/>
                <a:gd name="T92" fmla="*/ 27 w 156"/>
                <a:gd name="T93" fmla="*/ 28 h 33"/>
                <a:gd name="T94" fmla="*/ 41 w 156"/>
                <a:gd name="T95" fmla="*/ 9 h 33"/>
                <a:gd name="T96" fmla="*/ 13 w 156"/>
                <a:gd name="T97" fmla="*/ 30 h 33"/>
                <a:gd name="T98" fmla="*/ 29 w 156"/>
                <a:gd name="T99" fmla="*/ 12 h 33"/>
                <a:gd name="T100" fmla="*/ 31 w 156"/>
                <a:gd name="T101" fmla="*/ 8 h 33"/>
                <a:gd name="T102" fmla="*/ 9 w 156"/>
                <a:gd name="T103" fmla="*/ 20 h 33"/>
                <a:gd name="T104" fmla="*/ 3 w 156"/>
                <a:gd name="T105" fmla="*/ 21 h 33"/>
                <a:gd name="T106" fmla="*/ 12 w 156"/>
                <a:gd name="T107" fmla="*/ 4 h 33"/>
                <a:gd name="T108" fmla="*/ 3 w 156"/>
                <a:gd name="T109" fmla="*/ 15 h 33"/>
                <a:gd name="T110" fmla="*/ 14 w 156"/>
                <a:gd name="T1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6" h="33">
                  <a:moveTo>
                    <a:pt x="14" y="0"/>
                  </a:moveTo>
                  <a:lnTo>
                    <a:pt x="14" y="0"/>
                  </a:lnTo>
                  <a:lnTo>
                    <a:pt x="16" y="1"/>
                  </a:lnTo>
                  <a:lnTo>
                    <a:pt x="14" y="3"/>
                  </a:lnTo>
                  <a:lnTo>
                    <a:pt x="10" y="8"/>
                  </a:lnTo>
                  <a:lnTo>
                    <a:pt x="6" y="13"/>
                  </a:lnTo>
                  <a:lnTo>
                    <a:pt x="5" y="15"/>
                  </a:lnTo>
                  <a:lnTo>
                    <a:pt x="4" y="16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10" y="12"/>
                  </a:lnTo>
                  <a:lnTo>
                    <a:pt x="17" y="7"/>
                  </a:lnTo>
                  <a:lnTo>
                    <a:pt x="24" y="3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3"/>
                  </a:lnTo>
                  <a:lnTo>
                    <a:pt x="26" y="3"/>
                  </a:lnTo>
                  <a:lnTo>
                    <a:pt x="17" y="16"/>
                  </a:lnTo>
                  <a:lnTo>
                    <a:pt x="5" y="26"/>
                  </a:lnTo>
                  <a:lnTo>
                    <a:pt x="21" y="15"/>
                  </a:lnTo>
                  <a:lnTo>
                    <a:pt x="37" y="3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3"/>
                  </a:lnTo>
                  <a:lnTo>
                    <a:pt x="33" y="11"/>
                  </a:lnTo>
                  <a:lnTo>
                    <a:pt x="26" y="17"/>
                  </a:lnTo>
                  <a:lnTo>
                    <a:pt x="18" y="25"/>
                  </a:lnTo>
                  <a:lnTo>
                    <a:pt x="17" y="26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8" y="26"/>
                  </a:lnTo>
                  <a:lnTo>
                    <a:pt x="20" y="25"/>
                  </a:lnTo>
                  <a:lnTo>
                    <a:pt x="21" y="25"/>
                  </a:lnTo>
                  <a:lnTo>
                    <a:pt x="21" y="24"/>
                  </a:lnTo>
                  <a:lnTo>
                    <a:pt x="34" y="13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50" y="1"/>
                  </a:lnTo>
                  <a:lnTo>
                    <a:pt x="48" y="3"/>
                  </a:lnTo>
                  <a:lnTo>
                    <a:pt x="44" y="9"/>
                  </a:lnTo>
                  <a:lnTo>
                    <a:pt x="50" y="5"/>
                  </a:lnTo>
                  <a:lnTo>
                    <a:pt x="55" y="1"/>
                  </a:lnTo>
                  <a:lnTo>
                    <a:pt x="56" y="1"/>
                  </a:lnTo>
                  <a:lnTo>
                    <a:pt x="56" y="1"/>
                  </a:lnTo>
                  <a:lnTo>
                    <a:pt x="58" y="1"/>
                  </a:lnTo>
                  <a:lnTo>
                    <a:pt x="58" y="3"/>
                  </a:lnTo>
                  <a:lnTo>
                    <a:pt x="48" y="11"/>
                  </a:lnTo>
                  <a:lnTo>
                    <a:pt x="42" y="20"/>
                  </a:lnTo>
                  <a:lnTo>
                    <a:pt x="41" y="21"/>
                  </a:lnTo>
                  <a:lnTo>
                    <a:pt x="39" y="24"/>
                  </a:lnTo>
                  <a:lnTo>
                    <a:pt x="38" y="25"/>
                  </a:lnTo>
                  <a:lnTo>
                    <a:pt x="37" y="26"/>
                  </a:lnTo>
                  <a:lnTo>
                    <a:pt x="44" y="21"/>
                  </a:lnTo>
                  <a:lnTo>
                    <a:pt x="54" y="11"/>
                  </a:lnTo>
                  <a:lnTo>
                    <a:pt x="65" y="3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7" y="4"/>
                  </a:lnTo>
                  <a:lnTo>
                    <a:pt x="60" y="11"/>
                  </a:lnTo>
                  <a:lnTo>
                    <a:pt x="54" y="17"/>
                  </a:lnTo>
                  <a:lnTo>
                    <a:pt x="52" y="18"/>
                  </a:lnTo>
                  <a:lnTo>
                    <a:pt x="51" y="20"/>
                  </a:lnTo>
                  <a:lnTo>
                    <a:pt x="50" y="21"/>
                  </a:lnTo>
                  <a:lnTo>
                    <a:pt x="48" y="22"/>
                  </a:lnTo>
                  <a:lnTo>
                    <a:pt x="47" y="25"/>
                  </a:lnTo>
                  <a:lnTo>
                    <a:pt x="47" y="25"/>
                  </a:lnTo>
                  <a:lnTo>
                    <a:pt x="46" y="26"/>
                  </a:lnTo>
                  <a:lnTo>
                    <a:pt x="47" y="26"/>
                  </a:lnTo>
                  <a:lnTo>
                    <a:pt x="48" y="25"/>
                  </a:lnTo>
                  <a:lnTo>
                    <a:pt x="54" y="20"/>
                  </a:lnTo>
                  <a:lnTo>
                    <a:pt x="58" y="16"/>
                  </a:lnTo>
                  <a:lnTo>
                    <a:pt x="63" y="11"/>
                  </a:lnTo>
                  <a:lnTo>
                    <a:pt x="68" y="7"/>
                  </a:lnTo>
                  <a:lnTo>
                    <a:pt x="73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4"/>
                  </a:lnTo>
                  <a:lnTo>
                    <a:pt x="67" y="15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5" y="28"/>
                  </a:lnTo>
                  <a:lnTo>
                    <a:pt x="55" y="28"/>
                  </a:lnTo>
                  <a:lnTo>
                    <a:pt x="56" y="26"/>
                  </a:lnTo>
                  <a:lnTo>
                    <a:pt x="58" y="26"/>
                  </a:lnTo>
                  <a:lnTo>
                    <a:pt x="59" y="25"/>
                  </a:lnTo>
                  <a:lnTo>
                    <a:pt x="61" y="24"/>
                  </a:lnTo>
                  <a:lnTo>
                    <a:pt x="63" y="22"/>
                  </a:lnTo>
                  <a:lnTo>
                    <a:pt x="64" y="21"/>
                  </a:lnTo>
                  <a:lnTo>
                    <a:pt x="65" y="20"/>
                  </a:lnTo>
                  <a:lnTo>
                    <a:pt x="69" y="16"/>
                  </a:lnTo>
                  <a:lnTo>
                    <a:pt x="75" y="11"/>
                  </a:lnTo>
                  <a:lnTo>
                    <a:pt x="80" y="7"/>
                  </a:lnTo>
                  <a:lnTo>
                    <a:pt x="85" y="4"/>
                  </a:lnTo>
                  <a:lnTo>
                    <a:pt x="86" y="4"/>
                  </a:lnTo>
                  <a:lnTo>
                    <a:pt x="86" y="5"/>
                  </a:lnTo>
                  <a:lnTo>
                    <a:pt x="78" y="15"/>
                  </a:lnTo>
                  <a:lnTo>
                    <a:pt x="72" y="25"/>
                  </a:lnTo>
                  <a:lnTo>
                    <a:pt x="71" y="26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71" y="26"/>
                  </a:lnTo>
                  <a:lnTo>
                    <a:pt x="72" y="25"/>
                  </a:lnTo>
                  <a:lnTo>
                    <a:pt x="73" y="24"/>
                  </a:lnTo>
                  <a:lnTo>
                    <a:pt x="75" y="22"/>
                  </a:lnTo>
                  <a:lnTo>
                    <a:pt x="75" y="21"/>
                  </a:lnTo>
                  <a:lnTo>
                    <a:pt x="86" y="11"/>
                  </a:lnTo>
                  <a:lnTo>
                    <a:pt x="98" y="3"/>
                  </a:lnTo>
                  <a:lnTo>
                    <a:pt x="99" y="3"/>
                  </a:lnTo>
                  <a:lnTo>
                    <a:pt x="99" y="4"/>
                  </a:lnTo>
                  <a:lnTo>
                    <a:pt x="93" y="12"/>
                  </a:lnTo>
                  <a:lnTo>
                    <a:pt x="85" y="21"/>
                  </a:lnTo>
                  <a:lnTo>
                    <a:pt x="84" y="22"/>
                  </a:lnTo>
                  <a:lnTo>
                    <a:pt x="96" y="12"/>
                  </a:lnTo>
                  <a:lnTo>
                    <a:pt x="107" y="4"/>
                  </a:lnTo>
                  <a:lnTo>
                    <a:pt x="109" y="4"/>
                  </a:lnTo>
                  <a:lnTo>
                    <a:pt x="109" y="5"/>
                  </a:lnTo>
                  <a:lnTo>
                    <a:pt x="102" y="13"/>
                  </a:lnTo>
                  <a:lnTo>
                    <a:pt x="109" y="8"/>
                  </a:lnTo>
                  <a:lnTo>
                    <a:pt x="116" y="3"/>
                  </a:lnTo>
                  <a:lnTo>
                    <a:pt x="116" y="3"/>
                  </a:lnTo>
                  <a:lnTo>
                    <a:pt x="118" y="3"/>
                  </a:lnTo>
                  <a:lnTo>
                    <a:pt x="118" y="3"/>
                  </a:lnTo>
                  <a:lnTo>
                    <a:pt x="118" y="4"/>
                  </a:lnTo>
                  <a:lnTo>
                    <a:pt x="115" y="12"/>
                  </a:lnTo>
                  <a:lnTo>
                    <a:pt x="110" y="20"/>
                  </a:lnTo>
                  <a:lnTo>
                    <a:pt x="114" y="15"/>
                  </a:lnTo>
                  <a:lnTo>
                    <a:pt x="120" y="9"/>
                  </a:lnTo>
                  <a:lnTo>
                    <a:pt x="127" y="4"/>
                  </a:lnTo>
                  <a:lnTo>
                    <a:pt x="128" y="4"/>
                  </a:lnTo>
                  <a:lnTo>
                    <a:pt x="128" y="5"/>
                  </a:lnTo>
                  <a:lnTo>
                    <a:pt x="118" y="21"/>
                  </a:lnTo>
                  <a:lnTo>
                    <a:pt x="116" y="22"/>
                  </a:lnTo>
                  <a:lnTo>
                    <a:pt x="115" y="24"/>
                  </a:lnTo>
                  <a:lnTo>
                    <a:pt x="126" y="13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9" y="4"/>
                  </a:lnTo>
                  <a:lnTo>
                    <a:pt x="139" y="4"/>
                  </a:lnTo>
                  <a:lnTo>
                    <a:pt x="139" y="5"/>
                  </a:lnTo>
                  <a:lnTo>
                    <a:pt x="131" y="17"/>
                  </a:lnTo>
                  <a:lnTo>
                    <a:pt x="120" y="29"/>
                  </a:lnTo>
                  <a:lnTo>
                    <a:pt x="131" y="17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45" y="7"/>
                  </a:lnTo>
                  <a:lnTo>
                    <a:pt x="145" y="7"/>
                  </a:lnTo>
                  <a:lnTo>
                    <a:pt x="143" y="15"/>
                  </a:lnTo>
                  <a:lnTo>
                    <a:pt x="137" y="21"/>
                  </a:lnTo>
                  <a:lnTo>
                    <a:pt x="136" y="24"/>
                  </a:lnTo>
                  <a:lnTo>
                    <a:pt x="141" y="18"/>
                  </a:lnTo>
                  <a:lnTo>
                    <a:pt x="147" y="12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4" y="7"/>
                  </a:lnTo>
                  <a:lnTo>
                    <a:pt x="154" y="8"/>
                  </a:lnTo>
                  <a:lnTo>
                    <a:pt x="152" y="15"/>
                  </a:lnTo>
                  <a:lnTo>
                    <a:pt x="148" y="21"/>
                  </a:lnTo>
                  <a:lnTo>
                    <a:pt x="144" y="26"/>
                  </a:lnTo>
                  <a:lnTo>
                    <a:pt x="143" y="29"/>
                  </a:lnTo>
                  <a:lnTo>
                    <a:pt x="141" y="29"/>
                  </a:lnTo>
                  <a:lnTo>
                    <a:pt x="143" y="29"/>
                  </a:lnTo>
                  <a:lnTo>
                    <a:pt x="143" y="28"/>
                  </a:lnTo>
                  <a:lnTo>
                    <a:pt x="144" y="26"/>
                  </a:lnTo>
                  <a:lnTo>
                    <a:pt x="145" y="25"/>
                  </a:lnTo>
                  <a:lnTo>
                    <a:pt x="147" y="24"/>
                  </a:lnTo>
                  <a:lnTo>
                    <a:pt x="148" y="22"/>
                  </a:lnTo>
                  <a:lnTo>
                    <a:pt x="149" y="22"/>
                  </a:lnTo>
                  <a:lnTo>
                    <a:pt x="150" y="21"/>
                  </a:lnTo>
                  <a:lnTo>
                    <a:pt x="152" y="20"/>
                  </a:lnTo>
                  <a:lnTo>
                    <a:pt x="153" y="18"/>
                  </a:lnTo>
                  <a:lnTo>
                    <a:pt x="154" y="18"/>
                  </a:lnTo>
                  <a:lnTo>
                    <a:pt x="156" y="18"/>
                  </a:lnTo>
                  <a:lnTo>
                    <a:pt x="156" y="18"/>
                  </a:lnTo>
                  <a:lnTo>
                    <a:pt x="153" y="25"/>
                  </a:lnTo>
                  <a:lnTo>
                    <a:pt x="149" y="29"/>
                  </a:lnTo>
                  <a:lnTo>
                    <a:pt x="149" y="30"/>
                  </a:lnTo>
                  <a:lnTo>
                    <a:pt x="150" y="30"/>
                  </a:lnTo>
                  <a:lnTo>
                    <a:pt x="150" y="30"/>
                  </a:lnTo>
                  <a:lnTo>
                    <a:pt x="152" y="30"/>
                  </a:lnTo>
                  <a:lnTo>
                    <a:pt x="153" y="29"/>
                  </a:lnTo>
                  <a:lnTo>
                    <a:pt x="154" y="30"/>
                  </a:lnTo>
                  <a:lnTo>
                    <a:pt x="154" y="30"/>
                  </a:lnTo>
                  <a:lnTo>
                    <a:pt x="153" y="32"/>
                  </a:lnTo>
                  <a:lnTo>
                    <a:pt x="150" y="32"/>
                  </a:lnTo>
                  <a:lnTo>
                    <a:pt x="147" y="33"/>
                  </a:lnTo>
                  <a:lnTo>
                    <a:pt x="145" y="32"/>
                  </a:lnTo>
                  <a:lnTo>
                    <a:pt x="147" y="32"/>
                  </a:lnTo>
                  <a:lnTo>
                    <a:pt x="149" y="28"/>
                  </a:lnTo>
                  <a:lnTo>
                    <a:pt x="150" y="26"/>
                  </a:lnTo>
                  <a:lnTo>
                    <a:pt x="150" y="25"/>
                  </a:lnTo>
                  <a:lnTo>
                    <a:pt x="150" y="24"/>
                  </a:lnTo>
                  <a:lnTo>
                    <a:pt x="149" y="25"/>
                  </a:lnTo>
                  <a:lnTo>
                    <a:pt x="148" y="25"/>
                  </a:lnTo>
                  <a:lnTo>
                    <a:pt x="147" y="26"/>
                  </a:lnTo>
                  <a:lnTo>
                    <a:pt x="144" y="28"/>
                  </a:lnTo>
                  <a:lnTo>
                    <a:pt x="143" y="29"/>
                  </a:lnTo>
                  <a:lnTo>
                    <a:pt x="141" y="30"/>
                  </a:lnTo>
                  <a:lnTo>
                    <a:pt x="140" y="32"/>
                  </a:lnTo>
                  <a:lnTo>
                    <a:pt x="139" y="33"/>
                  </a:lnTo>
                  <a:lnTo>
                    <a:pt x="137" y="33"/>
                  </a:lnTo>
                  <a:lnTo>
                    <a:pt x="137" y="32"/>
                  </a:lnTo>
                  <a:lnTo>
                    <a:pt x="137" y="32"/>
                  </a:lnTo>
                  <a:lnTo>
                    <a:pt x="144" y="22"/>
                  </a:lnTo>
                  <a:lnTo>
                    <a:pt x="150" y="13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50" y="9"/>
                  </a:lnTo>
                  <a:lnTo>
                    <a:pt x="150" y="11"/>
                  </a:lnTo>
                  <a:lnTo>
                    <a:pt x="149" y="12"/>
                  </a:lnTo>
                  <a:lnTo>
                    <a:pt x="148" y="12"/>
                  </a:lnTo>
                  <a:lnTo>
                    <a:pt x="148" y="13"/>
                  </a:lnTo>
                  <a:lnTo>
                    <a:pt x="147" y="15"/>
                  </a:lnTo>
                  <a:lnTo>
                    <a:pt x="141" y="21"/>
                  </a:lnTo>
                  <a:lnTo>
                    <a:pt x="135" y="28"/>
                  </a:lnTo>
                  <a:lnTo>
                    <a:pt x="128" y="33"/>
                  </a:lnTo>
                  <a:lnTo>
                    <a:pt x="127" y="33"/>
                  </a:lnTo>
                  <a:lnTo>
                    <a:pt x="126" y="33"/>
                  </a:lnTo>
                  <a:lnTo>
                    <a:pt x="126" y="33"/>
                  </a:lnTo>
                  <a:lnTo>
                    <a:pt x="126" y="32"/>
                  </a:lnTo>
                  <a:lnTo>
                    <a:pt x="131" y="28"/>
                  </a:lnTo>
                  <a:lnTo>
                    <a:pt x="135" y="22"/>
                  </a:lnTo>
                  <a:lnTo>
                    <a:pt x="139" y="17"/>
                  </a:lnTo>
                  <a:lnTo>
                    <a:pt x="141" y="13"/>
                  </a:lnTo>
                  <a:lnTo>
                    <a:pt x="143" y="9"/>
                  </a:lnTo>
                  <a:lnTo>
                    <a:pt x="137" y="15"/>
                  </a:lnTo>
                  <a:lnTo>
                    <a:pt x="131" y="21"/>
                  </a:lnTo>
                  <a:lnTo>
                    <a:pt x="124" y="26"/>
                  </a:lnTo>
                  <a:lnTo>
                    <a:pt x="118" y="33"/>
                  </a:lnTo>
                  <a:lnTo>
                    <a:pt x="118" y="33"/>
                  </a:lnTo>
                  <a:lnTo>
                    <a:pt x="116" y="33"/>
                  </a:lnTo>
                  <a:lnTo>
                    <a:pt x="116" y="32"/>
                  </a:lnTo>
                  <a:lnTo>
                    <a:pt x="116" y="32"/>
                  </a:lnTo>
                  <a:lnTo>
                    <a:pt x="127" y="20"/>
                  </a:lnTo>
                  <a:lnTo>
                    <a:pt x="133" y="11"/>
                  </a:lnTo>
                  <a:lnTo>
                    <a:pt x="135" y="8"/>
                  </a:lnTo>
                  <a:lnTo>
                    <a:pt x="136" y="8"/>
                  </a:lnTo>
                  <a:lnTo>
                    <a:pt x="136" y="7"/>
                  </a:lnTo>
                  <a:lnTo>
                    <a:pt x="135" y="8"/>
                  </a:lnTo>
                  <a:lnTo>
                    <a:pt x="133" y="9"/>
                  </a:lnTo>
                  <a:lnTo>
                    <a:pt x="111" y="32"/>
                  </a:lnTo>
                  <a:lnTo>
                    <a:pt x="110" y="32"/>
                  </a:lnTo>
                  <a:lnTo>
                    <a:pt x="110" y="30"/>
                  </a:lnTo>
                  <a:lnTo>
                    <a:pt x="110" y="30"/>
                  </a:lnTo>
                  <a:lnTo>
                    <a:pt x="120" y="13"/>
                  </a:lnTo>
                  <a:lnTo>
                    <a:pt x="122" y="12"/>
                  </a:lnTo>
                  <a:lnTo>
                    <a:pt x="124" y="9"/>
                  </a:lnTo>
                  <a:lnTo>
                    <a:pt x="126" y="7"/>
                  </a:lnTo>
                  <a:lnTo>
                    <a:pt x="118" y="13"/>
                  </a:lnTo>
                  <a:lnTo>
                    <a:pt x="109" y="22"/>
                  </a:lnTo>
                  <a:lnTo>
                    <a:pt x="99" y="32"/>
                  </a:lnTo>
                  <a:lnTo>
                    <a:pt x="97" y="33"/>
                  </a:lnTo>
                  <a:lnTo>
                    <a:pt x="96" y="33"/>
                  </a:lnTo>
                  <a:lnTo>
                    <a:pt x="96" y="33"/>
                  </a:lnTo>
                  <a:lnTo>
                    <a:pt x="96" y="32"/>
                  </a:lnTo>
                  <a:lnTo>
                    <a:pt x="97" y="32"/>
                  </a:lnTo>
                  <a:lnTo>
                    <a:pt x="102" y="26"/>
                  </a:lnTo>
                  <a:lnTo>
                    <a:pt x="107" y="20"/>
                  </a:lnTo>
                  <a:lnTo>
                    <a:pt x="111" y="15"/>
                  </a:lnTo>
                  <a:lnTo>
                    <a:pt x="111" y="13"/>
                  </a:lnTo>
                  <a:lnTo>
                    <a:pt x="113" y="11"/>
                  </a:lnTo>
                  <a:lnTo>
                    <a:pt x="114" y="8"/>
                  </a:lnTo>
                  <a:lnTo>
                    <a:pt x="114" y="7"/>
                  </a:lnTo>
                  <a:lnTo>
                    <a:pt x="115" y="5"/>
                  </a:lnTo>
                  <a:lnTo>
                    <a:pt x="111" y="8"/>
                  </a:lnTo>
                  <a:lnTo>
                    <a:pt x="107" y="12"/>
                  </a:lnTo>
                  <a:lnTo>
                    <a:pt x="97" y="21"/>
                  </a:lnTo>
                  <a:lnTo>
                    <a:pt x="85" y="32"/>
                  </a:lnTo>
                  <a:lnTo>
                    <a:pt x="84" y="33"/>
                  </a:lnTo>
                  <a:lnTo>
                    <a:pt x="82" y="33"/>
                  </a:lnTo>
                  <a:lnTo>
                    <a:pt x="82" y="32"/>
                  </a:lnTo>
                  <a:lnTo>
                    <a:pt x="82" y="32"/>
                  </a:lnTo>
                  <a:lnTo>
                    <a:pt x="82" y="30"/>
                  </a:lnTo>
                  <a:lnTo>
                    <a:pt x="90" y="24"/>
                  </a:lnTo>
                  <a:lnTo>
                    <a:pt x="97" y="16"/>
                  </a:lnTo>
                  <a:lnTo>
                    <a:pt x="99" y="13"/>
                  </a:lnTo>
                  <a:lnTo>
                    <a:pt x="102" y="9"/>
                  </a:lnTo>
                  <a:lnTo>
                    <a:pt x="105" y="7"/>
                  </a:lnTo>
                  <a:lnTo>
                    <a:pt x="101" y="9"/>
                  </a:lnTo>
                  <a:lnTo>
                    <a:pt x="97" y="13"/>
                  </a:lnTo>
                  <a:lnTo>
                    <a:pt x="90" y="18"/>
                  </a:lnTo>
                  <a:lnTo>
                    <a:pt x="84" y="25"/>
                  </a:lnTo>
                  <a:lnTo>
                    <a:pt x="76" y="30"/>
                  </a:lnTo>
                  <a:lnTo>
                    <a:pt x="76" y="32"/>
                  </a:lnTo>
                  <a:lnTo>
                    <a:pt x="75" y="32"/>
                  </a:lnTo>
                  <a:lnTo>
                    <a:pt x="75" y="30"/>
                  </a:lnTo>
                  <a:lnTo>
                    <a:pt x="75" y="30"/>
                  </a:lnTo>
                  <a:lnTo>
                    <a:pt x="82" y="22"/>
                  </a:lnTo>
                  <a:lnTo>
                    <a:pt x="89" y="13"/>
                  </a:lnTo>
                  <a:lnTo>
                    <a:pt x="90" y="13"/>
                  </a:lnTo>
                  <a:lnTo>
                    <a:pt x="90" y="12"/>
                  </a:lnTo>
                  <a:lnTo>
                    <a:pt x="93" y="11"/>
                  </a:lnTo>
                  <a:lnTo>
                    <a:pt x="94" y="9"/>
                  </a:lnTo>
                  <a:lnTo>
                    <a:pt x="96" y="8"/>
                  </a:lnTo>
                  <a:lnTo>
                    <a:pt x="96" y="7"/>
                  </a:lnTo>
                  <a:lnTo>
                    <a:pt x="96" y="5"/>
                  </a:lnTo>
                  <a:lnTo>
                    <a:pt x="96" y="7"/>
                  </a:lnTo>
                  <a:lnTo>
                    <a:pt x="93" y="8"/>
                  </a:lnTo>
                  <a:lnTo>
                    <a:pt x="80" y="18"/>
                  </a:lnTo>
                  <a:lnTo>
                    <a:pt x="67" y="30"/>
                  </a:lnTo>
                  <a:lnTo>
                    <a:pt x="67" y="32"/>
                  </a:lnTo>
                  <a:lnTo>
                    <a:pt x="65" y="32"/>
                  </a:lnTo>
                  <a:lnTo>
                    <a:pt x="65" y="30"/>
                  </a:lnTo>
                  <a:lnTo>
                    <a:pt x="65" y="30"/>
                  </a:lnTo>
                  <a:lnTo>
                    <a:pt x="73" y="20"/>
                  </a:lnTo>
                  <a:lnTo>
                    <a:pt x="80" y="11"/>
                  </a:lnTo>
                  <a:lnTo>
                    <a:pt x="81" y="9"/>
                  </a:lnTo>
                  <a:lnTo>
                    <a:pt x="81" y="9"/>
                  </a:lnTo>
                  <a:lnTo>
                    <a:pt x="82" y="8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2" y="7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3" y="15"/>
                  </a:lnTo>
                  <a:lnTo>
                    <a:pt x="67" y="21"/>
                  </a:lnTo>
                  <a:lnTo>
                    <a:pt x="61" y="25"/>
                  </a:lnTo>
                  <a:lnTo>
                    <a:pt x="54" y="30"/>
                  </a:lnTo>
                  <a:lnTo>
                    <a:pt x="51" y="32"/>
                  </a:lnTo>
                  <a:lnTo>
                    <a:pt x="50" y="32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50" y="29"/>
                  </a:lnTo>
                  <a:lnTo>
                    <a:pt x="58" y="21"/>
                  </a:lnTo>
                  <a:lnTo>
                    <a:pt x="65" y="13"/>
                  </a:lnTo>
                  <a:lnTo>
                    <a:pt x="67" y="11"/>
                  </a:lnTo>
                  <a:lnTo>
                    <a:pt x="69" y="8"/>
                  </a:lnTo>
                  <a:lnTo>
                    <a:pt x="72" y="5"/>
                  </a:lnTo>
                  <a:lnTo>
                    <a:pt x="64" y="12"/>
                  </a:lnTo>
                  <a:lnTo>
                    <a:pt x="58" y="18"/>
                  </a:lnTo>
                  <a:lnTo>
                    <a:pt x="52" y="24"/>
                  </a:lnTo>
                  <a:lnTo>
                    <a:pt x="44" y="29"/>
                  </a:lnTo>
                  <a:lnTo>
                    <a:pt x="44" y="30"/>
                  </a:lnTo>
                  <a:lnTo>
                    <a:pt x="43" y="30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8" y="21"/>
                  </a:lnTo>
                  <a:lnTo>
                    <a:pt x="55" y="13"/>
                  </a:lnTo>
                  <a:lnTo>
                    <a:pt x="55" y="12"/>
                  </a:lnTo>
                  <a:lnTo>
                    <a:pt x="56" y="12"/>
                  </a:lnTo>
                  <a:lnTo>
                    <a:pt x="58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3" y="5"/>
                  </a:lnTo>
                  <a:lnTo>
                    <a:pt x="63" y="5"/>
                  </a:lnTo>
                  <a:lnTo>
                    <a:pt x="61" y="7"/>
                  </a:lnTo>
                  <a:lnTo>
                    <a:pt x="60" y="8"/>
                  </a:lnTo>
                  <a:lnTo>
                    <a:pt x="58" y="11"/>
                  </a:lnTo>
                  <a:lnTo>
                    <a:pt x="47" y="20"/>
                  </a:lnTo>
                  <a:lnTo>
                    <a:pt x="37" y="29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8" y="22"/>
                  </a:lnTo>
                  <a:lnTo>
                    <a:pt x="43" y="16"/>
                  </a:lnTo>
                  <a:lnTo>
                    <a:pt x="46" y="11"/>
                  </a:lnTo>
                  <a:lnTo>
                    <a:pt x="51" y="7"/>
                  </a:lnTo>
                  <a:lnTo>
                    <a:pt x="52" y="5"/>
                  </a:lnTo>
                  <a:lnTo>
                    <a:pt x="54" y="4"/>
                  </a:lnTo>
                  <a:lnTo>
                    <a:pt x="52" y="4"/>
                  </a:lnTo>
                  <a:lnTo>
                    <a:pt x="51" y="5"/>
                  </a:lnTo>
                  <a:lnTo>
                    <a:pt x="39" y="17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7" y="29"/>
                  </a:lnTo>
                  <a:lnTo>
                    <a:pt x="27" y="28"/>
                  </a:lnTo>
                  <a:lnTo>
                    <a:pt x="27" y="28"/>
                  </a:lnTo>
                  <a:lnTo>
                    <a:pt x="44" y="5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4" y="5"/>
                  </a:lnTo>
                  <a:lnTo>
                    <a:pt x="43" y="7"/>
                  </a:lnTo>
                  <a:lnTo>
                    <a:pt x="42" y="8"/>
                  </a:lnTo>
                  <a:lnTo>
                    <a:pt x="41" y="9"/>
                  </a:lnTo>
                  <a:lnTo>
                    <a:pt x="39" y="9"/>
                  </a:lnTo>
                  <a:lnTo>
                    <a:pt x="39" y="11"/>
                  </a:lnTo>
                  <a:lnTo>
                    <a:pt x="34" y="15"/>
                  </a:lnTo>
                  <a:lnTo>
                    <a:pt x="29" y="2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2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8" y="22"/>
                  </a:lnTo>
                  <a:lnTo>
                    <a:pt x="25" y="16"/>
                  </a:lnTo>
                  <a:lnTo>
                    <a:pt x="26" y="16"/>
                  </a:lnTo>
                  <a:lnTo>
                    <a:pt x="27" y="15"/>
                  </a:lnTo>
                  <a:lnTo>
                    <a:pt x="29" y="12"/>
                  </a:lnTo>
                  <a:lnTo>
                    <a:pt x="30" y="11"/>
                  </a:lnTo>
                  <a:lnTo>
                    <a:pt x="31" y="9"/>
                  </a:lnTo>
                  <a:lnTo>
                    <a:pt x="33" y="8"/>
                  </a:lnTo>
                  <a:lnTo>
                    <a:pt x="34" y="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5"/>
                  </a:lnTo>
                  <a:lnTo>
                    <a:pt x="31" y="8"/>
                  </a:lnTo>
                  <a:lnTo>
                    <a:pt x="18" y="18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3" y="29"/>
                  </a:lnTo>
                  <a:lnTo>
                    <a:pt x="1" y="29"/>
                  </a:lnTo>
                  <a:lnTo>
                    <a:pt x="3" y="28"/>
                  </a:lnTo>
                  <a:lnTo>
                    <a:pt x="3" y="26"/>
                  </a:lnTo>
                  <a:lnTo>
                    <a:pt x="9" y="20"/>
                  </a:lnTo>
                  <a:lnTo>
                    <a:pt x="16" y="13"/>
                  </a:lnTo>
                  <a:lnTo>
                    <a:pt x="21" y="7"/>
                  </a:lnTo>
                  <a:lnTo>
                    <a:pt x="22" y="5"/>
                  </a:lnTo>
                  <a:lnTo>
                    <a:pt x="24" y="4"/>
                  </a:lnTo>
                  <a:lnTo>
                    <a:pt x="22" y="5"/>
                  </a:lnTo>
                  <a:lnTo>
                    <a:pt x="20" y="7"/>
                  </a:lnTo>
                  <a:lnTo>
                    <a:pt x="12" y="13"/>
                  </a:lnTo>
                  <a:lnTo>
                    <a:pt x="3" y="21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3" y="16"/>
                  </a:lnTo>
                  <a:lnTo>
                    <a:pt x="9" y="7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9" y="5"/>
                  </a:lnTo>
                  <a:lnTo>
                    <a:pt x="8" y="8"/>
                  </a:lnTo>
                  <a:lnTo>
                    <a:pt x="6" y="9"/>
                  </a:lnTo>
                  <a:lnTo>
                    <a:pt x="5" y="11"/>
                  </a:lnTo>
                  <a:lnTo>
                    <a:pt x="4" y="13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3"/>
                  </a:lnTo>
                  <a:lnTo>
                    <a:pt x="3" y="11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1" name="Freeform 1061"/>
            <p:cNvSpPr>
              <a:spLocks/>
            </p:cNvSpPr>
            <p:nvPr/>
          </p:nvSpPr>
          <p:spPr bwMode="auto">
            <a:xfrm>
              <a:off x="5319712" y="411162"/>
              <a:ext cx="41275" cy="44450"/>
            </a:xfrm>
            <a:custGeom>
              <a:avLst/>
              <a:gdLst>
                <a:gd name="T0" fmla="*/ 17 w 26"/>
                <a:gd name="T1" fmla="*/ 0 h 28"/>
                <a:gd name="T2" fmla="*/ 18 w 26"/>
                <a:gd name="T3" fmla="*/ 0 h 28"/>
                <a:gd name="T4" fmla="*/ 18 w 26"/>
                <a:gd name="T5" fmla="*/ 2 h 28"/>
                <a:gd name="T6" fmla="*/ 16 w 26"/>
                <a:gd name="T7" fmla="*/ 4 h 28"/>
                <a:gd name="T8" fmla="*/ 12 w 26"/>
                <a:gd name="T9" fmla="*/ 8 h 28"/>
                <a:gd name="T10" fmla="*/ 8 w 26"/>
                <a:gd name="T11" fmla="*/ 12 h 28"/>
                <a:gd name="T12" fmla="*/ 13 w 26"/>
                <a:gd name="T13" fmla="*/ 10 h 28"/>
                <a:gd name="T14" fmla="*/ 19 w 26"/>
                <a:gd name="T15" fmla="*/ 6 h 28"/>
                <a:gd name="T16" fmla="*/ 21 w 26"/>
                <a:gd name="T17" fmla="*/ 7 h 28"/>
                <a:gd name="T18" fmla="*/ 21 w 26"/>
                <a:gd name="T19" fmla="*/ 7 h 28"/>
                <a:gd name="T20" fmla="*/ 21 w 26"/>
                <a:gd name="T21" fmla="*/ 8 h 28"/>
                <a:gd name="T22" fmla="*/ 16 w 26"/>
                <a:gd name="T23" fmla="*/ 12 h 28"/>
                <a:gd name="T24" fmla="*/ 10 w 26"/>
                <a:gd name="T25" fmla="*/ 17 h 28"/>
                <a:gd name="T26" fmla="*/ 16 w 26"/>
                <a:gd name="T27" fmla="*/ 14 h 28"/>
                <a:gd name="T28" fmla="*/ 22 w 26"/>
                <a:gd name="T29" fmla="*/ 11 h 28"/>
                <a:gd name="T30" fmla="*/ 22 w 26"/>
                <a:gd name="T31" fmla="*/ 11 h 28"/>
                <a:gd name="T32" fmla="*/ 23 w 26"/>
                <a:gd name="T33" fmla="*/ 12 h 28"/>
                <a:gd name="T34" fmla="*/ 19 w 26"/>
                <a:gd name="T35" fmla="*/ 16 h 28"/>
                <a:gd name="T36" fmla="*/ 17 w 26"/>
                <a:gd name="T37" fmla="*/ 20 h 28"/>
                <a:gd name="T38" fmla="*/ 13 w 26"/>
                <a:gd name="T39" fmla="*/ 23 h 28"/>
                <a:gd name="T40" fmla="*/ 19 w 26"/>
                <a:gd name="T41" fmla="*/ 20 h 28"/>
                <a:gd name="T42" fmla="*/ 25 w 26"/>
                <a:gd name="T43" fmla="*/ 17 h 28"/>
                <a:gd name="T44" fmla="*/ 26 w 26"/>
                <a:gd name="T45" fmla="*/ 19 h 28"/>
                <a:gd name="T46" fmla="*/ 26 w 26"/>
                <a:gd name="T47" fmla="*/ 19 h 28"/>
                <a:gd name="T48" fmla="*/ 23 w 26"/>
                <a:gd name="T49" fmla="*/ 24 h 28"/>
                <a:gd name="T50" fmla="*/ 21 w 26"/>
                <a:gd name="T51" fmla="*/ 27 h 28"/>
                <a:gd name="T52" fmla="*/ 21 w 26"/>
                <a:gd name="T53" fmla="*/ 28 h 28"/>
                <a:gd name="T54" fmla="*/ 19 w 26"/>
                <a:gd name="T55" fmla="*/ 28 h 28"/>
                <a:gd name="T56" fmla="*/ 19 w 26"/>
                <a:gd name="T57" fmla="*/ 28 h 28"/>
                <a:gd name="T58" fmla="*/ 18 w 26"/>
                <a:gd name="T59" fmla="*/ 27 h 28"/>
                <a:gd name="T60" fmla="*/ 19 w 26"/>
                <a:gd name="T61" fmla="*/ 27 h 28"/>
                <a:gd name="T62" fmla="*/ 21 w 26"/>
                <a:gd name="T63" fmla="*/ 24 h 28"/>
                <a:gd name="T64" fmla="*/ 23 w 26"/>
                <a:gd name="T65" fmla="*/ 20 h 28"/>
                <a:gd name="T66" fmla="*/ 17 w 26"/>
                <a:gd name="T67" fmla="*/ 23 h 28"/>
                <a:gd name="T68" fmla="*/ 10 w 26"/>
                <a:gd name="T69" fmla="*/ 27 h 28"/>
                <a:gd name="T70" fmla="*/ 10 w 26"/>
                <a:gd name="T71" fmla="*/ 27 h 28"/>
                <a:gd name="T72" fmla="*/ 9 w 26"/>
                <a:gd name="T73" fmla="*/ 25 h 28"/>
                <a:gd name="T74" fmla="*/ 13 w 26"/>
                <a:gd name="T75" fmla="*/ 21 h 28"/>
                <a:gd name="T76" fmla="*/ 16 w 26"/>
                <a:gd name="T77" fmla="*/ 17 h 28"/>
                <a:gd name="T78" fmla="*/ 19 w 26"/>
                <a:gd name="T79" fmla="*/ 15 h 28"/>
                <a:gd name="T80" fmla="*/ 12 w 26"/>
                <a:gd name="T81" fmla="*/ 19 h 28"/>
                <a:gd name="T82" fmla="*/ 5 w 26"/>
                <a:gd name="T83" fmla="*/ 23 h 28"/>
                <a:gd name="T84" fmla="*/ 4 w 26"/>
                <a:gd name="T85" fmla="*/ 23 h 28"/>
                <a:gd name="T86" fmla="*/ 4 w 26"/>
                <a:gd name="T87" fmla="*/ 23 h 28"/>
                <a:gd name="T88" fmla="*/ 4 w 26"/>
                <a:gd name="T89" fmla="*/ 21 h 28"/>
                <a:gd name="T90" fmla="*/ 10 w 26"/>
                <a:gd name="T91" fmla="*/ 16 h 28"/>
                <a:gd name="T92" fmla="*/ 16 w 26"/>
                <a:gd name="T93" fmla="*/ 10 h 28"/>
                <a:gd name="T94" fmla="*/ 9 w 26"/>
                <a:gd name="T95" fmla="*/ 14 h 28"/>
                <a:gd name="T96" fmla="*/ 1 w 26"/>
                <a:gd name="T97" fmla="*/ 17 h 28"/>
                <a:gd name="T98" fmla="*/ 0 w 26"/>
                <a:gd name="T99" fmla="*/ 17 h 28"/>
                <a:gd name="T100" fmla="*/ 0 w 26"/>
                <a:gd name="T101" fmla="*/ 16 h 28"/>
                <a:gd name="T102" fmla="*/ 0 w 26"/>
                <a:gd name="T103" fmla="*/ 16 h 28"/>
                <a:gd name="T104" fmla="*/ 0 w 26"/>
                <a:gd name="T105" fmla="*/ 16 h 28"/>
                <a:gd name="T106" fmla="*/ 8 w 26"/>
                <a:gd name="T107" fmla="*/ 10 h 28"/>
                <a:gd name="T108" fmla="*/ 13 w 26"/>
                <a:gd name="T109" fmla="*/ 4 h 28"/>
                <a:gd name="T110" fmla="*/ 4 w 26"/>
                <a:gd name="T111" fmla="*/ 10 h 28"/>
                <a:gd name="T112" fmla="*/ 2 w 26"/>
                <a:gd name="T113" fmla="*/ 10 h 28"/>
                <a:gd name="T114" fmla="*/ 2 w 26"/>
                <a:gd name="T115" fmla="*/ 8 h 28"/>
                <a:gd name="T116" fmla="*/ 2 w 26"/>
                <a:gd name="T117" fmla="*/ 8 h 28"/>
                <a:gd name="T118" fmla="*/ 2 w 26"/>
                <a:gd name="T119" fmla="*/ 7 h 28"/>
                <a:gd name="T120" fmla="*/ 4 w 26"/>
                <a:gd name="T121" fmla="*/ 7 h 28"/>
                <a:gd name="T122" fmla="*/ 9 w 26"/>
                <a:gd name="T123" fmla="*/ 4 h 28"/>
                <a:gd name="T124" fmla="*/ 17 w 26"/>
                <a:gd name="T12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" h="28">
                  <a:moveTo>
                    <a:pt x="17" y="0"/>
                  </a:moveTo>
                  <a:lnTo>
                    <a:pt x="18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8"/>
                  </a:lnTo>
                  <a:lnTo>
                    <a:pt x="8" y="12"/>
                  </a:lnTo>
                  <a:lnTo>
                    <a:pt x="13" y="10"/>
                  </a:lnTo>
                  <a:lnTo>
                    <a:pt x="19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8"/>
                  </a:lnTo>
                  <a:lnTo>
                    <a:pt x="16" y="12"/>
                  </a:lnTo>
                  <a:lnTo>
                    <a:pt x="10" y="17"/>
                  </a:lnTo>
                  <a:lnTo>
                    <a:pt x="16" y="14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3" y="12"/>
                  </a:lnTo>
                  <a:lnTo>
                    <a:pt x="19" y="16"/>
                  </a:lnTo>
                  <a:lnTo>
                    <a:pt x="17" y="20"/>
                  </a:lnTo>
                  <a:lnTo>
                    <a:pt x="13" y="23"/>
                  </a:lnTo>
                  <a:lnTo>
                    <a:pt x="19" y="20"/>
                  </a:lnTo>
                  <a:lnTo>
                    <a:pt x="25" y="17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3" y="24"/>
                  </a:lnTo>
                  <a:lnTo>
                    <a:pt x="21" y="27"/>
                  </a:lnTo>
                  <a:lnTo>
                    <a:pt x="21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8" y="27"/>
                  </a:lnTo>
                  <a:lnTo>
                    <a:pt x="19" y="27"/>
                  </a:lnTo>
                  <a:lnTo>
                    <a:pt x="21" y="24"/>
                  </a:lnTo>
                  <a:lnTo>
                    <a:pt x="23" y="20"/>
                  </a:lnTo>
                  <a:lnTo>
                    <a:pt x="17" y="23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9" y="25"/>
                  </a:lnTo>
                  <a:lnTo>
                    <a:pt x="13" y="21"/>
                  </a:lnTo>
                  <a:lnTo>
                    <a:pt x="16" y="17"/>
                  </a:lnTo>
                  <a:lnTo>
                    <a:pt x="19" y="15"/>
                  </a:lnTo>
                  <a:lnTo>
                    <a:pt x="12" y="19"/>
                  </a:lnTo>
                  <a:lnTo>
                    <a:pt x="5" y="23"/>
                  </a:lnTo>
                  <a:lnTo>
                    <a:pt x="4" y="23"/>
                  </a:lnTo>
                  <a:lnTo>
                    <a:pt x="4" y="23"/>
                  </a:lnTo>
                  <a:lnTo>
                    <a:pt x="4" y="21"/>
                  </a:lnTo>
                  <a:lnTo>
                    <a:pt x="10" y="16"/>
                  </a:lnTo>
                  <a:lnTo>
                    <a:pt x="16" y="10"/>
                  </a:lnTo>
                  <a:lnTo>
                    <a:pt x="9" y="14"/>
                  </a:lnTo>
                  <a:lnTo>
                    <a:pt x="1" y="17"/>
                  </a:lnTo>
                  <a:lnTo>
                    <a:pt x="0" y="17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8" y="10"/>
                  </a:lnTo>
                  <a:lnTo>
                    <a:pt x="13" y="4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7"/>
                  </a:lnTo>
                  <a:lnTo>
                    <a:pt x="4" y="7"/>
                  </a:lnTo>
                  <a:lnTo>
                    <a:pt x="9" y="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92" name="그룹 591"/>
          <p:cNvGrpSpPr/>
          <p:nvPr/>
        </p:nvGrpSpPr>
        <p:grpSpPr>
          <a:xfrm>
            <a:off x="394062" y="2533833"/>
            <a:ext cx="357321" cy="379308"/>
            <a:chOff x="5218112" y="220662"/>
            <a:chExt cx="265113" cy="247650"/>
          </a:xfrm>
        </p:grpSpPr>
        <p:sp>
          <p:nvSpPr>
            <p:cNvPr id="593" name="Rectangle 1051"/>
            <p:cNvSpPr>
              <a:spLocks noChangeArrowheads="1"/>
            </p:cNvSpPr>
            <p:nvPr/>
          </p:nvSpPr>
          <p:spPr bwMode="auto">
            <a:xfrm>
              <a:off x="5230812" y="350837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4" name="Freeform 1052"/>
            <p:cNvSpPr>
              <a:spLocks/>
            </p:cNvSpPr>
            <p:nvPr/>
          </p:nvSpPr>
          <p:spPr bwMode="auto">
            <a:xfrm>
              <a:off x="5218112" y="315912"/>
              <a:ext cx="12700" cy="60325"/>
            </a:xfrm>
            <a:custGeom>
              <a:avLst/>
              <a:gdLst>
                <a:gd name="T0" fmla="*/ 1 w 8"/>
                <a:gd name="T1" fmla="*/ 0 h 38"/>
                <a:gd name="T2" fmla="*/ 0 w 8"/>
                <a:gd name="T3" fmla="*/ 3 h 38"/>
                <a:gd name="T4" fmla="*/ 0 w 8"/>
                <a:gd name="T5" fmla="*/ 4 h 38"/>
                <a:gd name="T6" fmla="*/ 1 w 8"/>
                <a:gd name="T7" fmla="*/ 5 h 38"/>
                <a:gd name="T8" fmla="*/ 4 w 8"/>
                <a:gd name="T9" fmla="*/ 7 h 38"/>
                <a:gd name="T10" fmla="*/ 8 w 8"/>
                <a:gd name="T11" fmla="*/ 7 h 38"/>
                <a:gd name="T12" fmla="*/ 8 w 8"/>
                <a:gd name="T13" fmla="*/ 15 h 38"/>
                <a:gd name="T14" fmla="*/ 6 w 8"/>
                <a:gd name="T15" fmla="*/ 17 h 38"/>
                <a:gd name="T16" fmla="*/ 6 w 8"/>
                <a:gd name="T17" fmla="*/ 19 h 38"/>
                <a:gd name="T18" fmla="*/ 6 w 8"/>
                <a:gd name="T19" fmla="*/ 19 h 38"/>
                <a:gd name="T20" fmla="*/ 8 w 8"/>
                <a:gd name="T21" fmla="*/ 19 h 38"/>
                <a:gd name="T22" fmla="*/ 8 w 8"/>
                <a:gd name="T23" fmla="*/ 19 h 38"/>
                <a:gd name="T24" fmla="*/ 8 w 8"/>
                <a:gd name="T25" fmla="*/ 20 h 38"/>
                <a:gd name="T26" fmla="*/ 5 w 8"/>
                <a:gd name="T27" fmla="*/ 25 h 38"/>
                <a:gd name="T28" fmla="*/ 5 w 8"/>
                <a:gd name="T29" fmla="*/ 26 h 38"/>
                <a:gd name="T30" fmla="*/ 5 w 8"/>
                <a:gd name="T31" fmla="*/ 26 h 38"/>
                <a:gd name="T32" fmla="*/ 6 w 8"/>
                <a:gd name="T33" fmla="*/ 26 h 38"/>
                <a:gd name="T34" fmla="*/ 8 w 8"/>
                <a:gd name="T35" fmla="*/ 25 h 38"/>
                <a:gd name="T36" fmla="*/ 8 w 8"/>
                <a:gd name="T37" fmla="*/ 30 h 38"/>
                <a:gd name="T38" fmla="*/ 8 w 8"/>
                <a:gd name="T39" fmla="*/ 32 h 38"/>
                <a:gd name="T40" fmla="*/ 6 w 8"/>
                <a:gd name="T41" fmla="*/ 33 h 38"/>
                <a:gd name="T42" fmla="*/ 5 w 8"/>
                <a:gd name="T43" fmla="*/ 33 h 38"/>
                <a:gd name="T44" fmla="*/ 2 w 8"/>
                <a:gd name="T45" fmla="*/ 33 h 38"/>
                <a:gd name="T46" fmla="*/ 1 w 8"/>
                <a:gd name="T47" fmla="*/ 34 h 38"/>
                <a:gd name="T48" fmla="*/ 1 w 8"/>
                <a:gd name="T49" fmla="*/ 36 h 38"/>
                <a:gd name="T50" fmla="*/ 2 w 8"/>
                <a:gd name="T51" fmla="*/ 38 h 38"/>
                <a:gd name="T52" fmla="*/ 1 w 8"/>
                <a:gd name="T53" fmla="*/ 37 h 38"/>
                <a:gd name="T54" fmla="*/ 1 w 8"/>
                <a:gd name="T55" fmla="*/ 36 h 38"/>
                <a:gd name="T56" fmla="*/ 0 w 8"/>
                <a:gd name="T57" fmla="*/ 3 h 38"/>
                <a:gd name="T58" fmla="*/ 0 w 8"/>
                <a:gd name="T59" fmla="*/ 2 h 38"/>
                <a:gd name="T60" fmla="*/ 1 w 8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" h="38">
                  <a:moveTo>
                    <a:pt x="1" y="0"/>
                  </a:move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20"/>
                  </a:lnTo>
                  <a:lnTo>
                    <a:pt x="5" y="25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6" y="26"/>
                  </a:lnTo>
                  <a:lnTo>
                    <a:pt x="8" y="25"/>
                  </a:lnTo>
                  <a:lnTo>
                    <a:pt x="8" y="30"/>
                  </a:lnTo>
                  <a:lnTo>
                    <a:pt x="8" y="32"/>
                  </a:lnTo>
                  <a:lnTo>
                    <a:pt x="6" y="33"/>
                  </a:lnTo>
                  <a:lnTo>
                    <a:pt x="5" y="33"/>
                  </a:lnTo>
                  <a:lnTo>
                    <a:pt x="2" y="33"/>
                  </a:lnTo>
                  <a:lnTo>
                    <a:pt x="1" y="34"/>
                  </a:lnTo>
                  <a:lnTo>
                    <a:pt x="1" y="36"/>
                  </a:lnTo>
                  <a:lnTo>
                    <a:pt x="2" y="38"/>
                  </a:lnTo>
                  <a:lnTo>
                    <a:pt x="1" y="37"/>
                  </a:lnTo>
                  <a:lnTo>
                    <a:pt x="1" y="3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5" name="Freeform 1053"/>
            <p:cNvSpPr>
              <a:spLocks/>
            </p:cNvSpPr>
            <p:nvPr/>
          </p:nvSpPr>
          <p:spPr bwMode="auto">
            <a:xfrm>
              <a:off x="5473700" y="327025"/>
              <a:ext cx="9525" cy="57150"/>
            </a:xfrm>
            <a:custGeom>
              <a:avLst/>
              <a:gdLst>
                <a:gd name="T0" fmla="*/ 6 w 6"/>
                <a:gd name="T1" fmla="*/ 0 h 36"/>
                <a:gd name="T2" fmla="*/ 6 w 6"/>
                <a:gd name="T3" fmla="*/ 1 h 36"/>
                <a:gd name="T4" fmla="*/ 6 w 6"/>
                <a:gd name="T5" fmla="*/ 34 h 36"/>
                <a:gd name="T6" fmla="*/ 6 w 6"/>
                <a:gd name="T7" fmla="*/ 35 h 36"/>
                <a:gd name="T8" fmla="*/ 5 w 6"/>
                <a:gd name="T9" fmla="*/ 36 h 36"/>
                <a:gd name="T10" fmla="*/ 4 w 6"/>
                <a:gd name="T11" fmla="*/ 36 h 36"/>
                <a:gd name="T12" fmla="*/ 1 w 6"/>
                <a:gd name="T13" fmla="*/ 36 h 36"/>
                <a:gd name="T14" fmla="*/ 2 w 6"/>
                <a:gd name="T15" fmla="*/ 35 h 36"/>
                <a:gd name="T16" fmla="*/ 4 w 6"/>
                <a:gd name="T17" fmla="*/ 34 h 36"/>
                <a:gd name="T18" fmla="*/ 4 w 6"/>
                <a:gd name="T19" fmla="*/ 33 h 36"/>
                <a:gd name="T20" fmla="*/ 2 w 6"/>
                <a:gd name="T21" fmla="*/ 31 h 36"/>
                <a:gd name="T22" fmla="*/ 0 w 6"/>
                <a:gd name="T23" fmla="*/ 30 h 36"/>
                <a:gd name="T24" fmla="*/ 0 w 6"/>
                <a:gd name="T25" fmla="*/ 30 h 36"/>
                <a:gd name="T26" fmla="*/ 0 w 6"/>
                <a:gd name="T27" fmla="*/ 4 h 36"/>
                <a:gd name="T28" fmla="*/ 2 w 6"/>
                <a:gd name="T29" fmla="*/ 4 h 36"/>
                <a:gd name="T30" fmla="*/ 5 w 6"/>
                <a:gd name="T31" fmla="*/ 4 h 36"/>
                <a:gd name="T32" fmla="*/ 6 w 6"/>
                <a:gd name="T33" fmla="*/ 2 h 36"/>
                <a:gd name="T34" fmla="*/ 6 w 6"/>
                <a:gd name="T3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36">
                  <a:moveTo>
                    <a:pt x="6" y="0"/>
                  </a:moveTo>
                  <a:lnTo>
                    <a:pt x="6" y="1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6"/>
                  </a:lnTo>
                  <a:lnTo>
                    <a:pt x="2" y="35"/>
                  </a:lnTo>
                  <a:lnTo>
                    <a:pt x="4" y="34"/>
                  </a:lnTo>
                  <a:lnTo>
                    <a:pt x="4" y="33"/>
                  </a:lnTo>
                  <a:lnTo>
                    <a:pt x="2" y="31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4"/>
                  </a:lnTo>
                  <a:lnTo>
                    <a:pt x="2" y="4"/>
                  </a:lnTo>
                  <a:lnTo>
                    <a:pt x="5" y="4"/>
                  </a:lnTo>
                  <a:lnTo>
                    <a:pt x="6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6" name="Freeform 1054"/>
            <p:cNvSpPr>
              <a:spLocks/>
            </p:cNvSpPr>
            <p:nvPr/>
          </p:nvSpPr>
          <p:spPr bwMode="auto">
            <a:xfrm>
              <a:off x="5321300" y="265112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7" name="Freeform 1055"/>
            <p:cNvSpPr>
              <a:spLocks noEditPoints="1"/>
            </p:cNvSpPr>
            <p:nvPr/>
          </p:nvSpPr>
          <p:spPr bwMode="auto">
            <a:xfrm>
              <a:off x="5311775" y="220662"/>
              <a:ext cx="76200" cy="76200"/>
            </a:xfrm>
            <a:custGeom>
              <a:avLst/>
              <a:gdLst>
                <a:gd name="T0" fmla="*/ 27 w 48"/>
                <a:gd name="T1" fmla="*/ 7 h 48"/>
                <a:gd name="T2" fmla="*/ 27 w 48"/>
                <a:gd name="T3" fmla="*/ 7 h 48"/>
                <a:gd name="T4" fmla="*/ 26 w 48"/>
                <a:gd name="T5" fmla="*/ 8 h 48"/>
                <a:gd name="T6" fmla="*/ 23 w 48"/>
                <a:gd name="T7" fmla="*/ 7 h 48"/>
                <a:gd name="T8" fmla="*/ 19 w 48"/>
                <a:gd name="T9" fmla="*/ 8 h 48"/>
                <a:gd name="T10" fmla="*/ 14 w 48"/>
                <a:gd name="T11" fmla="*/ 9 h 48"/>
                <a:gd name="T12" fmla="*/ 11 w 48"/>
                <a:gd name="T13" fmla="*/ 12 h 48"/>
                <a:gd name="T14" fmla="*/ 9 w 48"/>
                <a:gd name="T15" fmla="*/ 16 h 48"/>
                <a:gd name="T16" fmla="*/ 7 w 48"/>
                <a:gd name="T17" fmla="*/ 20 h 48"/>
                <a:gd name="T18" fmla="*/ 6 w 48"/>
                <a:gd name="T19" fmla="*/ 20 h 48"/>
                <a:gd name="T20" fmla="*/ 6 w 48"/>
                <a:gd name="T21" fmla="*/ 21 h 48"/>
                <a:gd name="T22" fmla="*/ 6 w 48"/>
                <a:gd name="T23" fmla="*/ 21 h 48"/>
                <a:gd name="T24" fmla="*/ 7 w 48"/>
                <a:gd name="T25" fmla="*/ 21 h 48"/>
                <a:gd name="T26" fmla="*/ 7 w 48"/>
                <a:gd name="T27" fmla="*/ 25 h 48"/>
                <a:gd name="T28" fmla="*/ 4 w 48"/>
                <a:gd name="T29" fmla="*/ 29 h 48"/>
                <a:gd name="T30" fmla="*/ 2 w 48"/>
                <a:gd name="T31" fmla="*/ 30 h 48"/>
                <a:gd name="T32" fmla="*/ 4 w 48"/>
                <a:gd name="T33" fmla="*/ 31 h 48"/>
                <a:gd name="T34" fmla="*/ 7 w 48"/>
                <a:gd name="T35" fmla="*/ 30 h 48"/>
                <a:gd name="T36" fmla="*/ 9 w 48"/>
                <a:gd name="T37" fmla="*/ 33 h 48"/>
                <a:gd name="T38" fmla="*/ 10 w 48"/>
                <a:gd name="T39" fmla="*/ 34 h 48"/>
                <a:gd name="T40" fmla="*/ 10 w 48"/>
                <a:gd name="T41" fmla="*/ 35 h 48"/>
                <a:gd name="T42" fmla="*/ 10 w 48"/>
                <a:gd name="T43" fmla="*/ 35 h 48"/>
                <a:gd name="T44" fmla="*/ 10 w 48"/>
                <a:gd name="T45" fmla="*/ 37 h 48"/>
                <a:gd name="T46" fmla="*/ 11 w 48"/>
                <a:gd name="T47" fmla="*/ 37 h 48"/>
                <a:gd name="T48" fmla="*/ 13 w 48"/>
                <a:gd name="T49" fmla="*/ 37 h 48"/>
                <a:gd name="T50" fmla="*/ 14 w 48"/>
                <a:gd name="T51" fmla="*/ 38 h 48"/>
                <a:gd name="T52" fmla="*/ 17 w 48"/>
                <a:gd name="T53" fmla="*/ 39 h 48"/>
                <a:gd name="T54" fmla="*/ 17 w 48"/>
                <a:gd name="T55" fmla="*/ 41 h 48"/>
                <a:gd name="T56" fmla="*/ 18 w 48"/>
                <a:gd name="T57" fmla="*/ 41 h 48"/>
                <a:gd name="T58" fmla="*/ 18 w 48"/>
                <a:gd name="T59" fmla="*/ 41 h 48"/>
                <a:gd name="T60" fmla="*/ 21 w 48"/>
                <a:gd name="T61" fmla="*/ 41 h 48"/>
                <a:gd name="T62" fmla="*/ 26 w 48"/>
                <a:gd name="T63" fmla="*/ 41 h 48"/>
                <a:gd name="T64" fmla="*/ 30 w 48"/>
                <a:gd name="T65" fmla="*/ 39 h 48"/>
                <a:gd name="T66" fmla="*/ 34 w 48"/>
                <a:gd name="T67" fmla="*/ 37 h 48"/>
                <a:gd name="T68" fmla="*/ 38 w 48"/>
                <a:gd name="T69" fmla="*/ 33 h 48"/>
                <a:gd name="T70" fmla="*/ 40 w 48"/>
                <a:gd name="T71" fmla="*/ 30 h 48"/>
                <a:gd name="T72" fmla="*/ 42 w 48"/>
                <a:gd name="T73" fmla="*/ 25 h 48"/>
                <a:gd name="T74" fmla="*/ 42 w 48"/>
                <a:gd name="T75" fmla="*/ 20 h 48"/>
                <a:gd name="T76" fmla="*/ 40 w 48"/>
                <a:gd name="T77" fmla="*/ 16 h 48"/>
                <a:gd name="T78" fmla="*/ 38 w 48"/>
                <a:gd name="T79" fmla="*/ 13 h 48"/>
                <a:gd name="T80" fmla="*/ 38 w 48"/>
                <a:gd name="T81" fmla="*/ 12 h 48"/>
                <a:gd name="T82" fmla="*/ 36 w 48"/>
                <a:gd name="T83" fmla="*/ 12 h 48"/>
                <a:gd name="T84" fmla="*/ 32 w 48"/>
                <a:gd name="T85" fmla="*/ 9 h 48"/>
                <a:gd name="T86" fmla="*/ 28 w 48"/>
                <a:gd name="T87" fmla="*/ 8 h 48"/>
                <a:gd name="T88" fmla="*/ 27 w 48"/>
                <a:gd name="T89" fmla="*/ 7 h 48"/>
                <a:gd name="T90" fmla="*/ 27 w 48"/>
                <a:gd name="T91" fmla="*/ 0 h 48"/>
                <a:gd name="T92" fmla="*/ 39 w 48"/>
                <a:gd name="T93" fmla="*/ 5 h 48"/>
                <a:gd name="T94" fmla="*/ 47 w 48"/>
                <a:gd name="T95" fmla="*/ 13 h 48"/>
                <a:gd name="T96" fmla="*/ 48 w 48"/>
                <a:gd name="T97" fmla="*/ 25 h 48"/>
                <a:gd name="T98" fmla="*/ 43 w 48"/>
                <a:gd name="T99" fmla="*/ 38 h 48"/>
                <a:gd name="T100" fmla="*/ 34 w 48"/>
                <a:gd name="T101" fmla="*/ 45 h 48"/>
                <a:gd name="T102" fmla="*/ 21 w 48"/>
                <a:gd name="T103" fmla="*/ 48 h 48"/>
                <a:gd name="T104" fmla="*/ 21 w 48"/>
                <a:gd name="T105" fmla="*/ 47 h 48"/>
                <a:gd name="T106" fmla="*/ 21 w 48"/>
                <a:gd name="T107" fmla="*/ 47 h 48"/>
                <a:gd name="T108" fmla="*/ 19 w 48"/>
                <a:gd name="T109" fmla="*/ 47 h 48"/>
                <a:gd name="T110" fmla="*/ 19 w 48"/>
                <a:gd name="T111" fmla="*/ 47 h 48"/>
                <a:gd name="T112" fmla="*/ 9 w 48"/>
                <a:gd name="T113" fmla="*/ 43 h 48"/>
                <a:gd name="T114" fmla="*/ 2 w 48"/>
                <a:gd name="T115" fmla="*/ 35 h 48"/>
                <a:gd name="T116" fmla="*/ 0 w 48"/>
                <a:gd name="T117" fmla="*/ 25 h 48"/>
                <a:gd name="T118" fmla="*/ 2 w 48"/>
                <a:gd name="T119" fmla="*/ 16 h 48"/>
                <a:gd name="T120" fmla="*/ 7 w 48"/>
                <a:gd name="T121" fmla="*/ 7 h 48"/>
                <a:gd name="T122" fmla="*/ 15 w 48"/>
                <a:gd name="T123" fmla="*/ 1 h 48"/>
                <a:gd name="T124" fmla="*/ 27 w 48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48">
                  <a:moveTo>
                    <a:pt x="27" y="7"/>
                  </a:moveTo>
                  <a:lnTo>
                    <a:pt x="27" y="7"/>
                  </a:lnTo>
                  <a:lnTo>
                    <a:pt x="26" y="8"/>
                  </a:lnTo>
                  <a:lnTo>
                    <a:pt x="23" y="7"/>
                  </a:lnTo>
                  <a:lnTo>
                    <a:pt x="19" y="8"/>
                  </a:lnTo>
                  <a:lnTo>
                    <a:pt x="14" y="9"/>
                  </a:lnTo>
                  <a:lnTo>
                    <a:pt x="11" y="12"/>
                  </a:lnTo>
                  <a:lnTo>
                    <a:pt x="9" y="16"/>
                  </a:lnTo>
                  <a:lnTo>
                    <a:pt x="7" y="20"/>
                  </a:lnTo>
                  <a:lnTo>
                    <a:pt x="6" y="20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7" y="21"/>
                  </a:lnTo>
                  <a:lnTo>
                    <a:pt x="7" y="25"/>
                  </a:lnTo>
                  <a:lnTo>
                    <a:pt x="4" y="29"/>
                  </a:lnTo>
                  <a:lnTo>
                    <a:pt x="2" y="30"/>
                  </a:lnTo>
                  <a:lnTo>
                    <a:pt x="4" y="31"/>
                  </a:lnTo>
                  <a:lnTo>
                    <a:pt x="7" y="30"/>
                  </a:lnTo>
                  <a:lnTo>
                    <a:pt x="9" y="33"/>
                  </a:lnTo>
                  <a:lnTo>
                    <a:pt x="10" y="34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0" y="37"/>
                  </a:lnTo>
                  <a:lnTo>
                    <a:pt x="11" y="37"/>
                  </a:lnTo>
                  <a:lnTo>
                    <a:pt x="13" y="37"/>
                  </a:lnTo>
                  <a:lnTo>
                    <a:pt x="14" y="38"/>
                  </a:lnTo>
                  <a:lnTo>
                    <a:pt x="17" y="39"/>
                  </a:lnTo>
                  <a:lnTo>
                    <a:pt x="17" y="41"/>
                  </a:lnTo>
                  <a:lnTo>
                    <a:pt x="18" y="41"/>
                  </a:lnTo>
                  <a:lnTo>
                    <a:pt x="18" y="41"/>
                  </a:lnTo>
                  <a:lnTo>
                    <a:pt x="21" y="41"/>
                  </a:lnTo>
                  <a:lnTo>
                    <a:pt x="26" y="41"/>
                  </a:lnTo>
                  <a:lnTo>
                    <a:pt x="30" y="39"/>
                  </a:lnTo>
                  <a:lnTo>
                    <a:pt x="34" y="37"/>
                  </a:lnTo>
                  <a:lnTo>
                    <a:pt x="38" y="33"/>
                  </a:lnTo>
                  <a:lnTo>
                    <a:pt x="40" y="30"/>
                  </a:lnTo>
                  <a:lnTo>
                    <a:pt x="42" y="25"/>
                  </a:lnTo>
                  <a:lnTo>
                    <a:pt x="42" y="20"/>
                  </a:lnTo>
                  <a:lnTo>
                    <a:pt x="40" y="16"/>
                  </a:lnTo>
                  <a:lnTo>
                    <a:pt x="38" y="13"/>
                  </a:lnTo>
                  <a:lnTo>
                    <a:pt x="38" y="12"/>
                  </a:lnTo>
                  <a:lnTo>
                    <a:pt x="36" y="12"/>
                  </a:lnTo>
                  <a:lnTo>
                    <a:pt x="32" y="9"/>
                  </a:lnTo>
                  <a:lnTo>
                    <a:pt x="28" y="8"/>
                  </a:lnTo>
                  <a:lnTo>
                    <a:pt x="27" y="7"/>
                  </a:lnTo>
                  <a:close/>
                  <a:moveTo>
                    <a:pt x="27" y="0"/>
                  </a:moveTo>
                  <a:lnTo>
                    <a:pt x="39" y="5"/>
                  </a:lnTo>
                  <a:lnTo>
                    <a:pt x="47" y="13"/>
                  </a:lnTo>
                  <a:lnTo>
                    <a:pt x="48" y="25"/>
                  </a:lnTo>
                  <a:lnTo>
                    <a:pt x="43" y="38"/>
                  </a:lnTo>
                  <a:lnTo>
                    <a:pt x="34" y="45"/>
                  </a:lnTo>
                  <a:lnTo>
                    <a:pt x="21" y="48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9" y="47"/>
                  </a:lnTo>
                  <a:lnTo>
                    <a:pt x="9" y="43"/>
                  </a:lnTo>
                  <a:lnTo>
                    <a:pt x="2" y="35"/>
                  </a:lnTo>
                  <a:lnTo>
                    <a:pt x="0" y="25"/>
                  </a:lnTo>
                  <a:lnTo>
                    <a:pt x="2" y="16"/>
                  </a:lnTo>
                  <a:lnTo>
                    <a:pt x="7" y="7"/>
                  </a:lnTo>
                  <a:lnTo>
                    <a:pt x="15" y="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8" name="Freeform 1056"/>
            <p:cNvSpPr>
              <a:spLocks/>
            </p:cNvSpPr>
            <p:nvPr/>
          </p:nvSpPr>
          <p:spPr bwMode="auto">
            <a:xfrm>
              <a:off x="5218112" y="314325"/>
              <a:ext cx="265113" cy="19050"/>
            </a:xfrm>
            <a:custGeom>
              <a:avLst/>
              <a:gdLst>
                <a:gd name="T0" fmla="*/ 51 w 167"/>
                <a:gd name="T1" fmla="*/ 0 h 12"/>
                <a:gd name="T2" fmla="*/ 97 w 167"/>
                <a:gd name="T3" fmla="*/ 0 h 12"/>
                <a:gd name="T4" fmla="*/ 131 w 167"/>
                <a:gd name="T5" fmla="*/ 3 h 12"/>
                <a:gd name="T6" fmla="*/ 165 w 167"/>
                <a:gd name="T7" fmla="*/ 5 h 12"/>
                <a:gd name="T8" fmla="*/ 166 w 167"/>
                <a:gd name="T9" fmla="*/ 6 h 12"/>
                <a:gd name="T10" fmla="*/ 167 w 167"/>
                <a:gd name="T11" fmla="*/ 6 h 12"/>
                <a:gd name="T12" fmla="*/ 167 w 167"/>
                <a:gd name="T13" fmla="*/ 8 h 12"/>
                <a:gd name="T14" fmla="*/ 167 w 167"/>
                <a:gd name="T15" fmla="*/ 10 h 12"/>
                <a:gd name="T16" fmla="*/ 166 w 167"/>
                <a:gd name="T17" fmla="*/ 12 h 12"/>
                <a:gd name="T18" fmla="*/ 163 w 167"/>
                <a:gd name="T19" fmla="*/ 12 h 12"/>
                <a:gd name="T20" fmla="*/ 161 w 167"/>
                <a:gd name="T21" fmla="*/ 12 h 12"/>
                <a:gd name="T22" fmla="*/ 159 w 167"/>
                <a:gd name="T23" fmla="*/ 12 h 12"/>
                <a:gd name="T24" fmla="*/ 158 w 167"/>
                <a:gd name="T25" fmla="*/ 12 h 12"/>
                <a:gd name="T26" fmla="*/ 158 w 167"/>
                <a:gd name="T27" fmla="*/ 12 h 12"/>
                <a:gd name="T28" fmla="*/ 144 w 167"/>
                <a:gd name="T29" fmla="*/ 9 h 12"/>
                <a:gd name="T30" fmla="*/ 144 w 167"/>
                <a:gd name="T31" fmla="*/ 9 h 12"/>
                <a:gd name="T32" fmla="*/ 142 w 167"/>
                <a:gd name="T33" fmla="*/ 9 h 12"/>
                <a:gd name="T34" fmla="*/ 142 w 167"/>
                <a:gd name="T35" fmla="*/ 9 h 12"/>
                <a:gd name="T36" fmla="*/ 123 w 167"/>
                <a:gd name="T37" fmla="*/ 8 h 12"/>
                <a:gd name="T38" fmla="*/ 123 w 167"/>
                <a:gd name="T39" fmla="*/ 8 h 12"/>
                <a:gd name="T40" fmla="*/ 121 w 167"/>
                <a:gd name="T41" fmla="*/ 8 h 12"/>
                <a:gd name="T42" fmla="*/ 121 w 167"/>
                <a:gd name="T43" fmla="*/ 8 h 12"/>
                <a:gd name="T44" fmla="*/ 89 w 167"/>
                <a:gd name="T45" fmla="*/ 8 h 12"/>
                <a:gd name="T46" fmla="*/ 63 w 167"/>
                <a:gd name="T47" fmla="*/ 6 h 12"/>
                <a:gd name="T48" fmla="*/ 61 w 167"/>
                <a:gd name="T49" fmla="*/ 6 h 12"/>
                <a:gd name="T50" fmla="*/ 61 w 167"/>
                <a:gd name="T51" fmla="*/ 6 h 12"/>
                <a:gd name="T52" fmla="*/ 60 w 167"/>
                <a:gd name="T53" fmla="*/ 6 h 12"/>
                <a:gd name="T54" fmla="*/ 55 w 167"/>
                <a:gd name="T55" fmla="*/ 6 h 12"/>
                <a:gd name="T56" fmla="*/ 53 w 167"/>
                <a:gd name="T57" fmla="*/ 6 h 12"/>
                <a:gd name="T58" fmla="*/ 53 w 167"/>
                <a:gd name="T59" fmla="*/ 6 h 12"/>
                <a:gd name="T60" fmla="*/ 52 w 167"/>
                <a:gd name="T61" fmla="*/ 6 h 12"/>
                <a:gd name="T62" fmla="*/ 43 w 167"/>
                <a:gd name="T63" fmla="*/ 6 h 12"/>
                <a:gd name="T64" fmla="*/ 43 w 167"/>
                <a:gd name="T65" fmla="*/ 6 h 12"/>
                <a:gd name="T66" fmla="*/ 43 w 167"/>
                <a:gd name="T67" fmla="*/ 6 h 12"/>
                <a:gd name="T68" fmla="*/ 42 w 167"/>
                <a:gd name="T69" fmla="*/ 8 h 12"/>
                <a:gd name="T70" fmla="*/ 32 w 167"/>
                <a:gd name="T71" fmla="*/ 8 h 12"/>
                <a:gd name="T72" fmla="*/ 31 w 167"/>
                <a:gd name="T73" fmla="*/ 6 h 12"/>
                <a:gd name="T74" fmla="*/ 31 w 167"/>
                <a:gd name="T75" fmla="*/ 6 h 12"/>
                <a:gd name="T76" fmla="*/ 29 w 167"/>
                <a:gd name="T77" fmla="*/ 8 h 12"/>
                <a:gd name="T78" fmla="*/ 19 w 167"/>
                <a:gd name="T79" fmla="*/ 8 h 12"/>
                <a:gd name="T80" fmla="*/ 21 w 167"/>
                <a:gd name="T81" fmla="*/ 6 h 12"/>
                <a:gd name="T82" fmla="*/ 19 w 167"/>
                <a:gd name="T83" fmla="*/ 5 h 12"/>
                <a:gd name="T84" fmla="*/ 19 w 167"/>
                <a:gd name="T85" fmla="*/ 5 h 12"/>
                <a:gd name="T86" fmla="*/ 15 w 167"/>
                <a:gd name="T87" fmla="*/ 8 h 12"/>
                <a:gd name="T88" fmla="*/ 8 w 167"/>
                <a:gd name="T89" fmla="*/ 8 h 12"/>
                <a:gd name="T90" fmla="*/ 4 w 167"/>
                <a:gd name="T91" fmla="*/ 8 h 12"/>
                <a:gd name="T92" fmla="*/ 1 w 167"/>
                <a:gd name="T93" fmla="*/ 6 h 12"/>
                <a:gd name="T94" fmla="*/ 0 w 167"/>
                <a:gd name="T95" fmla="*/ 5 h 12"/>
                <a:gd name="T96" fmla="*/ 0 w 167"/>
                <a:gd name="T97" fmla="*/ 4 h 12"/>
                <a:gd name="T98" fmla="*/ 1 w 167"/>
                <a:gd name="T99" fmla="*/ 1 h 12"/>
                <a:gd name="T100" fmla="*/ 1 w 167"/>
                <a:gd name="T101" fmla="*/ 1 h 12"/>
                <a:gd name="T102" fmla="*/ 1 w 167"/>
                <a:gd name="T103" fmla="*/ 1 h 12"/>
                <a:gd name="T104" fmla="*/ 2 w 167"/>
                <a:gd name="T105" fmla="*/ 1 h 12"/>
                <a:gd name="T106" fmla="*/ 4 w 167"/>
                <a:gd name="T107" fmla="*/ 0 h 12"/>
                <a:gd name="T108" fmla="*/ 51 w 167"/>
                <a:gd name="T10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7" h="12">
                  <a:moveTo>
                    <a:pt x="51" y="0"/>
                  </a:moveTo>
                  <a:lnTo>
                    <a:pt x="97" y="0"/>
                  </a:lnTo>
                  <a:lnTo>
                    <a:pt x="131" y="3"/>
                  </a:lnTo>
                  <a:lnTo>
                    <a:pt x="165" y="5"/>
                  </a:lnTo>
                  <a:lnTo>
                    <a:pt x="166" y="6"/>
                  </a:lnTo>
                  <a:lnTo>
                    <a:pt x="167" y="6"/>
                  </a:lnTo>
                  <a:lnTo>
                    <a:pt x="167" y="8"/>
                  </a:lnTo>
                  <a:lnTo>
                    <a:pt x="167" y="10"/>
                  </a:lnTo>
                  <a:lnTo>
                    <a:pt x="166" y="12"/>
                  </a:lnTo>
                  <a:lnTo>
                    <a:pt x="163" y="12"/>
                  </a:lnTo>
                  <a:lnTo>
                    <a:pt x="161" y="12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58" y="12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2" y="9"/>
                  </a:lnTo>
                  <a:lnTo>
                    <a:pt x="142" y="9"/>
                  </a:lnTo>
                  <a:lnTo>
                    <a:pt x="123" y="8"/>
                  </a:lnTo>
                  <a:lnTo>
                    <a:pt x="123" y="8"/>
                  </a:lnTo>
                  <a:lnTo>
                    <a:pt x="121" y="8"/>
                  </a:lnTo>
                  <a:lnTo>
                    <a:pt x="121" y="8"/>
                  </a:lnTo>
                  <a:lnTo>
                    <a:pt x="89" y="8"/>
                  </a:lnTo>
                  <a:lnTo>
                    <a:pt x="63" y="6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60" y="6"/>
                  </a:lnTo>
                  <a:lnTo>
                    <a:pt x="55" y="6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2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2" y="8"/>
                  </a:lnTo>
                  <a:lnTo>
                    <a:pt x="32" y="8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29" y="8"/>
                  </a:lnTo>
                  <a:lnTo>
                    <a:pt x="19" y="8"/>
                  </a:lnTo>
                  <a:lnTo>
                    <a:pt x="21" y="6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5" y="8"/>
                  </a:lnTo>
                  <a:lnTo>
                    <a:pt x="8" y="8"/>
                  </a:lnTo>
                  <a:lnTo>
                    <a:pt x="4" y="8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4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9" name="Freeform 1057"/>
            <p:cNvSpPr>
              <a:spLocks/>
            </p:cNvSpPr>
            <p:nvPr/>
          </p:nvSpPr>
          <p:spPr bwMode="auto">
            <a:xfrm>
              <a:off x="5219700" y="368300"/>
              <a:ext cx="260350" cy="15875"/>
            </a:xfrm>
            <a:custGeom>
              <a:avLst/>
              <a:gdLst>
                <a:gd name="T0" fmla="*/ 5 w 164"/>
                <a:gd name="T1" fmla="*/ 0 h 10"/>
                <a:gd name="T2" fmla="*/ 7 w 164"/>
                <a:gd name="T3" fmla="*/ 0 h 10"/>
                <a:gd name="T4" fmla="*/ 17 w 164"/>
                <a:gd name="T5" fmla="*/ 0 h 10"/>
                <a:gd name="T6" fmla="*/ 16 w 164"/>
                <a:gd name="T7" fmla="*/ 0 h 10"/>
                <a:gd name="T8" fmla="*/ 17 w 164"/>
                <a:gd name="T9" fmla="*/ 1 h 10"/>
                <a:gd name="T10" fmla="*/ 31 w 164"/>
                <a:gd name="T11" fmla="*/ 0 h 10"/>
                <a:gd name="T12" fmla="*/ 38 w 164"/>
                <a:gd name="T13" fmla="*/ 0 h 10"/>
                <a:gd name="T14" fmla="*/ 38 w 164"/>
                <a:gd name="T15" fmla="*/ 1 h 10"/>
                <a:gd name="T16" fmla="*/ 47 w 164"/>
                <a:gd name="T17" fmla="*/ 0 h 10"/>
                <a:gd name="T18" fmla="*/ 48 w 164"/>
                <a:gd name="T19" fmla="*/ 1 h 10"/>
                <a:gd name="T20" fmla="*/ 54 w 164"/>
                <a:gd name="T21" fmla="*/ 0 h 10"/>
                <a:gd name="T22" fmla="*/ 54 w 164"/>
                <a:gd name="T23" fmla="*/ 1 h 10"/>
                <a:gd name="T24" fmla="*/ 55 w 164"/>
                <a:gd name="T25" fmla="*/ 3 h 10"/>
                <a:gd name="T26" fmla="*/ 69 w 164"/>
                <a:gd name="T27" fmla="*/ 1 h 10"/>
                <a:gd name="T28" fmla="*/ 71 w 164"/>
                <a:gd name="T29" fmla="*/ 3 h 10"/>
                <a:gd name="T30" fmla="*/ 79 w 164"/>
                <a:gd name="T31" fmla="*/ 1 h 10"/>
                <a:gd name="T32" fmla="*/ 80 w 164"/>
                <a:gd name="T33" fmla="*/ 3 h 10"/>
                <a:gd name="T34" fmla="*/ 86 w 164"/>
                <a:gd name="T35" fmla="*/ 1 h 10"/>
                <a:gd name="T36" fmla="*/ 86 w 164"/>
                <a:gd name="T37" fmla="*/ 3 h 10"/>
                <a:gd name="T38" fmla="*/ 88 w 164"/>
                <a:gd name="T39" fmla="*/ 4 h 10"/>
                <a:gd name="T40" fmla="*/ 101 w 164"/>
                <a:gd name="T41" fmla="*/ 3 h 10"/>
                <a:gd name="T42" fmla="*/ 100 w 164"/>
                <a:gd name="T43" fmla="*/ 4 h 10"/>
                <a:gd name="T44" fmla="*/ 101 w 164"/>
                <a:gd name="T45" fmla="*/ 4 h 10"/>
                <a:gd name="T46" fmla="*/ 120 w 164"/>
                <a:gd name="T47" fmla="*/ 4 h 10"/>
                <a:gd name="T48" fmla="*/ 122 w 164"/>
                <a:gd name="T49" fmla="*/ 4 h 10"/>
                <a:gd name="T50" fmla="*/ 130 w 164"/>
                <a:gd name="T51" fmla="*/ 4 h 10"/>
                <a:gd name="T52" fmla="*/ 132 w 164"/>
                <a:gd name="T53" fmla="*/ 4 h 10"/>
                <a:gd name="T54" fmla="*/ 160 w 164"/>
                <a:gd name="T55" fmla="*/ 4 h 10"/>
                <a:gd name="T56" fmla="*/ 164 w 164"/>
                <a:gd name="T57" fmla="*/ 7 h 10"/>
                <a:gd name="T58" fmla="*/ 162 w 164"/>
                <a:gd name="T59" fmla="*/ 9 h 10"/>
                <a:gd name="T60" fmla="*/ 160 w 164"/>
                <a:gd name="T61" fmla="*/ 10 h 10"/>
                <a:gd name="T62" fmla="*/ 4 w 164"/>
                <a:gd name="T63" fmla="*/ 7 h 10"/>
                <a:gd name="T64" fmla="*/ 1 w 164"/>
                <a:gd name="T65" fmla="*/ 5 h 10"/>
                <a:gd name="T66" fmla="*/ 1 w 164"/>
                <a:gd name="T67" fmla="*/ 5 h 10"/>
                <a:gd name="T68" fmla="*/ 0 w 164"/>
                <a:gd name="T69" fmla="*/ 1 h 10"/>
                <a:gd name="T70" fmla="*/ 4 w 164"/>
                <a:gd name="T7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4" h="10">
                  <a:moveTo>
                    <a:pt x="4" y="0"/>
                  </a:move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2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8" y="0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41" y="0"/>
                  </a:lnTo>
                  <a:lnTo>
                    <a:pt x="47" y="0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4" y="3"/>
                  </a:lnTo>
                  <a:lnTo>
                    <a:pt x="55" y="3"/>
                  </a:lnTo>
                  <a:lnTo>
                    <a:pt x="58" y="1"/>
                  </a:lnTo>
                  <a:lnTo>
                    <a:pt x="69" y="1"/>
                  </a:lnTo>
                  <a:lnTo>
                    <a:pt x="69" y="3"/>
                  </a:lnTo>
                  <a:lnTo>
                    <a:pt x="71" y="3"/>
                  </a:lnTo>
                  <a:lnTo>
                    <a:pt x="71" y="1"/>
                  </a:lnTo>
                  <a:lnTo>
                    <a:pt x="79" y="1"/>
                  </a:lnTo>
                  <a:lnTo>
                    <a:pt x="79" y="3"/>
                  </a:lnTo>
                  <a:lnTo>
                    <a:pt x="80" y="3"/>
                  </a:lnTo>
                  <a:lnTo>
                    <a:pt x="80" y="1"/>
                  </a:lnTo>
                  <a:lnTo>
                    <a:pt x="86" y="1"/>
                  </a:lnTo>
                  <a:lnTo>
                    <a:pt x="86" y="3"/>
                  </a:lnTo>
                  <a:lnTo>
                    <a:pt x="86" y="3"/>
                  </a:lnTo>
                  <a:lnTo>
                    <a:pt x="86" y="4"/>
                  </a:lnTo>
                  <a:lnTo>
                    <a:pt x="88" y="4"/>
                  </a:lnTo>
                  <a:lnTo>
                    <a:pt x="89" y="3"/>
                  </a:lnTo>
                  <a:lnTo>
                    <a:pt x="101" y="3"/>
                  </a:lnTo>
                  <a:lnTo>
                    <a:pt x="100" y="3"/>
                  </a:lnTo>
                  <a:lnTo>
                    <a:pt x="100" y="4"/>
                  </a:lnTo>
                  <a:lnTo>
                    <a:pt x="100" y="4"/>
                  </a:lnTo>
                  <a:lnTo>
                    <a:pt x="101" y="4"/>
                  </a:lnTo>
                  <a:lnTo>
                    <a:pt x="103" y="3"/>
                  </a:lnTo>
                  <a:lnTo>
                    <a:pt x="120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1" y="4"/>
                  </a:lnTo>
                  <a:lnTo>
                    <a:pt x="132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2" y="5"/>
                  </a:lnTo>
                  <a:lnTo>
                    <a:pt x="164" y="7"/>
                  </a:lnTo>
                  <a:lnTo>
                    <a:pt x="164" y="8"/>
                  </a:lnTo>
                  <a:lnTo>
                    <a:pt x="162" y="9"/>
                  </a:lnTo>
                  <a:lnTo>
                    <a:pt x="161" y="10"/>
                  </a:lnTo>
                  <a:lnTo>
                    <a:pt x="160" y="10"/>
                  </a:lnTo>
                  <a:lnTo>
                    <a:pt x="82" y="9"/>
                  </a:lnTo>
                  <a:lnTo>
                    <a:pt x="4" y="7"/>
                  </a:lnTo>
                  <a:lnTo>
                    <a:pt x="3" y="7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0" name="Freeform 1058"/>
            <p:cNvSpPr>
              <a:spLocks noEditPoints="1"/>
            </p:cNvSpPr>
            <p:nvPr/>
          </p:nvSpPr>
          <p:spPr bwMode="auto">
            <a:xfrm>
              <a:off x="5308600" y="407987"/>
              <a:ext cx="65088" cy="60325"/>
            </a:xfrm>
            <a:custGeom>
              <a:avLst/>
              <a:gdLst>
                <a:gd name="T0" fmla="*/ 24 w 41"/>
                <a:gd name="T1" fmla="*/ 2 h 38"/>
                <a:gd name="T2" fmla="*/ 16 w 41"/>
                <a:gd name="T3" fmla="*/ 6 h 38"/>
                <a:gd name="T4" fmla="*/ 13 w 41"/>
                <a:gd name="T5" fmla="*/ 8 h 38"/>
                <a:gd name="T6" fmla="*/ 11 w 41"/>
                <a:gd name="T7" fmla="*/ 9 h 38"/>
                <a:gd name="T8" fmla="*/ 9 w 41"/>
                <a:gd name="T9" fmla="*/ 9 h 38"/>
                <a:gd name="T10" fmla="*/ 9 w 41"/>
                <a:gd name="T11" fmla="*/ 10 h 38"/>
                <a:gd name="T12" fmla="*/ 9 w 41"/>
                <a:gd name="T13" fmla="*/ 10 h 38"/>
                <a:gd name="T14" fmla="*/ 8 w 41"/>
                <a:gd name="T15" fmla="*/ 14 h 38"/>
                <a:gd name="T16" fmla="*/ 7 w 41"/>
                <a:gd name="T17" fmla="*/ 18 h 38"/>
                <a:gd name="T18" fmla="*/ 7 w 41"/>
                <a:gd name="T19" fmla="*/ 18 h 38"/>
                <a:gd name="T20" fmla="*/ 7 w 41"/>
                <a:gd name="T21" fmla="*/ 18 h 38"/>
                <a:gd name="T22" fmla="*/ 7 w 41"/>
                <a:gd name="T23" fmla="*/ 19 h 38"/>
                <a:gd name="T24" fmla="*/ 8 w 41"/>
                <a:gd name="T25" fmla="*/ 23 h 38"/>
                <a:gd name="T26" fmla="*/ 12 w 41"/>
                <a:gd name="T27" fmla="*/ 27 h 38"/>
                <a:gd name="T28" fmla="*/ 15 w 41"/>
                <a:gd name="T29" fmla="*/ 30 h 38"/>
                <a:gd name="T30" fmla="*/ 20 w 41"/>
                <a:gd name="T31" fmla="*/ 30 h 38"/>
                <a:gd name="T32" fmla="*/ 24 w 41"/>
                <a:gd name="T33" fmla="*/ 30 h 38"/>
                <a:gd name="T34" fmla="*/ 26 w 41"/>
                <a:gd name="T35" fmla="*/ 30 h 38"/>
                <a:gd name="T36" fmla="*/ 26 w 41"/>
                <a:gd name="T37" fmla="*/ 30 h 38"/>
                <a:gd name="T38" fmla="*/ 28 w 41"/>
                <a:gd name="T39" fmla="*/ 30 h 38"/>
                <a:gd name="T40" fmla="*/ 28 w 41"/>
                <a:gd name="T41" fmla="*/ 29 h 38"/>
                <a:gd name="T42" fmla="*/ 33 w 41"/>
                <a:gd name="T43" fmla="*/ 23 h 38"/>
                <a:gd name="T44" fmla="*/ 34 w 41"/>
                <a:gd name="T45" fmla="*/ 16 h 38"/>
                <a:gd name="T46" fmla="*/ 30 w 41"/>
                <a:gd name="T47" fmla="*/ 9 h 38"/>
                <a:gd name="T48" fmla="*/ 23 w 41"/>
                <a:gd name="T49" fmla="*/ 6 h 38"/>
                <a:gd name="T50" fmla="*/ 25 w 41"/>
                <a:gd name="T51" fmla="*/ 4 h 38"/>
                <a:gd name="T52" fmla="*/ 25 w 41"/>
                <a:gd name="T53" fmla="*/ 2 h 38"/>
                <a:gd name="T54" fmla="*/ 24 w 41"/>
                <a:gd name="T55" fmla="*/ 2 h 38"/>
                <a:gd name="T56" fmla="*/ 19 w 41"/>
                <a:gd name="T57" fmla="*/ 0 h 38"/>
                <a:gd name="T58" fmla="*/ 19 w 41"/>
                <a:gd name="T59" fmla="*/ 0 h 38"/>
                <a:gd name="T60" fmla="*/ 29 w 41"/>
                <a:gd name="T61" fmla="*/ 0 h 38"/>
                <a:gd name="T62" fmla="*/ 37 w 41"/>
                <a:gd name="T63" fmla="*/ 5 h 38"/>
                <a:gd name="T64" fmla="*/ 41 w 41"/>
                <a:gd name="T65" fmla="*/ 16 h 38"/>
                <a:gd name="T66" fmla="*/ 40 w 41"/>
                <a:gd name="T67" fmla="*/ 26 h 38"/>
                <a:gd name="T68" fmla="*/ 34 w 41"/>
                <a:gd name="T69" fmla="*/ 34 h 38"/>
                <a:gd name="T70" fmla="*/ 25 w 41"/>
                <a:gd name="T71" fmla="*/ 38 h 38"/>
                <a:gd name="T72" fmla="*/ 16 w 41"/>
                <a:gd name="T73" fmla="*/ 36 h 38"/>
                <a:gd name="T74" fmla="*/ 8 w 41"/>
                <a:gd name="T75" fmla="*/ 34 h 38"/>
                <a:gd name="T76" fmla="*/ 3 w 41"/>
                <a:gd name="T77" fmla="*/ 27 h 38"/>
                <a:gd name="T78" fmla="*/ 0 w 41"/>
                <a:gd name="T79" fmla="*/ 19 h 38"/>
                <a:gd name="T80" fmla="*/ 0 w 41"/>
                <a:gd name="T81" fmla="*/ 14 h 38"/>
                <a:gd name="T82" fmla="*/ 2 w 41"/>
                <a:gd name="T83" fmla="*/ 9 h 38"/>
                <a:gd name="T84" fmla="*/ 4 w 41"/>
                <a:gd name="T85" fmla="*/ 5 h 38"/>
                <a:gd name="T86" fmla="*/ 8 w 41"/>
                <a:gd name="T87" fmla="*/ 2 h 38"/>
                <a:gd name="T88" fmla="*/ 13 w 41"/>
                <a:gd name="T89" fmla="*/ 0 h 38"/>
                <a:gd name="T90" fmla="*/ 19 w 41"/>
                <a:gd name="T9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" h="38">
                  <a:moveTo>
                    <a:pt x="24" y="2"/>
                  </a:moveTo>
                  <a:lnTo>
                    <a:pt x="16" y="6"/>
                  </a:lnTo>
                  <a:lnTo>
                    <a:pt x="13" y="8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8" y="14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9"/>
                  </a:lnTo>
                  <a:lnTo>
                    <a:pt x="8" y="23"/>
                  </a:lnTo>
                  <a:lnTo>
                    <a:pt x="12" y="27"/>
                  </a:lnTo>
                  <a:lnTo>
                    <a:pt x="15" y="30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28" y="29"/>
                  </a:lnTo>
                  <a:lnTo>
                    <a:pt x="33" y="23"/>
                  </a:lnTo>
                  <a:lnTo>
                    <a:pt x="34" y="16"/>
                  </a:lnTo>
                  <a:lnTo>
                    <a:pt x="30" y="9"/>
                  </a:lnTo>
                  <a:lnTo>
                    <a:pt x="23" y="6"/>
                  </a:lnTo>
                  <a:lnTo>
                    <a:pt x="25" y="4"/>
                  </a:lnTo>
                  <a:lnTo>
                    <a:pt x="25" y="2"/>
                  </a:lnTo>
                  <a:lnTo>
                    <a:pt x="24" y="2"/>
                  </a:lnTo>
                  <a:close/>
                  <a:moveTo>
                    <a:pt x="19" y="0"/>
                  </a:moveTo>
                  <a:lnTo>
                    <a:pt x="19" y="0"/>
                  </a:lnTo>
                  <a:lnTo>
                    <a:pt x="29" y="0"/>
                  </a:lnTo>
                  <a:lnTo>
                    <a:pt x="37" y="5"/>
                  </a:lnTo>
                  <a:lnTo>
                    <a:pt x="41" y="16"/>
                  </a:lnTo>
                  <a:lnTo>
                    <a:pt x="40" y="26"/>
                  </a:lnTo>
                  <a:lnTo>
                    <a:pt x="34" y="34"/>
                  </a:lnTo>
                  <a:lnTo>
                    <a:pt x="25" y="38"/>
                  </a:lnTo>
                  <a:lnTo>
                    <a:pt x="16" y="36"/>
                  </a:lnTo>
                  <a:lnTo>
                    <a:pt x="8" y="34"/>
                  </a:lnTo>
                  <a:lnTo>
                    <a:pt x="3" y="27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1" name="Freeform 1059"/>
            <p:cNvSpPr>
              <a:spLocks/>
            </p:cNvSpPr>
            <p:nvPr/>
          </p:nvSpPr>
          <p:spPr bwMode="auto">
            <a:xfrm>
              <a:off x="5314950" y="231775"/>
              <a:ext cx="58738" cy="53975"/>
            </a:xfrm>
            <a:custGeom>
              <a:avLst/>
              <a:gdLst>
                <a:gd name="T0" fmla="*/ 26 w 37"/>
                <a:gd name="T1" fmla="*/ 1 h 34"/>
                <a:gd name="T2" fmla="*/ 22 w 37"/>
                <a:gd name="T3" fmla="*/ 6 h 34"/>
                <a:gd name="T4" fmla="*/ 15 w 37"/>
                <a:gd name="T5" fmla="*/ 13 h 34"/>
                <a:gd name="T6" fmla="*/ 5 w 37"/>
                <a:gd name="T7" fmla="*/ 21 h 34"/>
                <a:gd name="T8" fmla="*/ 5 w 37"/>
                <a:gd name="T9" fmla="*/ 21 h 34"/>
                <a:gd name="T10" fmla="*/ 34 w 37"/>
                <a:gd name="T11" fmla="*/ 5 h 34"/>
                <a:gd name="T12" fmla="*/ 36 w 37"/>
                <a:gd name="T13" fmla="*/ 5 h 34"/>
                <a:gd name="T14" fmla="*/ 36 w 37"/>
                <a:gd name="T15" fmla="*/ 6 h 34"/>
                <a:gd name="T16" fmla="*/ 24 w 37"/>
                <a:gd name="T17" fmla="*/ 21 h 34"/>
                <a:gd name="T18" fmla="*/ 34 w 37"/>
                <a:gd name="T19" fmla="*/ 14 h 34"/>
                <a:gd name="T20" fmla="*/ 36 w 37"/>
                <a:gd name="T21" fmla="*/ 15 h 34"/>
                <a:gd name="T22" fmla="*/ 25 w 37"/>
                <a:gd name="T23" fmla="*/ 24 h 34"/>
                <a:gd name="T24" fmla="*/ 28 w 37"/>
                <a:gd name="T25" fmla="*/ 24 h 34"/>
                <a:gd name="T26" fmla="*/ 36 w 37"/>
                <a:gd name="T27" fmla="*/ 21 h 34"/>
                <a:gd name="T28" fmla="*/ 34 w 37"/>
                <a:gd name="T29" fmla="*/ 24 h 34"/>
                <a:gd name="T30" fmla="*/ 28 w 37"/>
                <a:gd name="T31" fmla="*/ 30 h 34"/>
                <a:gd name="T32" fmla="*/ 26 w 37"/>
                <a:gd name="T33" fmla="*/ 28 h 34"/>
                <a:gd name="T34" fmla="*/ 30 w 37"/>
                <a:gd name="T35" fmla="*/ 26 h 34"/>
                <a:gd name="T36" fmla="*/ 25 w 37"/>
                <a:gd name="T37" fmla="*/ 28 h 34"/>
                <a:gd name="T38" fmla="*/ 16 w 37"/>
                <a:gd name="T39" fmla="*/ 34 h 34"/>
                <a:gd name="T40" fmla="*/ 15 w 37"/>
                <a:gd name="T41" fmla="*/ 32 h 34"/>
                <a:gd name="T42" fmla="*/ 19 w 37"/>
                <a:gd name="T43" fmla="*/ 27 h 34"/>
                <a:gd name="T44" fmla="*/ 29 w 37"/>
                <a:gd name="T45" fmla="*/ 19 h 34"/>
                <a:gd name="T46" fmla="*/ 16 w 37"/>
                <a:gd name="T47" fmla="*/ 26 h 34"/>
                <a:gd name="T48" fmla="*/ 9 w 37"/>
                <a:gd name="T49" fmla="*/ 30 h 34"/>
                <a:gd name="T50" fmla="*/ 8 w 37"/>
                <a:gd name="T51" fmla="*/ 28 h 34"/>
                <a:gd name="T52" fmla="*/ 8 w 37"/>
                <a:gd name="T53" fmla="*/ 27 h 34"/>
                <a:gd name="T54" fmla="*/ 28 w 37"/>
                <a:gd name="T55" fmla="*/ 10 h 34"/>
                <a:gd name="T56" fmla="*/ 5 w 37"/>
                <a:gd name="T57" fmla="*/ 23 h 34"/>
                <a:gd name="T58" fmla="*/ 0 w 37"/>
                <a:gd name="T59" fmla="*/ 23 h 34"/>
                <a:gd name="T60" fmla="*/ 5 w 37"/>
                <a:gd name="T61" fmla="*/ 18 h 34"/>
                <a:gd name="T62" fmla="*/ 15 w 37"/>
                <a:gd name="T63" fmla="*/ 11 h 34"/>
                <a:gd name="T64" fmla="*/ 22 w 37"/>
                <a:gd name="T65" fmla="*/ 3 h 34"/>
                <a:gd name="T66" fmla="*/ 5 w 37"/>
                <a:gd name="T67" fmla="*/ 14 h 34"/>
                <a:gd name="T68" fmla="*/ 4 w 37"/>
                <a:gd name="T69" fmla="*/ 14 h 34"/>
                <a:gd name="T70" fmla="*/ 5 w 37"/>
                <a:gd name="T71" fmla="*/ 13 h 34"/>
                <a:gd name="T72" fmla="*/ 25 w 37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" h="34">
                  <a:moveTo>
                    <a:pt x="25" y="0"/>
                  </a:moveTo>
                  <a:lnTo>
                    <a:pt x="26" y="1"/>
                  </a:lnTo>
                  <a:lnTo>
                    <a:pt x="26" y="1"/>
                  </a:lnTo>
                  <a:lnTo>
                    <a:pt x="22" y="6"/>
                  </a:lnTo>
                  <a:lnTo>
                    <a:pt x="19" y="10"/>
                  </a:lnTo>
                  <a:lnTo>
                    <a:pt x="15" y="13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4" y="22"/>
                  </a:lnTo>
                  <a:lnTo>
                    <a:pt x="5" y="21"/>
                  </a:lnTo>
                  <a:lnTo>
                    <a:pt x="20" y="13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13" y="26"/>
                  </a:lnTo>
                  <a:lnTo>
                    <a:pt x="24" y="21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0" y="21"/>
                  </a:lnTo>
                  <a:lnTo>
                    <a:pt x="25" y="24"/>
                  </a:lnTo>
                  <a:lnTo>
                    <a:pt x="20" y="30"/>
                  </a:lnTo>
                  <a:lnTo>
                    <a:pt x="28" y="24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7" y="21"/>
                  </a:lnTo>
                  <a:lnTo>
                    <a:pt x="34" y="24"/>
                  </a:lnTo>
                  <a:lnTo>
                    <a:pt x="32" y="27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6" y="28"/>
                  </a:lnTo>
                  <a:lnTo>
                    <a:pt x="30" y="26"/>
                  </a:lnTo>
                  <a:lnTo>
                    <a:pt x="33" y="23"/>
                  </a:lnTo>
                  <a:lnTo>
                    <a:pt x="25" y="28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5" y="34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9" y="27"/>
                  </a:lnTo>
                  <a:lnTo>
                    <a:pt x="24" y="23"/>
                  </a:lnTo>
                  <a:lnTo>
                    <a:pt x="29" y="19"/>
                  </a:lnTo>
                  <a:lnTo>
                    <a:pt x="22" y="22"/>
                  </a:lnTo>
                  <a:lnTo>
                    <a:pt x="16" y="26"/>
                  </a:lnTo>
                  <a:lnTo>
                    <a:pt x="11" y="30"/>
                  </a:lnTo>
                  <a:lnTo>
                    <a:pt x="9" y="30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27"/>
                  </a:lnTo>
                  <a:lnTo>
                    <a:pt x="19" y="18"/>
                  </a:lnTo>
                  <a:lnTo>
                    <a:pt x="28" y="10"/>
                  </a:lnTo>
                  <a:lnTo>
                    <a:pt x="17" y="17"/>
                  </a:lnTo>
                  <a:lnTo>
                    <a:pt x="5" y="23"/>
                  </a:lnTo>
                  <a:lnTo>
                    <a:pt x="2" y="24"/>
                  </a:lnTo>
                  <a:lnTo>
                    <a:pt x="0" y="23"/>
                  </a:lnTo>
                  <a:lnTo>
                    <a:pt x="2" y="22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3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24" y="1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2" name="Freeform 1060"/>
            <p:cNvSpPr>
              <a:spLocks/>
            </p:cNvSpPr>
            <p:nvPr/>
          </p:nvSpPr>
          <p:spPr bwMode="auto">
            <a:xfrm>
              <a:off x="5226050" y="322262"/>
              <a:ext cx="247650" cy="52388"/>
            </a:xfrm>
            <a:custGeom>
              <a:avLst/>
              <a:gdLst>
                <a:gd name="T0" fmla="*/ 4 w 156"/>
                <a:gd name="T1" fmla="*/ 16 h 33"/>
                <a:gd name="T2" fmla="*/ 17 w 156"/>
                <a:gd name="T3" fmla="*/ 7 h 33"/>
                <a:gd name="T4" fmla="*/ 21 w 156"/>
                <a:gd name="T5" fmla="*/ 15 h 33"/>
                <a:gd name="T6" fmla="*/ 18 w 156"/>
                <a:gd name="T7" fmla="*/ 25 h 33"/>
                <a:gd name="T8" fmla="*/ 21 w 156"/>
                <a:gd name="T9" fmla="*/ 24 h 33"/>
                <a:gd name="T10" fmla="*/ 50 w 156"/>
                <a:gd name="T11" fmla="*/ 5 h 33"/>
                <a:gd name="T12" fmla="*/ 41 w 156"/>
                <a:gd name="T13" fmla="*/ 21 h 33"/>
                <a:gd name="T14" fmla="*/ 67 w 156"/>
                <a:gd name="T15" fmla="*/ 3 h 33"/>
                <a:gd name="T16" fmla="*/ 47 w 156"/>
                <a:gd name="T17" fmla="*/ 25 h 33"/>
                <a:gd name="T18" fmla="*/ 68 w 156"/>
                <a:gd name="T19" fmla="*/ 7 h 33"/>
                <a:gd name="T20" fmla="*/ 55 w 156"/>
                <a:gd name="T21" fmla="*/ 28 h 33"/>
                <a:gd name="T22" fmla="*/ 65 w 156"/>
                <a:gd name="T23" fmla="*/ 20 h 33"/>
                <a:gd name="T24" fmla="*/ 72 w 156"/>
                <a:gd name="T25" fmla="*/ 25 h 33"/>
                <a:gd name="T26" fmla="*/ 75 w 156"/>
                <a:gd name="T27" fmla="*/ 22 h 33"/>
                <a:gd name="T28" fmla="*/ 84 w 156"/>
                <a:gd name="T29" fmla="*/ 22 h 33"/>
                <a:gd name="T30" fmla="*/ 116 w 156"/>
                <a:gd name="T31" fmla="*/ 3 h 33"/>
                <a:gd name="T32" fmla="*/ 127 w 156"/>
                <a:gd name="T33" fmla="*/ 4 h 33"/>
                <a:gd name="T34" fmla="*/ 137 w 156"/>
                <a:gd name="T35" fmla="*/ 4 h 33"/>
                <a:gd name="T36" fmla="*/ 144 w 156"/>
                <a:gd name="T37" fmla="*/ 7 h 33"/>
                <a:gd name="T38" fmla="*/ 153 w 156"/>
                <a:gd name="T39" fmla="*/ 7 h 33"/>
                <a:gd name="T40" fmla="*/ 143 w 156"/>
                <a:gd name="T41" fmla="*/ 29 h 33"/>
                <a:gd name="T42" fmla="*/ 149 w 156"/>
                <a:gd name="T43" fmla="*/ 22 h 33"/>
                <a:gd name="T44" fmla="*/ 149 w 156"/>
                <a:gd name="T45" fmla="*/ 29 h 33"/>
                <a:gd name="T46" fmla="*/ 153 w 156"/>
                <a:gd name="T47" fmla="*/ 32 h 33"/>
                <a:gd name="T48" fmla="*/ 150 w 156"/>
                <a:gd name="T49" fmla="*/ 24 h 33"/>
                <a:gd name="T50" fmla="*/ 139 w 156"/>
                <a:gd name="T51" fmla="*/ 33 h 33"/>
                <a:gd name="T52" fmla="*/ 150 w 156"/>
                <a:gd name="T53" fmla="*/ 9 h 33"/>
                <a:gd name="T54" fmla="*/ 128 w 156"/>
                <a:gd name="T55" fmla="*/ 33 h 33"/>
                <a:gd name="T56" fmla="*/ 141 w 156"/>
                <a:gd name="T57" fmla="*/ 13 h 33"/>
                <a:gd name="T58" fmla="*/ 116 w 156"/>
                <a:gd name="T59" fmla="*/ 32 h 33"/>
                <a:gd name="T60" fmla="*/ 133 w 156"/>
                <a:gd name="T61" fmla="*/ 9 h 33"/>
                <a:gd name="T62" fmla="*/ 126 w 156"/>
                <a:gd name="T63" fmla="*/ 7 h 33"/>
                <a:gd name="T64" fmla="*/ 97 w 156"/>
                <a:gd name="T65" fmla="*/ 32 h 33"/>
                <a:gd name="T66" fmla="*/ 115 w 156"/>
                <a:gd name="T67" fmla="*/ 5 h 33"/>
                <a:gd name="T68" fmla="*/ 82 w 156"/>
                <a:gd name="T69" fmla="*/ 32 h 33"/>
                <a:gd name="T70" fmla="*/ 97 w 156"/>
                <a:gd name="T71" fmla="*/ 13 h 33"/>
                <a:gd name="T72" fmla="*/ 82 w 156"/>
                <a:gd name="T73" fmla="*/ 22 h 33"/>
                <a:gd name="T74" fmla="*/ 96 w 156"/>
                <a:gd name="T75" fmla="*/ 5 h 33"/>
                <a:gd name="T76" fmla="*/ 65 w 156"/>
                <a:gd name="T77" fmla="*/ 30 h 33"/>
                <a:gd name="T78" fmla="*/ 82 w 156"/>
                <a:gd name="T79" fmla="*/ 7 h 33"/>
                <a:gd name="T80" fmla="*/ 50 w 156"/>
                <a:gd name="T81" fmla="*/ 32 h 33"/>
                <a:gd name="T82" fmla="*/ 72 w 156"/>
                <a:gd name="T83" fmla="*/ 5 h 33"/>
                <a:gd name="T84" fmla="*/ 43 w 156"/>
                <a:gd name="T85" fmla="*/ 29 h 33"/>
                <a:gd name="T86" fmla="*/ 61 w 156"/>
                <a:gd name="T87" fmla="*/ 7 h 33"/>
                <a:gd name="T88" fmla="*/ 34 w 156"/>
                <a:gd name="T89" fmla="*/ 30 h 33"/>
                <a:gd name="T90" fmla="*/ 52 w 156"/>
                <a:gd name="T91" fmla="*/ 5 h 33"/>
                <a:gd name="T92" fmla="*/ 27 w 156"/>
                <a:gd name="T93" fmla="*/ 28 h 33"/>
                <a:gd name="T94" fmla="*/ 41 w 156"/>
                <a:gd name="T95" fmla="*/ 9 h 33"/>
                <a:gd name="T96" fmla="*/ 13 w 156"/>
                <a:gd name="T97" fmla="*/ 30 h 33"/>
                <a:gd name="T98" fmla="*/ 29 w 156"/>
                <a:gd name="T99" fmla="*/ 12 h 33"/>
                <a:gd name="T100" fmla="*/ 31 w 156"/>
                <a:gd name="T101" fmla="*/ 8 h 33"/>
                <a:gd name="T102" fmla="*/ 9 w 156"/>
                <a:gd name="T103" fmla="*/ 20 h 33"/>
                <a:gd name="T104" fmla="*/ 3 w 156"/>
                <a:gd name="T105" fmla="*/ 21 h 33"/>
                <a:gd name="T106" fmla="*/ 12 w 156"/>
                <a:gd name="T107" fmla="*/ 4 h 33"/>
                <a:gd name="T108" fmla="*/ 3 w 156"/>
                <a:gd name="T109" fmla="*/ 15 h 33"/>
                <a:gd name="T110" fmla="*/ 14 w 156"/>
                <a:gd name="T1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6" h="33">
                  <a:moveTo>
                    <a:pt x="14" y="0"/>
                  </a:moveTo>
                  <a:lnTo>
                    <a:pt x="14" y="0"/>
                  </a:lnTo>
                  <a:lnTo>
                    <a:pt x="16" y="1"/>
                  </a:lnTo>
                  <a:lnTo>
                    <a:pt x="14" y="3"/>
                  </a:lnTo>
                  <a:lnTo>
                    <a:pt x="10" y="8"/>
                  </a:lnTo>
                  <a:lnTo>
                    <a:pt x="6" y="13"/>
                  </a:lnTo>
                  <a:lnTo>
                    <a:pt x="5" y="15"/>
                  </a:lnTo>
                  <a:lnTo>
                    <a:pt x="4" y="16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10" y="12"/>
                  </a:lnTo>
                  <a:lnTo>
                    <a:pt x="17" y="7"/>
                  </a:lnTo>
                  <a:lnTo>
                    <a:pt x="24" y="3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3"/>
                  </a:lnTo>
                  <a:lnTo>
                    <a:pt x="26" y="3"/>
                  </a:lnTo>
                  <a:lnTo>
                    <a:pt x="17" y="16"/>
                  </a:lnTo>
                  <a:lnTo>
                    <a:pt x="5" y="26"/>
                  </a:lnTo>
                  <a:lnTo>
                    <a:pt x="21" y="15"/>
                  </a:lnTo>
                  <a:lnTo>
                    <a:pt x="37" y="3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3"/>
                  </a:lnTo>
                  <a:lnTo>
                    <a:pt x="33" y="11"/>
                  </a:lnTo>
                  <a:lnTo>
                    <a:pt x="26" y="17"/>
                  </a:lnTo>
                  <a:lnTo>
                    <a:pt x="18" y="25"/>
                  </a:lnTo>
                  <a:lnTo>
                    <a:pt x="17" y="26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8" y="26"/>
                  </a:lnTo>
                  <a:lnTo>
                    <a:pt x="20" y="25"/>
                  </a:lnTo>
                  <a:lnTo>
                    <a:pt x="21" y="25"/>
                  </a:lnTo>
                  <a:lnTo>
                    <a:pt x="21" y="24"/>
                  </a:lnTo>
                  <a:lnTo>
                    <a:pt x="34" y="13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50" y="1"/>
                  </a:lnTo>
                  <a:lnTo>
                    <a:pt x="48" y="3"/>
                  </a:lnTo>
                  <a:lnTo>
                    <a:pt x="44" y="9"/>
                  </a:lnTo>
                  <a:lnTo>
                    <a:pt x="50" y="5"/>
                  </a:lnTo>
                  <a:lnTo>
                    <a:pt x="55" y="1"/>
                  </a:lnTo>
                  <a:lnTo>
                    <a:pt x="56" y="1"/>
                  </a:lnTo>
                  <a:lnTo>
                    <a:pt x="56" y="1"/>
                  </a:lnTo>
                  <a:lnTo>
                    <a:pt x="58" y="1"/>
                  </a:lnTo>
                  <a:lnTo>
                    <a:pt x="58" y="3"/>
                  </a:lnTo>
                  <a:lnTo>
                    <a:pt x="48" y="11"/>
                  </a:lnTo>
                  <a:lnTo>
                    <a:pt x="42" y="20"/>
                  </a:lnTo>
                  <a:lnTo>
                    <a:pt x="41" y="21"/>
                  </a:lnTo>
                  <a:lnTo>
                    <a:pt x="39" y="24"/>
                  </a:lnTo>
                  <a:lnTo>
                    <a:pt x="38" y="25"/>
                  </a:lnTo>
                  <a:lnTo>
                    <a:pt x="37" y="26"/>
                  </a:lnTo>
                  <a:lnTo>
                    <a:pt x="44" y="21"/>
                  </a:lnTo>
                  <a:lnTo>
                    <a:pt x="54" y="11"/>
                  </a:lnTo>
                  <a:lnTo>
                    <a:pt x="65" y="3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7" y="4"/>
                  </a:lnTo>
                  <a:lnTo>
                    <a:pt x="60" y="11"/>
                  </a:lnTo>
                  <a:lnTo>
                    <a:pt x="54" y="17"/>
                  </a:lnTo>
                  <a:lnTo>
                    <a:pt x="52" y="18"/>
                  </a:lnTo>
                  <a:lnTo>
                    <a:pt x="51" y="20"/>
                  </a:lnTo>
                  <a:lnTo>
                    <a:pt x="50" y="21"/>
                  </a:lnTo>
                  <a:lnTo>
                    <a:pt x="48" y="22"/>
                  </a:lnTo>
                  <a:lnTo>
                    <a:pt x="47" y="25"/>
                  </a:lnTo>
                  <a:lnTo>
                    <a:pt x="47" y="25"/>
                  </a:lnTo>
                  <a:lnTo>
                    <a:pt x="46" y="26"/>
                  </a:lnTo>
                  <a:lnTo>
                    <a:pt x="47" y="26"/>
                  </a:lnTo>
                  <a:lnTo>
                    <a:pt x="48" y="25"/>
                  </a:lnTo>
                  <a:lnTo>
                    <a:pt x="54" y="20"/>
                  </a:lnTo>
                  <a:lnTo>
                    <a:pt x="58" y="16"/>
                  </a:lnTo>
                  <a:lnTo>
                    <a:pt x="63" y="11"/>
                  </a:lnTo>
                  <a:lnTo>
                    <a:pt x="68" y="7"/>
                  </a:lnTo>
                  <a:lnTo>
                    <a:pt x="73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4"/>
                  </a:lnTo>
                  <a:lnTo>
                    <a:pt x="67" y="15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5" y="28"/>
                  </a:lnTo>
                  <a:lnTo>
                    <a:pt x="55" y="28"/>
                  </a:lnTo>
                  <a:lnTo>
                    <a:pt x="56" y="26"/>
                  </a:lnTo>
                  <a:lnTo>
                    <a:pt x="58" y="26"/>
                  </a:lnTo>
                  <a:lnTo>
                    <a:pt x="59" y="25"/>
                  </a:lnTo>
                  <a:lnTo>
                    <a:pt x="61" y="24"/>
                  </a:lnTo>
                  <a:lnTo>
                    <a:pt x="63" y="22"/>
                  </a:lnTo>
                  <a:lnTo>
                    <a:pt x="64" y="21"/>
                  </a:lnTo>
                  <a:lnTo>
                    <a:pt x="65" y="20"/>
                  </a:lnTo>
                  <a:lnTo>
                    <a:pt x="69" y="16"/>
                  </a:lnTo>
                  <a:lnTo>
                    <a:pt x="75" y="11"/>
                  </a:lnTo>
                  <a:lnTo>
                    <a:pt x="80" y="7"/>
                  </a:lnTo>
                  <a:lnTo>
                    <a:pt x="85" y="4"/>
                  </a:lnTo>
                  <a:lnTo>
                    <a:pt x="86" y="4"/>
                  </a:lnTo>
                  <a:lnTo>
                    <a:pt x="86" y="5"/>
                  </a:lnTo>
                  <a:lnTo>
                    <a:pt x="78" y="15"/>
                  </a:lnTo>
                  <a:lnTo>
                    <a:pt x="72" y="25"/>
                  </a:lnTo>
                  <a:lnTo>
                    <a:pt x="71" y="26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71" y="26"/>
                  </a:lnTo>
                  <a:lnTo>
                    <a:pt x="72" y="25"/>
                  </a:lnTo>
                  <a:lnTo>
                    <a:pt x="73" y="24"/>
                  </a:lnTo>
                  <a:lnTo>
                    <a:pt x="75" y="22"/>
                  </a:lnTo>
                  <a:lnTo>
                    <a:pt x="75" y="21"/>
                  </a:lnTo>
                  <a:lnTo>
                    <a:pt x="86" y="11"/>
                  </a:lnTo>
                  <a:lnTo>
                    <a:pt x="98" y="3"/>
                  </a:lnTo>
                  <a:lnTo>
                    <a:pt x="99" y="3"/>
                  </a:lnTo>
                  <a:lnTo>
                    <a:pt x="99" y="4"/>
                  </a:lnTo>
                  <a:lnTo>
                    <a:pt x="93" y="12"/>
                  </a:lnTo>
                  <a:lnTo>
                    <a:pt x="85" y="21"/>
                  </a:lnTo>
                  <a:lnTo>
                    <a:pt x="84" y="22"/>
                  </a:lnTo>
                  <a:lnTo>
                    <a:pt x="96" y="12"/>
                  </a:lnTo>
                  <a:lnTo>
                    <a:pt x="107" y="4"/>
                  </a:lnTo>
                  <a:lnTo>
                    <a:pt x="109" y="4"/>
                  </a:lnTo>
                  <a:lnTo>
                    <a:pt x="109" y="5"/>
                  </a:lnTo>
                  <a:lnTo>
                    <a:pt x="102" y="13"/>
                  </a:lnTo>
                  <a:lnTo>
                    <a:pt x="109" y="8"/>
                  </a:lnTo>
                  <a:lnTo>
                    <a:pt x="116" y="3"/>
                  </a:lnTo>
                  <a:lnTo>
                    <a:pt x="116" y="3"/>
                  </a:lnTo>
                  <a:lnTo>
                    <a:pt x="118" y="3"/>
                  </a:lnTo>
                  <a:lnTo>
                    <a:pt x="118" y="3"/>
                  </a:lnTo>
                  <a:lnTo>
                    <a:pt x="118" y="4"/>
                  </a:lnTo>
                  <a:lnTo>
                    <a:pt x="115" y="12"/>
                  </a:lnTo>
                  <a:lnTo>
                    <a:pt x="110" y="20"/>
                  </a:lnTo>
                  <a:lnTo>
                    <a:pt x="114" y="15"/>
                  </a:lnTo>
                  <a:lnTo>
                    <a:pt x="120" y="9"/>
                  </a:lnTo>
                  <a:lnTo>
                    <a:pt x="127" y="4"/>
                  </a:lnTo>
                  <a:lnTo>
                    <a:pt x="128" y="4"/>
                  </a:lnTo>
                  <a:lnTo>
                    <a:pt x="128" y="5"/>
                  </a:lnTo>
                  <a:lnTo>
                    <a:pt x="118" y="21"/>
                  </a:lnTo>
                  <a:lnTo>
                    <a:pt x="116" y="22"/>
                  </a:lnTo>
                  <a:lnTo>
                    <a:pt x="115" y="24"/>
                  </a:lnTo>
                  <a:lnTo>
                    <a:pt x="126" y="13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9" y="4"/>
                  </a:lnTo>
                  <a:lnTo>
                    <a:pt x="139" y="4"/>
                  </a:lnTo>
                  <a:lnTo>
                    <a:pt x="139" y="5"/>
                  </a:lnTo>
                  <a:lnTo>
                    <a:pt x="131" y="17"/>
                  </a:lnTo>
                  <a:lnTo>
                    <a:pt x="120" y="29"/>
                  </a:lnTo>
                  <a:lnTo>
                    <a:pt x="131" y="17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45" y="7"/>
                  </a:lnTo>
                  <a:lnTo>
                    <a:pt x="145" y="7"/>
                  </a:lnTo>
                  <a:lnTo>
                    <a:pt x="143" y="15"/>
                  </a:lnTo>
                  <a:lnTo>
                    <a:pt x="137" y="21"/>
                  </a:lnTo>
                  <a:lnTo>
                    <a:pt x="136" y="24"/>
                  </a:lnTo>
                  <a:lnTo>
                    <a:pt x="141" y="18"/>
                  </a:lnTo>
                  <a:lnTo>
                    <a:pt x="147" y="12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4" y="7"/>
                  </a:lnTo>
                  <a:lnTo>
                    <a:pt x="154" y="8"/>
                  </a:lnTo>
                  <a:lnTo>
                    <a:pt x="152" y="15"/>
                  </a:lnTo>
                  <a:lnTo>
                    <a:pt x="148" y="21"/>
                  </a:lnTo>
                  <a:lnTo>
                    <a:pt x="144" y="26"/>
                  </a:lnTo>
                  <a:lnTo>
                    <a:pt x="143" y="29"/>
                  </a:lnTo>
                  <a:lnTo>
                    <a:pt x="141" y="29"/>
                  </a:lnTo>
                  <a:lnTo>
                    <a:pt x="143" y="29"/>
                  </a:lnTo>
                  <a:lnTo>
                    <a:pt x="143" y="28"/>
                  </a:lnTo>
                  <a:lnTo>
                    <a:pt x="144" y="26"/>
                  </a:lnTo>
                  <a:lnTo>
                    <a:pt x="145" y="25"/>
                  </a:lnTo>
                  <a:lnTo>
                    <a:pt x="147" y="24"/>
                  </a:lnTo>
                  <a:lnTo>
                    <a:pt x="148" y="22"/>
                  </a:lnTo>
                  <a:lnTo>
                    <a:pt x="149" y="22"/>
                  </a:lnTo>
                  <a:lnTo>
                    <a:pt x="150" y="21"/>
                  </a:lnTo>
                  <a:lnTo>
                    <a:pt x="152" y="20"/>
                  </a:lnTo>
                  <a:lnTo>
                    <a:pt x="153" y="18"/>
                  </a:lnTo>
                  <a:lnTo>
                    <a:pt x="154" y="18"/>
                  </a:lnTo>
                  <a:lnTo>
                    <a:pt x="156" y="18"/>
                  </a:lnTo>
                  <a:lnTo>
                    <a:pt x="156" y="18"/>
                  </a:lnTo>
                  <a:lnTo>
                    <a:pt x="153" y="25"/>
                  </a:lnTo>
                  <a:lnTo>
                    <a:pt x="149" y="29"/>
                  </a:lnTo>
                  <a:lnTo>
                    <a:pt x="149" y="30"/>
                  </a:lnTo>
                  <a:lnTo>
                    <a:pt x="150" y="30"/>
                  </a:lnTo>
                  <a:lnTo>
                    <a:pt x="150" y="30"/>
                  </a:lnTo>
                  <a:lnTo>
                    <a:pt x="152" y="30"/>
                  </a:lnTo>
                  <a:lnTo>
                    <a:pt x="153" y="29"/>
                  </a:lnTo>
                  <a:lnTo>
                    <a:pt x="154" y="30"/>
                  </a:lnTo>
                  <a:lnTo>
                    <a:pt x="154" y="30"/>
                  </a:lnTo>
                  <a:lnTo>
                    <a:pt x="153" y="32"/>
                  </a:lnTo>
                  <a:lnTo>
                    <a:pt x="150" y="32"/>
                  </a:lnTo>
                  <a:lnTo>
                    <a:pt x="147" y="33"/>
                  </a:lnTo>
                  <a:lnTo>
                    <a:pt x="145" y="32"/>
                  </a:lnTo>
                  <a:lnTo>
                    <a:pt x="147" y="32"/>
                  </a:lnTo>
                  <a:lnTo>
                    <a:pt x="149" y="28"/>
                  </a:lnTo>
                  <a:lnTo>
                    <a:pt x="150" y="26"/>
                  </a:lnTo>
                  <a:lnTo>
                    <a:pt x="150" y="25"/>
                  </a:lnTo>
                  <a:lnTo>
                    <a:pt x="150" y="24"/>
                  </a:lnTo>
                  <a:lnTo>
                    <a:pt x="149" y="25"/>
                  </a:lnTo>
                  <a:lnTo>
                    <a:pt x="148" y="25"/>
                  </a:lnTo>
                  <a:lnTo>
                    <a:pt x="147" y="26"/>
                  </a:lnTo>
                  <a:lnTo>
                    <a:pt x="144" y="28"/>
                  </a:lnTo>
                  <a:lnTo>
                    <a:pt x="143" y="29"/>
                  </a:lnTo>
                  <a:lnTo>
                    <a:pt x="141" y="30"/>
                  </a:lnTo>
                  <a:lnTo>
                    <a:pt x="140" y="32"/>
                  </a:lnTo>
                  <a:lnTo>
                    <a:pt x="139" y="33"/>
                  </a:lnTo>
                  <a:lnTo>
                    <a:pt x="137" y="33"/>
                  </a:lnTo>
                  <a:lnTo>
                    <a:pt x="137" y="32"/>
                  </a:lnTo>
                  <a:lnTo>
                    <a:pt x="137" y="32"/>
                  </a:lnTo>
                  <a:lnTo>
                    <a:pt x="144" y="22"/>
                  </a:lnTo>
                  <a:lnTo>
                    <a:pt x="150" y="13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50" y="9"/>
                  </a:lnTo>
                  <a:lnTo>
                    <a:pt x="150" y="11"/>
                  </a:lnTo>
                  <a:lnTo>
                    <a:pt x="149" y="12"/>
                  </a:lnTo>
                  <a:lnTo>
                    <a:pt x="148" y="12"/>
                  </a:lnTo>
                  <a:lnTo>
                    <a:pt x="148" y="13"/>
                  </a:lnTo>
                  <a:lnTo>
                    <a:pt x="147" y="15"/>
                  </a:lnTo>
                  <a:lnTo>
                    <a:pt x="141" y="21"/>
                  </a:lnTo>
                  <a:lnTo>
                    <a:pt x="135" y="28"/>
                  </a:lnTo>
                  <a:lnTo>
                    <a:pt x="128" y="33"/>
                  </a:lnTo>
                  <a:lnTo>
                    <a:pt x="127" y="33"/>
                  </a:lnTo>
                  <a:lnTo>
                    <a:pt x="126" y="33"/>
                  </a:lnTo>
                  <a:lnTo>
                    <a:pt x="126" y="33"/>
                  </a:lnTo>
                  <a:lnTo>
                    <a:pt x="126" y="32"/>
                  </a:lnTo>
                  <a:lnTo>
                    <a:pt x="131" y="28"/>
                  </a:lnTo>
                  <a:lnTo>
                    <a:pt x="135" y="22"/>
                  </a:lnTo>
                  <a:lnTo>
                    <a:pt x="139" y="17"/>
                  </a:lnTo>
                  <a:lnTo>
                    <a:pt x="141" y="13"/>
                  </a:lnTo>
                  <a:lnTo>
                    <a:pt x="143" y="9"/>
                  </a:lnTo>
                  <a:lnTo>
                    <a:pt x="137" y="15"/>
                  </a:lnTo>
                  <a:lnTo>
                    <a:pt x="131" y="21"/>
                  </a:lnTo>
                  <a:lnTo>
                    <a:pt x="124" y="26"/>
                  </a:lnTo>
                  <a:lnTo>
                    <a:pt x="118" y="33"/>
                  </a:lnTo>
                  <a:lnTo>
                    <a:pt x="118" y="33"/>
                  </a:lnTo>
                  <a:lnTo>
                    <a:pt x="116" y="33"/>
                  </a:lnTo>
                  <a:lnTo>
                    <a:pt x="116" y="32"/>
                  </a:lnTo>
                  <a:lnTo>
                    <a:pt x="116" y="32"/>
                  </a:lnTo>
                  <a:lnTo>
                    <a:pt x="127" y="20"/>
                  </a:lnTo>
                  <a:lnTo>
                    <a:pt x="133" y="11"/>
                  </a:lnTo>
                  <a:lnTo>
                    <a:pt x="135" y="8"/>
                  </a:lnTo>
                  <a:lnTo>
                    <a:pt x="136" y="8"/>
                  </a:lnTo>
                  <a:lnTo>
                    <a:pt x="136" y="7"/>
                  </a:lnTo>
                  <a:lnTo>
                    <a:pt x="135" y="8"/>
                  </a:lnTo>
                  <a:lnTo>
                    <a:pt x="133" y="9"/>
                  </a:lnTo>
                  <a:lnTo>
                    <a:pt x="111" y="32"/>
                  </a:lnTo>
                  <a:lnTo>
                    <a:pt x="110" y="32"/>
                  </a:lnTo>
                  <a:lnTo>
                    <a:pt x="110" y="30"/>
                  </a:lnTo>
                  <a:lnTo>
                    <a:pt x="110" y="30"/>
                  </a:lnTo>
                  <a:lnTo>
                    <a:pt x="120" y="13"/>
                  </a:lnTo>
                  <a:lnTo>
                    <a:pt x="122" y="12"/>
                  </a:lnTo>
                  <a:lnTo>
                    <a:pt x="124" y="9"/>
                  </a:lnTo>
                  <a:lnTo>
                    <a:pt x="126" y="7"/>
                  </a:lnTo>
                  <a:lnTo>
                    <a:pt x="118" y="13"/>
                  </a:lnTo>
                  <a:lnTo>
                    <a:pt x="109" y="22"/>
                  </a:lnTo>
                  <a:lnTo>
                    <a:pt x="99" y="32"/>
                  </a:lnTo>
                  <a:lnTo>
                    <a:pt x="97" y="33"/>
                  </a:lnTo>
                  <a:lnTo>
                    <a:pt x="96" y="33"/>
                  </a:lnTo>
                  <a:lnTo>
                    <a:pt x="96" y="33"/>
                  </a:lnTo>
                  <a:lnTo>
                    <a:pt x="96" y="32"/>
                  </a:lnTo>
                  <a:lnTo>
                    <a:pt x="97" y="32"/>
                  </a:lnTo>
                  <a:lnTo>
                    <a:pt x="102" y="26"/>
                  </a:lnTo>
                  <a:lnTo>
                    <a:pt x="107" y="20"/>
                  </a:lnTo>
                  <a:lnTo>
                    <a:pt x="111" y="15"/>
                  </a:lnTo>
                  <a:lnTo>
                    <a:pt x="111" y="13"/>
                  </a:lnTo>
                  <a:lnTo>
                    <a:pt x="113" y="11"/>
                  </a:lnTo>
                  <a:lnTo>
                    <a:pt x="114" y="8"/>
                  </a:lnTo>
                  <a:lnTo>
                    <a:pt x="114" y="7"/>
                  </a:lnTo>
                  <a:lnTo>
                    <a:pt x="115" y="5"/>
                  </a:lnTo>
                  <a:lnTo>
                    <a:pt x="111" y="8"/>
                  </a:lnTo>
                  <a:lnTo>
                    <a:pt x="107" y="12"/>
                  </a:lnTo>
                  <a:lnTo>
                    <a:pt x="97" y="21"/>
                  </a:lnTo>
                  <a:lnTo>
                    <a:pt x="85" y="32"/>
                  </a:lnTo>
                  <a:lnTo>
                    <a:pt x="84" y="33"/>
                  </a:lnTo>
                  <a:lnTo>
                    <a:pt x="82" y="33"/>
                  </a:lnTo>
                  <a:lnTo>
                    <a:pt x="82" y="32"/>
                  </a:lnTo>
                  <a:lnTo>
                    <a:pt x="82" y="32"/>
                  </a:lnTo>
                  <a:lnTo>
                    <a:pt x="82" y="30"/>
                  </a:lnTo>
                  <a:lnTo>
                    <a:pt x="90" y="24"/>
                  </a:lnTo>
                  <a:lnTo>
                    <a:pt x="97" y="16"/>
                  </a:lnTo>
                  <a:lnTo>
                    <a:pt x="99" y="13"/>
                  </a:lnTo>
                  <a:lnTo>
                    <a:pt x="102" y="9"/>
                  </a:lnTo>
                  <a:lnTo>
                    <a:pt x="105" y="7"/>
                  </a:lnTo>
                  <a:lnTo>
                    <a:pt x="101" y="9"/>
                  </a:lnTo>
                  <a:lnTo>
                    <a:pt x="97" y="13"/>
                  </a:lnTo>
                  <a:lnTo>
                    <a:pt x="90" y="18"/>
                  </a:lnTo>
                  <a:lnTo>
                    <a:pt x="84" y="25"/>
                  </a:lnTo>
                  <a:lnTo>
                    <a:pt x="76" y="30"/>
                  </a:lnTo>
                  <a:lnTo>
                    <a:pt x="76" y="32"/>
                  </a:lnTo>
                  <a:lnTo>
                    <a:pt x="75" y="32"/>
                  </a:lnTo>
                  <a:lnTo>
                    <a:pt x="75" y="30"/>
                  </a:lnTo>
                  <a:lnTo>
                    <a:pt x="75" y="30"/>
                  </a:lnTo>
                  <a:lnTo>
                    <a:pt x="82" y="22"/>
                  </a:lnTo>
                  <a:lnTo>
                    <a:pt x="89" y="13"/>
                  </a:lnTo>
                  <a:lnTo>
                    <a:pt x="90" y="13"/>
                  </a:lnTo>
                  <a:lnTo>
                    <a:pt x="90" y="12"/>
                  </a:lnTo>
                  <a:lnTo>
                    <a:pt x="93" y="11"/>
                  </a:lnTo>
                  <a:lnTo>
                    <a:pt x="94" y="9"/>
                  </a:lnTo>
                  <a:lnTo>
                    <a:pt x="96" y="8"/>
                  </a:lnTo>
                  <a:lnTo>
                    <a:pt x="96" y="7"/>
                  </a:lnTo>
                  <a:lnTo>
                    <a:pt x="96" y="5"/>
                  </a:lnTo>
                  <a:lnTo>
                    <a:pt x="96" y="7"/>
                  </a:lnTo>
                  <a:lnTo>
                    <a:pt x="93" y="8"/>
                  </a:lnTo>
                  <a:lnTo>
                    <a:pt x="80" y="18"/>
                  </a:lnTo>
                  <a:lnTo>
                    <a:pt x="67" y="30"/>
                  </a:lnTo>
                  <a:lnTo>
                    <a:pt x="67" y="32"/>
                  </a:lnTo>
                  <a:lnTo>
                    <a:pt x="65" y="32"/>
                  </a:lnTo>
                  <a:lnTo>
                    <a:pt x="65" y="30"/>
                  </a:lnTo>
                  <a:lnTo>
                    <a:pt x="65" y="30"/>
                  </a:lnTo>
                  <a:lnTo>
                    <a:pt x="73" y="20"/>
                  </a:lnTo>
                  <a:lnTo>
                    <a:pt x="80" y="11"/>
                  </a:lnTo>
                  <a:lnTo>
                    <a:pt x="81" y="9"/>
                  </a:lnTo>
                  <a:lnTo>
                    <a:pt x="81" y="9"/>
                  </a:lnTo>
                  <a:lnTo>
                    <a:pt x="82" y="8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2" y="7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3" y="15"/>
                  </a:lnTo>
                  <a:lnTo>
                    <a:pt x="67" y="21"/>
                  </a:lnTo>
                  <a:lnTo>
                    <a:pt x="61" y="25"/>
                  </a:lnTo>
                  <a:lnTo>
                    <a:pt x="54" y="30"/>
                  </a:lnTo>
                  <a:lnTo>
                    <a:pt x="51" y="32"/>
                  </a:lnTo>
                  <a:lnTo>
                    <a:pt x="50" y="32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50" y="29"/>
                  </a:lnTo>
                  <a:lnTo>
                    <a:pt x="58" y="21"/>
                  </a:lnTo>
                  <a:lnTo>
                    <a:pt x="65" y="13"/>
                  </a:lnTo>
                  <a:lnTo>
                    <a:pt x="67" y="11"/>
                  </a:lnTo>
                  <a:lnTo>
                    <a:pt x="69" y="8"/>
                  </a:lnTo>
                  <a:lnTo>
                    <a:pt x="72" y="5"/>
                  </a:lnTo>
                  <a:lnTo>
                    <a:pt x="64" y="12"/>
                  </a:lnTo>
                  <a:lnTo>
                    <a:pt x="58" y="18"/>
                  </a:lnTo>
                  <a:lnTo>
                    <a:pt x="52" y="24"/>
                  </a:lnTo>
                  <a:lnTo>
                    <a:pt x="44" y="29"/>
                  </a:lnTo>
                  <a:lnTo>
                    <a:pt x="44" y="30"/>
                  </a:lnTo>
                  <a:lnTo>
                    <a:pt x="43" y="30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8" y="21"/>
                  </a:lnTo>
                  <a:lnTo>
                    <a:pt x="55" y="13"/>
                  </a:lnTo>
                  <a:lnTo>
                    <a:pt x="55" y="12"/>
                  </a:lnTo>
                  <a:lnTo>
                    <a:pt x="56" y="12"/>
                  </a:lnTo>
                  <a:lnTo>
                    <a:pt x="58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3" y="5"/>
                  </a:lnTo>
                  <a:lnTo>
                    <a:pt x="63" y="5"/>
                  </a:lnTo>
                  <a:lnTo>
                    <a:pt x="61" y="7"/>
                  </a:lnTo>
                  <a:lnTo>
                    <a:pt x="60" y="8"/>
                  </a:lnTo>
                  <a:lnTo>
                    <a:pt x="58" y="11"/>
                  </a:lnTo>
                  <a:lnTo>
                    <a:pt x="47" y="20"/>
                  </a:lnTo>
                  <a:lnTo>
                    <a:pt x="37" y="29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8" y="22"/>
                  </a:lnTo>
                  <a:lnTo>
                    <a:pt x="43" y="16"/>
                  </a:lnTo>
                  <a:lnTo>
                    <a:pt x="46" y="11"/>
                  </a:lnTo>
                  <a:lnTo>
                    <a:pt x="51" y="7"/>
                  </a:lnTo>
                  <a:lnTo>
                    <a:pt x="52" y="5"/>
                  </a:lnTo>
                  <a:lnTo>
                    <a:pt x="54" y="4"/>
                  </a:lnTo>
                  <a:lnTo>
                    <a:pt x="52" y="4"/>
                  </a:lnTo>
                  <a:lnTo>
                    <a:pt x="51" y="5"/>
                  </a:lnTo>
                  <a:lnTo>
                    <a:pt x="39" y="17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7" y="29"/>
                  </a:lnTo>
                  <a:lnTo>
                    <a:pt x="27" y="28"/>
                  </a:lnTo>
                  <a:lnTo>
                    <a:pt x="27" y="28"/>
                  </a:lnTo>
                  <a:lnTo>
                    <a:pt x="44" y="5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4" y="5"/>
                  </a:lnTo>
                  <a:lnTo>
                    <a:pt x="43" y="7"/>
                  </a:lnTo>
                  <a:lnTo>
                    <a:pt x="42" y="8"/>
                  </a:lnTo>
                  <a:lnTo>
                    <a:pt x="41" y="9"/>
                  </a:lnTo>
                  <a:lnTo>
                    <a:pt x="39" y="9"/>
                  </a:lnTo>
                  <a:lnTo>
                    <a:pt x="39" y="11"/>
                  </a:lnTo>
                  <a:lnTo>
                    <a:pt x="34" y="15"/>
                  </a:lnTo>
                  <a:lnTo>
                    <a:pt x="29" y="2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2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8" y="22"/>
                  </a:lnTo>
                  <a:lnTo>
                    <a:pt x="25" y="16"/>
                  </a:lnTo>
                  <a:lnTo>
                    <a:pt x="26" y="16"/>
                  </a:lnTo>
                  <a:lnTo>
                    <a:pt x="27" y="15"/>
                  </a:lnTo>
                  <a:lnTo>
                    <a:pt x="29" y="12"/>
                  </a:lnTo>
                  <a:lnTo>
                    <a:pt x="30" y="11"/>
                  </a:lnTo>
                  <a:lnTo>
                    <a:pt x="31" y="9"/>
                  </a:lnTo>
                  <a:lnTo>
                    <a:pt x="33" y="8"/>
                  </a:lnTo>
                  <a:lnTo>
                    <a:pt x="34" y="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5"/>
                  </a:lnTo>
                  <a:lnTo>
                    <a:pt x="31" y="8"/>
                  </a:lnTo>
                  <a:lnTo>
                    <a:pt x="18" y="18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3" y="29"/>
                  </a:lnTo>
                  <a:lnTo>
                    <a:pt x="1" y="29"/>
                  </a:lnTo>
                  <a:lnTo>
                    <a:pt x="3" y="28"/>
                  </a:lnTo>
                  <a:lnTo>
                    <a:pt x="3" y="26"/>
                  </a:lnTo>
                  <a:lnTo>
                    <a:pt x="9" y="20"/>
                  </a:lnTo>
                  <a:lnTo>
                    <a:pt x="16" y="13"/>
                  </a:lnTo>
                  <a:lnTo>
                    <a:pt x="21" y="7"/>
                  </a:lnTo>
                  <a:lnTo>
                    <a:pt x="22" y="5"/>
                  </a:lnTo>
                  <a:lnTo>
                    <a:pt x="24" y="4"/>
                  </a:lnTo>
                  <a:lnTo>
                    <a:pt x="22" y="5"/>
                  </a:lnTo>
                  <a:lnTo>
                    <a:pt x="20" y="7"/>
                  </a:lnTo>
                  <a:lnTo>
                    <a:pt x="12" y="13"/>
                  </a:lnTo>
                  <a:lnTo>
                    <a:pt x="3" y="21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3" y="16"/>
                  </a:lnTo>
                  <a:lnTo>
                    <a:pt x="9" y="7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9" y="5"/>
                  </a:lnTo>
                  <a:lnTo>
                    <a:pt x="8" y="8"/>
                  </a:lnTo>
                  <a:lnTo>
                    <a:pt x="6" y="9"/>
                  </a:lnTo>
                  <a:lnTo>
                    <a:pt x="5" y="11"/>
                  </a:lnTo>
                  <a:lnTo>
                    <a:pt x="4" y="13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3"/>
                  </a:lnTo>
                  <a:lnTo>
                    <a:pt x="3" y="11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3" name="Freeform 1061"/>
            <p:cNvSpPr>
              <a:spLocks/>
            </p:cNvSpPr>
            <p:nvPr/>
          </p:nvSpPr>
          <p:spPr bwMode="auto">
            <a:xfrm>
              <a:off x="5319712" y="411162"/>
              <a:ext cx="41275" cy="44450"/>
            </a:xfrm>
            <a:custGeom>
              <a:avLst/>
              <a:gdLst>
                <a:gd name="T0" fmla="*/ 17 w 26"/>
                <a:gd name="T1" fmla="*/ 0 h 28"/>
                <a:gd name="T2" fmla="*/ 18 w 26"/>
                <a:gd name="T3" fmla="*/ 0 h 28"/>
                <a:gd name="T4" fmla="*/ 18 w 26"/>
                <a:gd name="T5" fmla="*/ 2 h 28"/>
                <a:gd name="T6" fmla="*/ 16 w 26"/>
                <a:gd name="T7" fmla="*/ 4 h 28"/>
                <a:gd name="T8" fmla="*/ 12 w 26"/>
                <a:gd name="T9" fmla="*/ 8 h 28"/>
                <a:gd name="T10" fmla="*/ 8 w 26"/>
                <a:gd name="T11" fmla="*/ 12 h 28"/>
                <a:gd name="T12" fmla="*/ 13 w 26"/>
                <a:gd name="T13" fmla="*/ 10 h 28"/>
                <a:gd name="T14" fmla="*/ 19 w 26"/>
                <a:gd name="T15" fmla="*/ 6 h 28"/>
                <a:gd name="T16" fmla="*/ 21 w 26"/>
                <a:gd name="T17" fmla="*/ 7 h 28"/>
                <a:gd name="T18" fmla="*/ 21 w 26"/>
                <a:gd name="T19" fmla="*/ 7 h 28"/>
                <a:gd name="T20" fmla="*/ 21 w 26"/>
                <a:gd name="T21" fmla="*/ 8 h 28"/>
                <a:gd name="T22" fmla="*/ 16 w 26"/>
                <a:gd name="T23" fmla="*/ 12 h 28"/>
                <a:gd name="T24" fmla="*/ 10 w 26"/>
                <a:gd name="T25" fmla="*/ 17 h 28"/>
                <a:gd name="T26" fmla="*/ 16 w 26"/>
                <a:gd name="T27" fmla="*/ 14 h 28"/>
                <a:gd name="T28" fmla="*/ 22 w 26"/>
                <a:gd name="T29" fmla="*/ 11 h 28"/>
                <a:gd name="T30" fmla="*/ 22 w 26"/>
                <a:gd name="T31" fmla="*/ 11 h 28"/>
                <a:gd name="T32" fmla="*/ 23 w 26"/>
                <a:gd name="T33" fmla="*/ 12 h 28"/>
                <a:gd name="T34" fmla="*/ 19 w 26"/>
                <a:gd name="T35" fmla="*/ 16 h 28"/>
                <a:gd name="T36" fmla="*/ 17 w 26"/>
                <a:gd name="T37" fmla="*/ 20 h 28"/>
                <a:gd name="T38" fmla="*/ 13 w 26"/>
                <a:gd name="T39" fmla="*/ 23 h 28"/>
                <a:gd name="T40" fmla="*/ 19 w 26"/>
                <a:gd name="T41" fmla="*/ 20 h 28"/>
                <a:gd name="T42" fmla="*/ 25 w 26"/>
                <a:gd name="T43" fmla="*/ 17 h 28"/>
                <a:gd name="T44" fmla="*/ 26 w 26"/>
                <a:gd name="T45" fmla="*/ 19 h 28"/>
                <a:gd name="T46" fmla="*/ 26 w 26"/>
                <a:gd name="T47" fmla="*/ 19 h 28"/>
                <a:gd name="T48" fmla="*/ 23 w 26"/>
                <a:gd name="T49" fmla="*/ 24 h 28"/>
                <a:gd name="T50" fmla="*/ 21 w 26"/>
                <a:gd name="T51" fmla="*/ 27 h 28"/>
                <a:gd name="T52" fmla="*/ 21 w 26"/>
                <a:gd name="T53" fmla="*/ 28 h 28"/>
                <a:gd name="T54" fmla="*/ 19 w 26"/>
                <a:gd name="T55" fmla="*/ 28 h 28"/>
                <a:gd name="T56" fmla="*/ 19 w 26"/>
                <a:gd name="T57" fmla="*/ 28 h 28"/>
                <a:gd name="T58" fmla="*/ 18 w 26"/>
                <a:gd name="T59" fmla="*/ 27 h 28"/>
                <a:gd name="T60" fmla="*/ 19 w 26"/>
                <a:gd name="T61" fmla="*/ 27 h 28"/>
                <a:gd name="T62" fmla="*/ 21 w 26"/>
                <a:gd name="T63" fmla="*/ 24 h 28"/>
                <a:gd name="T64" fmla="*/ 23 w 26"/>
                <a:gd name="T65" fmla="*/ 20 h 28"/>
                <a:gd name="T66" fmla="*/ 17 w 26"/>
                <a:gd name="T67" fmla="*/ 23 h 28"/>
                <a:gd name="T68" fmla="*/ 10 w 26"/>
                <a:gd name="T69" fmla="*/ 27 h 28"/>
                <a:gd name="T70" fmla="*/ 10 w 26"/>
                <a:gd name="T71" fmla="*/ 27 h 28"/>
                <a:gd name="T72" fmla="*/ 9 w 26"/>
                <a:gd name="T73" fmla="*/ 25 h 28"/>
                <a:gd name="T74" fmla="*/ 13 w 26"/>
                <a:gd name="T75" fmla="*/ 21 h 28"/>
                <a:gd name="T76" fmla="*/ 16 w 26"/>
                <a:gd name="T77" fmla="*/ 17 h 28"/>
                <a:gd name="T78" fmla="*/ 19 w 26"/>
                <a:gd name="T79" fmla="*/ 15 h 28"/>
                <a:gd name="T80" fmla="*/ 12 w 26"/>
                <a:gd name="T81" fmla="*/ 19 h 28"/>
                <a:gd name="T82" fmla="*/ 5 w 26"/>
                <a:gd name="T83" fmla="*/ 23 h 28"/>
                <a:gd name="T84" fmla="*/ 4 w 26"/>
                <a:gd name="T85" fmla="*/ 23 h 28"/>
                <a:gd name="T86" fmla="*/ 4 w 26"/>
                <a:gd name="T87" fmla="*/ 23 h 28"/>
                <a:gd name="T88" fmla="*/ 4 w 26"/>
                <a:gd name="T89" fmla="*/ 21 h 28"/>
                <a:gd name="T90" fmla="*/ 10 w 26"/>
                <a:gd name="T91" fmla="*/ 16 h 28"/>
                <a:gd name="T92" fmla="*/ 16 w 26"/>
                <a:gd name="T93" fmla="*/ 10 h 28"/>
                <a:gd name="T94" fmla="*/ 9 w 26"/>
                <a:gd name="T95" fmla="*/ 14 h 28"/>
                <a:gd name="T96" fmla="*/ 1 w 26"/>
                <a:gd name="T97" fmla="*/ 17 h 28"/>
                <a:gd name="T98" fmla="*/ 0 w 26"/>
                <a:gd name="T99" fmla="*/ 17 h 28"/>
                <a:gd name="T100" fmla="*/ 0 w 26"/>
                <a:gd name="T101" fmla="*/ 16 h 28"/>
                <a:gd name="T102" fmla="*/ 0 w 26"/>
                <a:gd name="T103" fmla="*/ 16 h 28"/>
                <a:gd name="T104" fmla="*/ 0 w 26"/>
                <a:gd name="T105" fmla="*/ 16 h 28"/>
                <a:gd name="T106" fmla="*/ 8 w 26"/>
                <a:gd name="T107" fmla="*/ 10 h 28"/>
                <a:gd name="T108" fmla="*/ 13 w 26"/>
                <a:gd name="T109" fmla="*/ 4 h 28"/>
                <a:gd name="T110" fmla="*/ 4 w 26"/>
                <a:gd name="T111" fmla="*/ 10 h 28"/>
                <a:gd name="T112" fmla="*/ 2 w 26"/>
                <a:gd name="T113" fmla="*/ 10 h 28"/>
                <a:gd name="T114" fmla="*/ 2 w 26"/>
                <a:gd name="T115" fmla="*/ 8 h 28"/>
                <a:gd name="T116" fmla="*/ 2 w 26"/>
                <a:gd name="T117" fmla="*/ 8 h 28"/>
                <a:gd name="T118" fmla="*/ 2 w 26"/>
                <a:gd name="T119" fmla="*/ 7 h 28"/>
                <a:gd name="T120" fmla="*/ 4 w 26"/>
                <a:gd name="T121" fmla="*/ 7 h 28"/>
                <a:gd name="T122" fmla="*/ 9 w 26"/>
                <a:gd name="T123" fmla="*/ 4 h 28"/>
                <a:gd name="T124" fmla="*/ 17 w 26"/>
                <a:gd name="T12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" h="28">
                  <a:moveTo>
                    <a:pt x="17" y="0"/>
                  </a:moveTo>
                  <a:lnTo>
                    <a:pt x="18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8"/>
                  </a:lnTo>
                  <a:lnTo>
                    <a:pt x="8" y="12"/>
                  </a:lnTo>
                  <a:lnTo>
                    <a:pt x="13" y="10"/>
                  </a:lnTo>
                  <a:lnTo>
                    <a:pt x="19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8"/>
                  </a:lnTo>
                  <a:lnTo>
                    <a:pt x="16" y="12"/>
                  </a:lnTo>
                  <a:lnTo>
                    <a:pt x="10" y="17"/>
                  </a:lnTo>
                  <a:lnTo>
                    <a:pt x="16" y="14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3" y="12"/>
                  </a:lnTo>
                  <a:lnTo>
                    <a:pt x="19" y="16"/>
                  </a:lnTo>
                  <a:lnTo>
                    <a:pt x="17" y="20"/>
                  </a:lnTo>
                  <a:lnTo>
                    <a:pt x="13" y="23"/>
                  </a:lnTo>
                  <a:lnTo>
                    <a:pt x="19" y="20"/>
                  </a:lnTo>
                  <a:lnTo>
                    <a:pt x="25" y="17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3" y="24"/>
                  </a:lnTo>
                  <a:lnTo>
                    <a:pt x="21" y="27"/>
                  </a:lnTo>
                  <a:lnTo>
                    <a:pt x="21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8" y="27"/>
                  </a:lnTo>
                  <a:lnTo>
                    <a:pt x="19" y="27"/>
                  </a:lnTo>
                  <a:lnTo>
                    <a:pt x="21" y="24"/>
                  </a:lnTo>
                  <a:lnTo>
                    <a:pt x="23" y="20"/>
                  </a:lnTo>
                  <a:lnTo>
                    <a:pt x="17" y="23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9" y="25"/>
                  </a:lnTo>
                  <a:lnTo>
                    <a:pt x="13" y="21"/>
                  </a:lnTo>
                  <a:lnTo>
                    <a:pt x="16" y="17"/>
                  </a:lnTo>
                  <a:lnTo>
                    <a:pt x="19" y="15"/>
                  </a:lnTo>
                  <a:lnTo>
                    <a:pt x="12" y="19"/>
                  </a:lnTo>
                  <a:lnTo>
                    <a:pt x="5" y="23"/>
                  </a:lnTo>
                  <a:lnTo>
                    <a:pt x="4" y="23"/>
                  </a:lnTo>
                  <a:lnTo>
                    <a:pt x="4" y="23"/>
                  </a:lnTo>
                  <a:lnTo>
                    <a:pt x="4" y="21"/>
                  </a:lnTo>
                  <a:lnTo>
                    <a:pt x="10" y="16"/>
                  </a:lnTo>
                  <a:lnTo>
                    <a:pt x="16" y="10"/>
                  </a:lnTo>
                  <a:lnTo>
                    <a:pt x="9" y="14"/>
                  </a:lnTo>
                  <a:lnTo>
                    <a:pt x="1" y="17"/>
                  </a:lnTo>
                  <a:lnTo>
                    <a:pt x="0" y="17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8" y="10"/>
                  </a:lnTo>
                  <a:lnTo>
                    <a:pt x="13" y="4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7"/>
                  </a:lnTo>
                  <a:lnTo>
                    <a:pt x="4" y="7"/>
                  </a:lnTo>
                  <a:lnTo>
                    <a:pt x="9" y="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04" name="그룹 603"/>
          <p:cNvGrpSpPr/>
          <p:nvPr/>
        </p:nvGrpSpPr>
        <p:grpSpPr>
          <a:xfrm>
            <a:off x="1380959" y="4037719"/>
            <a:ext cx="357321" cy="379308"/>
            <a:chOff x="5218112" y="220662"/>
            <a:chExt cx="265113" cy="247650"/>
          </a:xfrm>
        </p:grpSpPr>
        <p:sp>
          <p:nvSpPr>
            <p:cNvPr id="605" name="Rectangle 1051"/>
            <p:cNvSpPr>
              <a:spLocks noChangeArrowheads="1"/>
            </p:cNvSpPr>
            <p:nvPr/>
          </p:nvSpPr>
          <p:spPr bwMode="auto">
            <a:xfrm>
              <a:off x="5230812" y="350837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6" name="Freeform 1052"/>
            <p:cNvSpPr>
              <a:spLocks/>
            </p:cNvSpPr>
            <p:nvPr/>
          </p:nvSpPr>
          <p:spPr bwMode="auto">
            <a:xfrm>
              <a:off x="5218112" y="315912"/>
              <a:ext cx="12700" cy="60325"/>
            </a:xfrm>
            <a:custGeom>
              <a:avLst/>
              <a:gdLst>
                <a:gd name="T0" fmla="*/ 1 w 8"/>
                <a:gd name="T1" fmla="*/ 0 h 38"/>
                <a:gd name="T2" fmla="*/ 0 w 8"/>
                <a:gd name="T3" fmla="*/ 3 h 38"/>
                <a:gd name="T4" fmla="*/ 0 w 8"/>
                <a:gd name="T5" fmla="*/ 4 h 38"/>
                <a:gd name="T6" fmla="*/ 1 w 8"/>
                <a:gd name="T7" fmla="*/ 5 h 38"/>
                <a:gd name="T8" fmla="*/ 4 w 8"/>
                <a:gd name="T9" fmla="*/ 7 h 38"/>
                <a:gd name="T10" fmla="*/ 8 w 8"/>
                <a:gd name="T11" fmla="*/ 7 h 38"/>
                <a:gd name="T12" fmla="*/ 8 w 8"/>
                <a:gd name="T13" fmla="*/ 15 h 38"/>
                <a:gd name="T14" fmla="*/ 6 w 8"/>
                <a:gd name="T15" fmla="*/ 17 h 38"/>
                <a:gd name="T16" fmla="*/ 6 w 8"/>
                <a:gd name="T17" fmla="*/ 19 h 38"/>
                <a:gd name="T18" fmla="*/ 6 w 8"/>
                <a:gd name="T19" fmla="*/ 19 h 38"/>
                <a:gd name="T20" fmla="*/ 8 w 8"/>
                <a:gd name="T21" fmla="*/ 19 h 38"/>
                <a:gd name="T22" fmla="*/ 8 w 8"/>
                <a:gd name="T23" fmla="*/ 19 h 38"/>
                <a:gd name="T24" fmla="*/ 8 w 8"/>
                <a:gd name="T25" fmla="*/ 20 h 38"/>
                <a:gd name="T26" fmla="*/ 5 w 8"/>
                <a:gd name="T27" fmla="*/ 25 h 38"/>
                <a:gd name="T28" fmla="*/ 5 w 8"/>
                <a:gd name="T29" fmla="*/ 26 h 38"/>
                <a:gd name="T30" fmla="*/ 5 w 8"/>
                <a:gd name="T31" fmla="*/ 26 h 38"/>
                <a:gd name="T32" fmla="*/ 6 w 8"/>
                <a:gd name="T33" fmla="*/ 26 h 38"/>
                <a:gd name="T34" fmla="*/ 8 w 8"/>
                <a:gd name="T35" fmla="*/ 25 h 38"/>
                <a:gd name="T36" fmla="*/ 8 w 8"/>
                <a:gd name="T37" fmla="*/ 30 h 38"/>
                <a:gd name="T38" fmla="*/ 8 w 8"/>
                <a:gd name="T39" fmla="*/ 32 h 38"/>
                <a:gd name="T40" fmla="*/ 6 w 8"/>
                <a:gd name="T41" fmla="*/ 33 h 38"/>
                <a:gd name="T42" fmla="*/ 5 w 8"/>
                <a:gd name="T43" fmla="*/ 33 h 38"/>
                <a:gd name="T44" fmla="*/ 2 w 8"/>
                <a:gd name="T45" fmla="*/ 33 h 38"/>
                <a:gd name="T46" fmla="*/ 1 w 8"/>
                <a:gd name="T47" fmla="*/ 34 h 38"/>
                <a:gd name="T48" fmla="*/ 1 w 8"/>
                <a:gd name="T49" fmla="*/ 36 h 38"/>
                <a:gd name="T50" fmla="*/ 2 w 8"/>
                <a:gd name="T51" fmla="*/ 38 h 38"/>
                <a:gd name="T52" fmla="*/ 1 w 8"/>
                <a:gd name="T53" fmla="*/ 37 h 38"/>
                <a:gd name="T54" fmla="*/ 1 w 8"/>
                <a:gd name="T55" fmla="*/ 36 h 38"/>
                <a:gd name="T56" fmla="*/ 0 w 8"/>
                <a:gd name="T57" fmla="*/ 3 h 38"/>
                <a:gd name="T58" fmla="*/ 0 w 8"/>
                <a:gd name="T59" fmla="*/ 2 h 38"/>
                <a:gd name="T60" fmla="*/ 1 w 8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" h="38">
                  <a:moveTo>
                    <a:pt x="1" y="0"/>
                  </a:move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20"/>
                  </a:lnTo>
                  <a:lnTo>
                    <a:pt x="5" y="25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6" y="26"/>
                  </a:lnTo>
                  <a:lnTo>
                    <a:pt x="8" y="25"/>
                  </a:lnTo>
                  <a:lnTo>
                    <a:pt x="8" y="30"/>
                  </a:lnTo>
                  <a:lnTo>
                    <a:pt x="8" y="32"/>
                  </a:lnTo>
                  <a:lnTo>
                    <a:pt x="6" y="33"/>
                  </a:lnTo>
                  <a:lnTo>
                    <a:pt x="5" y="33"/>
                  </a:lnTo>
                  <a:lnTo>
                    <a:pt x="2" y="33"/>
                  </a:lnTo>
                  <a:lnTo>
                    <a:pt x="1" y="34"/>
                  </a:lnTo>
                  <a:lnTo>
                    <a:pt x="1" y="36"/>
                  </a:lnTo>
                  <a:lnTo>
                    <a:pt x="2" y="38"/>
                  </a:lnTo>
                  <a:lnTo>
                    <a:pt x="1" y="37"/>
                  </a:lnTo>
                  <a:lnTo>
                    <a:pt x="1" y="3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7" name="Freeform 1053"/>
            <p:cNvSpPr>
              <a:spLocks/>
            </p:cNvSpPr>
            <p:nvPr/>
          </p:nvSpPr>
          <p:spPr bwMode="auto">
            <a:xfrm>
              <a:off x="5473700" y="327025"/>
              <a:ext cx="9525" cy="57150"/>
            </a:xfrm>
            <a:custGeom>
              <a:avLst/>
              <a:gdLst>
                <a:gd name="T0" fmla="*/ 6 w 6"/>
                <a:gd name="T1" fmla="*/ 0 h 36"/>
                <a:gd name="T2" fmla="*/ 6 w 6"/>
                <a:gd name="T3" fmla="*/ 1 h 36"/>
                <a:gd name="T4" fmla="*/ 6 w 6"/>
                <a:gd name="T5" fmla="*/ 34 h 36"/>
                <a:gd name="T6" fmla="*/ 6 w 6"/>
                <a:gd name="T7" fmla="*/ 35 h 36"/>
                <a:gd name="T8" fmla="*/ 5 w 6"/>
                <a:gd name="T9" fmla="*/ 36 h 36"/>
                <a:gd name="T10" fmla="*/ 4 w 6"/>
                <a:gd name="T11" fmla="*/ 36 h 36"/>
                <a:gd name="T12" fmla="*/ 1 w 6"/>
                <a:gd name="T13" fmla="*/ 36 h 36"/>
                <a:gd name="T14" fmla="*/ 2 w 6"/>
                <a:gd name="T15" fmla="*/ 35 h 36"/>
                <a:gd name="T16" fmla="*/ 4 w 6"/>
                <a:gd name="T17" fmla="*/ 34 h 36"/>
                <a:gd name="T18" fmla="*/ 4 w 6"/>
                <a:gd name="T19" fmla="*/ 33 h 36"/>
                <a:gd name="T20" fmla="*/ 2 w 6"/>
                <a:gd name="T21" fmla="*/ 31 h 36"/>
                <a:gd name="T22" fmla="*/ 0 w 6"/>
                <a:gd name="T23" fmla="*/ 30 h 36"/>
                <a:gd name="T24" fmla="*/ 0 w 6"/>
                <a:gd name="T25" fmla="*/ 30 h 36"/>
                <a:gd name="T26" fmla="*/ 0 w 6"/>
                <a:gd name="T27" fmla="*/ 4 h 36"/>
                <a:gd name="T28" fmla="*/ 2 w 6"/>
                <a:gd name="T29" fmla="*/ 4 h 36"/>
                <a:gd name="T30" fmla="*/ 5 w 6"/>
                <a:gd name="T31" fmla="*/ 4 h 36"/>
                <a:gd name="T32" fmla="*/ 6 w 6"/>
                <a:gd name="T33" fmla="*/ 2 h 36"/>
                <a:gd name="T34" fmla="*/ 6 w 6"/>
                <a:gd name="T3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36">
                  <a:moveTo>
                    <a:pt x="6" y="0"/>
                  </a:moveTo>
                  <a:lnTo>
                    <a:pt x="6" y="1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6"/>
                  </a:lnTo>
                  <a:lnTo>
                    <a:pt x="2" y="35"/>
                  </a:lnTo>
                  <a:lnTo>
                    <a:pt x="4" y="34"/>
                  </a:lnTo>
                  <a:lnTo>
                    <a:pt x="4" y="33"/>
                  </a:lnTo>
                  <a:lnTo>
                    <a:pt x="2" y="31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4"/>
                  </a:lnTo>
                  <a:lnTo>
                    <a:pt x="2" y="4"/>
                  </a:lnTo>
                  <a:lnTo>
                    <a:pt x="5" y="4"/>
                  </a:lnTo>
                  <a:lnTo>
                    <a:pt x="6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8" name="Freeform 1054"/>
            <p:cNvSpPr>
              <a:spLocks/>
            </p:cNvSpPr>
            <p:nvPr/>
          </p:nvSpPr>
          <p:spPr bwMode="auto">
            <a:xfrm>
              <a:off x="5321300" y="265112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9" name="Freeform 1055"/>
            <p:cNvSpPr>
              <a:spLocks noEditPoints="1"/>
            </p:cNvSpPr>
            <p:nvPr/>
          </p:nvSpPr>
          <p:spPr bwMode="auto">
            <a:xfrm>
              <a:off x="5311775" y="220662"/>
              <a:ext cx="76200" cy="76200"/>
            </a:xfrm>
            <a:custGeom>
              <a:avLst/>
              <a:gdLst>
                <a:gd name="T0" fmla="*/ 27 w 48"/>
                <a:gd name="T1" fmla="*/ 7 h 48"/>
                <a:gd name="T2" fmla="*/ 27 w 48"/>
                <a:gd name="T3" fmla="*/ 7 h 48"/>
                <a:gd name="T4" fmla="*/ 26 w 48"/>
                <a:gd name="T5" fmla="*/ 8 h 48"/>
                <a:gd name="T6" fmla="*/ 23 w 48"/>
                <a:gd name="T7" fmla="*/ 7 h 48"/>
                <a:gd name="T8" fmla="*/ 19 w 48"/>
                <a:gd name="T9" fmla="*/ 8 h 48"/>
                <a:gd name="T10" fmla="*/ 14 w 48"/>
                <a:gd name="T11" fmla="*/ 9 h 48"/>
                <a:gd name="T12" fmla="*/ 11 w 48"/>
                <a:gd name="T13" fmla="*/ 12 h 48"/>
                <a:gd name="T14" fmla="*/ 9 w 48"/>
                <a:gd name="T15" fmla="*/ 16 h 48"/>
                <a:gd name="T16" fmla="*/ 7 w 48"/>
                <a:gd name="T17" fmla="*/ 20 h 48"/>
                <a:gd name="T18" fmla="*/ 6 w 48"/>
                <a:gd name="T19" fmla="*/ 20 h 48"/>
                <a:gd name="T20" fmla="*/ 6 w 48"/>
                <a:gd name="T21" fmla="*/ 21 h 48"/>
                <a:gd name="T22" fmla="*/ 6 w 48"/>
                <a:gd name="T23" fmla="*/ 21 h 48"/>
                <a:gd name="T24" fmla="*/ 7 w 48"/>
                <a:gd name="T25" fmla="*/ 21 h 48"/>
                <a:gd name="T26" fmla="*/ 7 w 48"/>
                <a:gd name="T27" fmla="*/ 25 h 48"/>
                <a:gd name="T28" fmla="*/ 4 w 48"/>
                <a:gd name="T29" fmla="*/ 29 h 48"/>
                <a:gd name="T30" fmla="*/ 2 w 48"/>
                <a:gd name="T31" fmla="*/ 30 h 48"/>
                <a:gd name="T32" fmla="*/ 4 w 48"/>
                <a:gd name="T33" fmla="*/ 31 h 48"/>
                <a:gd name="T34" fmla="*/ 7 w 48"/>
                <a:gd name="T35" fmla="*/ 30 h 48"/>
                <a:gd name="T36" fmla="*/ 9 w 48"/>
                <a:gd name="T37" fmla="*/ 33 h 48"/>
                <a:gd name="T38" fmla="*/ 10 w 48"/>
                <a:gd name="T39" fmla="*/ 34 h 48"/>
                <a:gd name="T40" fmla="*/ 10 w 48"/>
                <a:gd name="T41" fmla="*/ 35 h 48"/>
                <a:gd name="T42" fmla="*/ 10 w 48"/>
                <a:gd name="T43" fmla="*/ 35 h 48"/>
                <a:gd name="T44" fmla="*/ 10 w 48"/>
                <a:gd name="T45" fmla="*/ 37 h 48"/>
                <a:gd name="T46" fmla="*/ 11 w 48"/>
                <a:gd name="T47" fmla="*/ 37 h 48"/>
                <a:gd name="T48" fmla="*/ 13 w 48"/>
                <a:gd name="T49" fmla="*/ 37 h 48"/>
                <a:gd name="T50" fmla="*/ 14 w 48"/>
                <a:gd name="T51" fmla="*/ 38 h 48"/>
                <a:gd name="T52" fmla="*/ 17 w 48"/>
                <a:gd name="T53" fmla="*/ 39 h 48"/>
                <a:gd name="T54" fmla="*/ 17 w 48"/>
                <a:gd name="T55" fmla="*/ 41 h 48"/>
                <a:gd name="T56" fmla="*/ 18 w 48"/>
                <a:gd name="T57" fmla="*/ 41 h 48"/>
                <a:gd name="T58" fmla="*/ 18 w 48"/>
                <a:gd name="T59" fmla="*/ 41 h 48"/>
                <a:gd name="T60" fmla="*/ 21 w 48"/>
                <a:gd name="T61" fmla="*/ 41 h 48"/>
                <a:gd name="T62" fmla="*/ 26 w 48"/>
                <a:gd name="T63" fmla="*/ 41 h 48"/>
                <a:gd name="T64" fmla="*/ 30 w 48"/>
                <a:gd name="T65" fmla="*/ 39 h 48"/>
                <a:gd name="T66" fmla="*/ 34 w 48"/>
                <a:gd name="T67" fmla="*/ 37 h 48"/>
                <a:gd name="T68" fmla="*/ 38 w 48"/>
                <a:gd name="T69" fmla="*/ 33 h 48"/>
                <a:gd name="T70" fmla="*/ 40 w 48"/>
                <a:gd name="T71" fmla="*/ 30 h 48"/>
                <a:gd name="T72" fmla="*/ 42 w 48"/>
                <a:gd name="T73" fmla="*/ 25 h 48"/>
                <a:gd name="T74" fmla="*/ 42 w 48"/>
                <a:gd name="T75" fmla="*/ 20 h 48"/>
                <a:gd name="T76" fmla="*/ 40 w 48"/>
                <a:gd name="T77" fmla="*/ 16 h 48"/>
                <a:gd name="T78" fmla="*/ 38 w 48"/>
                <a:gd name="T79" fmla="*/ 13 h 48"/>
                <a:gd name="T80" fmla="*/ 38 w 48"/>
                <a:gd name="T81" fmla="*/ 12 h 48"/>
                <a:gd name="T82" fmla="*/ 36 w 48"/>
                <a:gd name="T83" fmla="*/ 12 h 48"/>
                <a:gd name="T84" fmla="*/ 32 w 48"/>
                <a:gd name="T85" fmla="*/ 9 h 48"/>
                <a:gd name="T86" fmla="*/ 28 w 48"/>
                <a:gd name="T87" fmla="*/ 8 h 48"/>
                <a:gd name="T88" fmla="*/ 27 w 48"/>
                <a:gd name="T89" fmla="*/ 7 h 48"/>
                <a:gd name="T90" fmla="*/ 27 w 48"/>
                <a:gd name="T91" fmla="*/ 0 h 48"/>
                <a:gd name="T92" fmla="*/ 39 w 48"/>
                <a:gd name="T93" fmla="*/ 5 h 48"/>
                <a:gd name="T94" fmla="*/ 47 w 48"/>
                <a:gd name="T95" fmla="*/ 13 h 48"/>
                <a:gd name="T96" fmla="*/ 48 w 48"/>
                <a:gd name="T97" fmla="*/ 25 h 48"/>
                <a:gd name="T98" fmla="*/ 43 w 48"/>
                <a:gd name="T99" fmla="*/ 38 h 48"/>
                <a:gd name="T100" fmla="*/ 34 w 48"/>
                <a:gd name="T101" fmla="*/ 45 h 48"/>
                <a:gd name="T102" fmla="*/ 21 w 48"/>
                <a:gd name="T103" fmla="*/ 48 h 48"/>
                <a:gd name="T104" fmla="*/ 21 w 48"/>
                <a:gd name="T105" fmla="*/ 47 h 48"/>
                <a:gd name="T106" fmla="*/ 21 w 48"/>
                <a:gd name="T107" fmla="*/ 47 h 48"/>
                <a:gd name="T108" fmla="*/ 19 w 48"/>
                <a:gd name="T109" fmla="*/ 47 h 48"/>
                <a:gd name="T110" fmla="*/ 19 w 48"/>
                <a:gd name="T111" fmla="*/ 47 h 48"/>
                <a:gd name="T112" fmla="*/ 9 w 48"/>
                <a:gd name="T113" fmla="*/ 43 h 48"/>
                <a:gd name="T114" fmla="*/ 2 w 48"/>
                <a:gd name="T115" fmla="*/ 35 h 48"/>
                <a:gd name="T116" fmla="*/ 0 w 48"/>
                <a:gd name="T117" fmla="*/ 25 h 48"/>
                <a:gd name="T118" fmla="*/ 2 w 48"/>
                <a:gd name="T119" fmla="*/ 16 h 48"/>
                <a:gd name="T120" fmla="*/ 7 w 48"/>
                <a:gd name="T121" fmla="*/ 7 h 48"/>
                <a:gd name="T122" fmla="*/ 15 w 48"/>
                <a:gd name="T123" fmla="*/ 1 h 48"/>
                <a:gd name="T124" fmla="*/ 27 w 48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48">
                  <a:moveTo>
                    <a:pt x="27" y="7"/>
                  </a:moveTo>
                  <a:lnTo>
                    <a:pt x="27" y="7"/>
                  </a:lnTo>
                  <a:lnTo>
                    <a:pt x="26" y="8"/>
                  </a:lnTo>
                  <a:lnTo>
                    <a:pt x="23" y="7"/>
                  </a:lnTo>
                  <a:lnTo>
                    <a:pt x="19" y="8"/>
                  </a:lnTo>
                  <a:lnTo>
                    <a:pt x="14" y="9"/>
                  </a:lnTo>
                  <a:lnTo>
                    <a:pt x="11" y="12"/>
                  </a:lnTo>
                  <a:lnTo>
                    <a:pt x="9" y="16"/>
                  </a:lnTo>
                  <a:lnTo>
                    <a:pt x="7" y="20"/>
                  </a:lnTo>
                  <a:lnTo>
                    <a:pt x="6" y="20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7" y="21"/>
                  </a:lnTo>
                  <a:lnTo>
                    <a:pt x="7" y="25"/>
                  </a:lnTo>
                  <a:lnTo>
                    <a:pt x="4" y="29"/>
                  </a:lnTo>
                  <a:lnTo>
                    <a:pt x="2" y="30"/>
                  </a:lnTo>
                  <a:lnTo>
                    <a:pt x="4" y="31"/>
                  </a:lnTo>
                  <a:lnTo>
                    <a:pt x="7" y="30"/>
                  </a:lnTo>
                  <a:lnTo>
                    <a:pt x="9" y="33"/>
                  </a:lnTo>
                  <a:lnTo>
                    <a:pt x="10" y="34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0" y="37"/>
                  </a:lnTo>
                  <a:lnTo>
                    <a:pt x="11" y="37"/>
                  </a:lnTo>
                  <a:lnTo>
                    <a:pt x="13" y="37"/>
                  </a:lnTo>
                  <a:lnTo>
                    <a:pt x="14" y="38"/>
                  </a:lnTo>
                  <a:lnTo>
                    <a:pt x="17" y="39"/>
                  </a:lnTo>
                  <a:lnTo>
                    <a:pt x="17" y="41"/>
                  </a:lnTo>
                  <a:lnTo>
                    <a:pt x="18" y="41"/>
                  </a:lnTo>
                  <a:lnTo>
                    <a:pt x="18" y="41"/>
                  </a:lnTo>
                  <a:lnTo>
                    <a:pt x="21" y="41"/>
                  </a:lnTo>
                  <a:lnTo>
                    <a:pt x="26" y="41"/>
                  </a:lnTo>
                  <a:lnTo>
                    <a:pt x="30" y="39"/>
                  </a:lnTo>
                  <a:lnTo>
                    <a:pt x="34" y="37"/>
                  </a:lnTo>
                  <a:lnTo>
                    <a:pt x="38" y="33"/>
                  </a:lnTo>
                  <a:lnTo>
                    <a:pt x="40" y="30"/>
                  </a:lnTo>
                  <a:lnTo>
                    <a:pt x="42" y="25"/>
                  </a:lnTo>
                  <a:lnTo>
                    <a:pt x="42" y="20"/>
                  </a:lnTo>
                  <a:lnTo>
                    <a:pt x="40" y="16"/>
                  </a:lnTo>
                  <a:lnTo>
                    <a:pt x="38" y="13"/>
                  </a:lnTo>
                  <a:lnTo>
                    <a:pt x="38" y="12"/>
                  </a:lnTo>
                  <a:lnTo>
                    <a:pt x="36" y="12"/>
                  </a:lnTo>
                  <a:lnTo>
                    <a:pt x="32" y="9"/>
                  </a:lnTo>
                  <a:lnTo>
                    <a:pt x="28" y="8"/>
                  </a:lnTo>
                  <a:lnTo>
                    <a:pt x="27" y="7"/>
                  </a:lnTo>
                  <a:close/>
                  <a:moveTo>
                    <a:pt x="27" y="0"/>
                  </a:moveTo>
                  <a:lnTo>
                    <a:pt x="39" y="5"/>
                  </a:lnTo>
                  <a:lnTo>
                    <a:pt x="47" y="13"/>
                  </a:lnTo>
                  <a:lnTo>
                    <a:pt x="48" y="25"/>
                  </a:lnTo>
                  <a:lnTo>
                    <a:pt x="43" y="38"/>
                  </a:lnTo>
                  <a:lnTo>
                    <a:pt x="34" y="45"/>
                  </a:lnTo>
                  <a:lnTo>
                    <a:pt x="21" y="48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9" y="47"/>
                  </a:lnTo>
                  <a:lnTo>
                    <a:pt x="9" y="43"/>
                  </a:lnTo>
                  <a:lnTo>
                    <a:pt x="2" y="35"/>
                  </a:lnTo>
                  <a:lnTo>
                    <a:pt x="0" y="25"/>
                  </a:lnTo>
                  <a:lnTo>
                    <a:pt x="2" y="16"/>
                  </a:lnTo>
                  <a:lnTo>
                    <a:pt x="7" y="7"/>
                  </a:lnTo>
                  <a:lnTo>
                    <a:pt x="15" y="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0" name="Freeform 1056"/>
            <p:cNvSpPr>
              <a:spLocks/>
            </p:cNvSpPr>
            <p:nvPr/>
          </p:nvSpPr>
          <p:spPr bwMode="auto">
            <a:xfrm>
              <a:off x="5218112" y="314325"/>
              <a:ext cx="265113" cy="19050"/>
            </a:xfrm>
            <a:custGeom>
              <a:avLst/>
              <a:gdLst>
                <a:gd name="T0" fmla="*/ 51 w 167"/>
                <a:gd name="T1" fmla="*/ 0 h 12"/>
                <a:gd name="T2" fmla="*/ 97 w 167"/>
                <a:gd name="T3" fmla="*/ 0 h 12"/>
                <a:gd name="T4" fmla="*/ 131 w 167"/>
                <a:gd name="T5" fmla="*/ 3 h 12"/>
                <a:gd name="T6" fmla="*/ 165 w 167"/>
                <a:gd name="T7" fmla="*/ 5 h 12"/>
                <a:gd name="T8" fmla="*/ 166 w 167"/>
                <a:gd name="T9" fmla="*/ 6 h 12"/>
                <a:gd name="T10" fmla="*/ 167 w 167"/>
                <a:gd name="T11" fmla="*/ 6 h 12"/>
                <a:gd name="T12" fmla="*/ 167 w 167"/>
                <a:gd name="T13" fmla="*/ 8 h 12"/>
                <a:gd name="T14" fmla="*/ 167 w 167"/>
                <a:gd name="T15" fmla="*/ 10 h 12"/>
                <a:gd name="T16" fmla="*/ 166 w 167"/>
                <a:gd name="T17" fmla="*/ 12 h 12"/>
                <a:gd name="T18" fmla="*/ 163 w 167"/>
                <a:gd name="T19" fmla="*/ 12 h 12"/>
                <a:gd name="T20" fmla="*/ 161 w 167"/>
                <a:gd name="T21" fmla="*/ 12 h 12"/>
                <a:gd name="T22" fmla="*/ 159 w 167"/>
                <a:gd name="T23" fmla="*/ 12 h 12"/>
                <a:gd name="T24" fmla="*/ 158 w 167"/>
                <a:gd name="T25" fmla="*/ 12 h 12"/>
                <a:gd name="T26" fmla="*/ 158 w 167"/>
                <a:gd name="T27" fmla="*/ 12 h 12"/>
                <a:gd name="T28" fmla="*/ 144 w 167"/>
                <a:gd name="T29" fmla="*/ 9 h 12"/>
                <a:gd name="T30" fmla="*/ 144 w 167"/>
                <a:gd name="T31" fmla="*/ 9 h 12"/>
                <a:gd name="T32" fmla="*/ 142 w 167"/>
                <a:gd name="T33" fmla="*/ 9 h 12"/>
                <a:gd name="T34" fmla="*/ 142 w 167"/>
                <a:gd name="T35" fmla="*/ 9 h 12"/>
                <a:gd name="T36" fmla="*/ 123 w 167"/>
                <a:gd name="T37" fmla="*/ 8 h 12"/>
                <a:gd name="T38" fmla="*/ 123 w 167"/>
                <a:gd name="T39" fmla="*/ 8 h 12"/>
                <a:gd name="T40" fmla="*/ 121 w 167"/>
                <a:gd name="T41" fmla="*/ 8 h 12"/>
                <a:gd name="T42" fmla="*/ 121 w 167"/>
                <a:gd name="T43" fmla="*/ 8 h 12"/>
                <a:gd name="T44" fmla="*/ 89 w 167"/>
                <a:gd name="T45" fmla="*/ 8 h 12"/>
                <a:gd name="T46" fmla="*/ 63 w 167"/>
                <a:gd name="T47" fmla="*/ 6 h 12"/>
                <a:gd name="T48" fmla="*/ 61 w 167"/>
                <a:gd name="T49" fmla="*/ 6 h 12"/>
                <a:gd name="T50" fmla="*/ 61 w 167"/>
                <a:gd name="T51" fmla="*/ 6 h 12"/>
                <a:gd name="T52" fmla="*/ 60 w 167"/>
                <a:gd name="T53" fmla="*/ 6 h 12"/>
                <a:gd name="T54" fmla="*/ 55 w 167"/>
                <a:gd name="T55" fmla="*/ 6 h 12"/>
                <a:gd name="T56" fmla="*/ 53 w 167"/>
                <a:gd name="T57" fmla="*/ 6 h 12"/>
                <a:gd name="T58" fmla="*/ 53 w 167"/>
                <a:gd name="T59" fmla="*/ 6 h 12"/>
                <a:gd name="T60" fmla="*/ 52 w 167"/>
                <a:gd name="T61" fmla="*/ 6 h 12"/>
                <a:gd name="T62" fmla="*/ 43 w 167"/>
                <a:gd name="T63" fmla="*/ 6 h 12"/>
                <a:gd name="T64" fmla="*/ 43 w 167"/>
                <a:gd name="T65" fmla="*/ 6 h 12"/>
                <a:gd name="T66" fmla="*/ 43 w 167"/>
                <a:gd name="T67" fmla="*/ 6 h 12"/>
                <a:gd name="T68" fmla="*/ 42 w 167"/>
                <a:gd name="T69" fmla="*/ 8 h 12"/>
                <a:gd name="T70" fmla="*/ 32 w 167"/>
                <a:gd name="T71" fmla="*/ 8 h 12"/>
                <a:gd name="T72" fmla="*/ 31 w 167"/>
                <a:gd name="T73" fmla="*/ 6 h 12"/>
                <a:gd name="T74" fmla="*/ 31 w 167"/>
                <a:gd name="T75" fmla="*/ 6 h 12"/>
                <a:gd name="T76" fmla="*/ 29 w 167"/>
                <a:gd name="T77" fmla="*/ 8 h 12"/>
                <a:gd name="T78" fmla="*/ 19 w 167"/>
                <a:gd name="T79" fmla="*/ 8 h 12"/>
                <a:gd name="T80" fmla="*/ 21 w 167"/>
                <a:gd name="T81" fmla="*/ 6 h 12"/>
                <a:gd name="T82" fmla="*/ 19 w 167"/>
                <a:gd name="T83" fmla="*/ 5 h 12"/>
                <a:gd name="T84" fmla="*/ 19 w 167"/>
                <a:gd name="T85" fmla="*/ 5 h 12"/>
                <a:gd name="T86" fmla="*/ 15 w 167"/>
                <a:gd name="T87" fmla="*/ 8 h 12"/>
                <a:gd name="T88" fmla="*/ 8 w 167"/>
                <a:gd name="T89" fmla="*/ 8 h 12"/>
                <a:gd name="T90" fmla="*/ 4 w 167"/>
                <a:gd name="T91" fmla="*/ 8 h 12"/>
                <a:gd name="T92" fmla="*/ 1 w 167"/>
                <a:gd name="T93" fmla="*/ 6 h 12"/>
                <a:gd name="T94" fmla="*/ 0 w 167"/>
                <a:gd name="T95" fmla="*/ 5 h 12"/>
                <a:gd name="T96" fmla="*/ 0 w 167"/>
                <a:gd name="T97" fmla="*/ 4 h 12"/>
                <a:gd name="T98" fmla="*/ 1 w 167"/>
                <a:gd name="T99" fmla="*/ 1 h 12"/>
                <a:gd name="T100" fmla="*/ 1 w 167"/>
                <a:gd name="T101" fmla="*/ 1 h 12"/>
                <a:gd name="T102" fmla="*/ 1 w 167"/>
                <a:gd name="T103" fmla="*/ 1 h 12"/>
                <a:gd name="T104" fmla="*/ 2 w 167"/>
                <a:gd name="T105" fmla="*/ 1 h 12"/>
                <a:gd name="T106" fmla="*/ 4 w 167"/>
                <a:gd name="T107" fmla="*/ 0 h 12"/>
                <a:gd name="T108" fmla="*/ 51 w 167"/>
                <a:gd name="T10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7" h="12">
                  <a:moveTo>
                    <a:pt x="51" y="0"/>
                  </a:moveTo>
                  <a:lnTo>
                    <a:pt x="97" y="0"/>
                  </a:lnTo>
                  <a:lnTo>
                    <a:pt x="131" y="3"/>
                  </a:lnTo>
                  <a:lnTo>
                    <a:pt x="165" y="5"/>
                  </a:lnTo>
                  <a:lnTo>
                    <a:pt x="166" y="6"/>
                  </a:lnTo>
                  <a:lnTo>
                    <a:pt x="167" y="6"/>
                  </a:lnTo>
                  <a:lnTo>
                    <a:pt x="167" y="8"/>
                  </a:lnTo>
                  <a:lnTo>
                    <a:pt x="167" y="10"/>
                  </a:lnTo>
                  <a:lnTo>
                    <a:pt x="166" y="12"/>
                  </a:lnTo>
                  <a:lnTo>
                    <a:pt x="163" y="12"/>
                  </a:lnTo>
                  <a:lnTo>
                    <a:pt x="161" y="12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58" y="12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2" y="9"/>
                  </a:lnTo>
                  <a:lnTo>
                    <a:pt x="142" y="9"/>
                  </a:lnTo>
                  <a:lnTo>
                    <a:pt x="123" y="8"/>
                  </a:lnTo>
                  <a:lnTo>
                    <a:pt x="123" y="8"/>
                  </a:lnTo>
                  <a:lnTo>
                    <a:pt x="121" y="8"/>
                  </a:lnTo>
                  <a:lnTo>
                    <a:pt x="121" y="8"/>
                  </a:lnTo>
                  <a:lnTo>
                    <a:pt x="89" y="8"/>
                  </a:lnTo>
                  <a:lnTo>
                    <a:pt x="63" y="6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60" y="6"/>
                  </a:lnTo>
                  <a:lnTo>
                    <a:pt x="55" y="6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2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2" y="8"/>
                  </a:lnTo>
                  <a:lnTo>
                    <a:pt x="32" y="8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29" y="8"/>
                  </a:lnTo>
                  <a:lnTo>
                    <a:pt x="19" y="8"/>
                  </a:lnTo>
                  <a:lnTo>
                    <a:pt x="21" y="6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5" y="8"/>
                  </a:lnTo>
                  <a:lnTo>
                    <a:pt x="8" y="8"/>
                  </a:lnTo>
                  <a:lnTo>
                    <a:pt x="4" y="8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4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1" name="Freeform 1057"/>
            <p:cNvSpPr>
              <a:spLocks/>
            </p:cNvSpPr>
            <p:nvPr/>
          </p:nvSpPr>
          <p:spPr bwMode="auto">
            <a:xfrm>
              <a:off x="5219700" y="368300"/>
              <a:ext cx="260350" cy="15875"/>
            </a:xfrm>
            <a:custGeom>
              <a:avLst/>
              <a:gdLst>
                <a:gd name="T0" fmla="*/ 5 w 164"/>
                <a:gd name="T1" fmla="*/ 0 h 10"/>
                <a:gd name="T2" fmla="*/ 7 w 164"/>
                <a:gd name="T3" fmla="*/ 0 h 10"/>
                <a:gd name="T4" fmla="*/ 17 w 164"/>
                <a:gd name="T5" fmla="*/ 0 h 10"/>
                <a:gd name="T6" fmla="*/ 16 w 164"/>
                <a:gd name="T7" fmla="*/ 0 h 10"/>
                <a:gd name="T8" fmla="*/ 17 w 164"/>
                <a:gd name="T9" fmla="*/ 1 h 10"/>
                <a:gd name="T10" fmla="*/ 31 w 164"/>
                <a:gd name="T11" fmla="*/ 0 h 10"/>
                <a:gd name="T12" fmla="*/ 38 w 164"/>
                <a:gd name="T13" fmla="*/ 0 h 10"/>
                <a:gd name="T14" fmla="*/ 38 w 164"/>
                <a:gd name="T15" fmla="*/ 1 h 10"/>
                <a:gd name="T16" fmla="*/ 47 w 164"/>
                <a:gd name="T17" fmla="*/ 0 h 10"/>
                <a:gd name="T18" fmla="*/ 48 w 164"/>
                <a:gd name="T19" fmla="*/ 1 h 10"/>
                <a:gd name="T20" fmla="*/ 54 w 164"/>
                <a:gd name="T21" fmla="*/ 0 h 10"/>
                <a:gd name="T22" fmla="*/ 54 w 164"/>
                <a:gd name="T23" fmla="*/ 1 h 10"/>
                <a:gd name="T24" fmla="*/ 55 w 164"/>
                <a:gd name="T25" fmla="*/ 3 h 10"/>
                <a:gd name="T26" fmla="*/ 69 w 164"/>
                <a:gd name="T27" fmla="*/ 1 h 10"/>
                <a:gd name="T28" fmla="*/ 71 w 164"/>
                <a:gd name="T29" fmla="*/ 3 h 10"/>
                <a:gd name="T30" fmla="*/ 79 w 164"/>
                <a:gd name="T31" fmla="*/ 1 h 10"/>
                <a:gd name="T32" fmla="*/ 80 w 164"/>
                <a:gd name="T33" fmla="*/ 3 h 10"/>
                <a:gd name="T34" fmla="*/ 86 w 164"/>
                <a:gd name="T35" fmla="*/ 1 h 10"/>
                <a:gd name="T36" fmla="*/ 86 w 164"/>
                <a:gd name="T37" fmla="*/ 3 h 10"/>
                <a:gd name="T38" fmla="*/ 88 w 164"/>
                <a:gd name="T39" fmla="*/ 4 h 10"/>
                <a:gd name="T40" fmla="*/ 101 w 164"/>
                <a:gd name="T41" fmla="*/ 3 h 10"/>
                <a:gd name="T42" fmla="*/ 100 w 164"/>
                <a:gd name="T43" fmla="*/ 4 h 10"/>
                <a:gd name="T44" fmla="*/ 101 w 164"/>
                <a:gd name="T45" fmla="*/ 4 h 10"/>
                <a:gd name="T46" fmla="*/ 120 w 164"/>
                <a:gd name="T47" fmla="*/ 4 h 10"/>
                <a:gd name="T48" fmla="*/ 122 w 164"/>
                <a:gd name="T49" fmla="*/ 4 h 10"/>
                <a:gd name="T50" fmla="*/ 130 w 164"/>
                <a:gd name="T51" fmla="*/ 4 h 10"/>
                <a:gd name="T52" fmla="*/ 132 w 164"/>
                <a:gd name="T53" fmla="*/ 4 h 10"/>
                <a:gd name="T54" fmla="*/ 160 w 164"/>
                <a:gd name="T55" fmla="*/ 4 h 10"/>
                <a:gd name="T56" fmla="*/ 164 w 164"/>
                <a:gd name="T57" fmla="*/ 7 h 10"/>
                <a:gd name="T58" fmla="*/ 162 w 164"/>
                <a:gd name="T59" fmla="*/ 9 h 10"/>
                <a:gd name="T60" fmla="*/ 160 w 164"/>
                <a:gd name="T61" fmla="*/ 10 h 10"/>
                <a:gd name="T62" fmla="*/ 4 w 164"/>
                <a:gd name="T63" fmla="*/ 7 h 10"/>
                <a:gd name="T64" fmla="*/ 1 w 164"/>
                <a:gd name="T65" fmla="*/ 5 h 10"/>
                <a:gd name="T66" fmla="*/ 1 w 164"/>
                <a:gd name="T67" fmla="*/ 5 h 10"/>
                <a:gd name="T68" fmla="*/ 0 w 164"/>
                <a:gd name="T69" fmla="*/ 1 h 10"/>
                <a:gd name="T70" fmla="*/ 4 w 164"/>
                <a:gd name="T7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4" h="10">
                  <a:moveTo>
                    <a:pt x="4" y="0"/>
                  </a:move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2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8" y="0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41" y="0"/>
                  </a:lnTo>
                  <a:lnTo>
                    <a:pt x="47" y="0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4" y="3"/>
                  </a:lnTo>
                  <a:lnTo>
                    <a:pt x="55" y="3"/>
                  </a:lnTo>
                  <a:lnTo>
                    <a:pt x="58" y="1"/>
                  </a:lnTo>
                  <a:lnTo>
                    <a:pt x="69" y="1"/>
                  </a:lnTo>
                  <a:lnTo>
                    <a:pt x="69" y="3"/>
                  </a:lnTo>
                  <a:lnTo>
                    <a:pt x="71" y="3"/>
                  </a:lnTo>
                  <a:lnTo>
                    <a:pt x="71" y="1"/>
                  </a:lnTo>
                  <a:lnTo>
                    <a:pt x="79" y="1"/>
                  </a:lnTo>
                  <a:lnTo>
                    <a:pt x="79" y="3"/>
                  </a:lnTo>
                  <a:lnTo>
                    <a:pt x="80" y="3"/>
                  </a:lnTo>
                  <a:lnTo>
                    <a:pt x="80" y="1"/>
                  </a:lnTo>
                  <a:lnTo>
                    <a:pt x="86" y="1"/>
                  </a:lnTo>
                  <a:lnTo>
                    <a:pt x="86" y="3"/>
                  </a:lnTo>
                  <a:lnTo>
                    <a:pt x="86" y="3"/>
                  </a:lnTo>
                  <a:lnTo>
                    <a:pt x="86" y="4"/>
                  </a:lnTo>
                  <a:lnTo>
                    <a:pt x="88" y="4"/>
                  </a:lnTo>
                  <a:lnTo>
                    <a:pt x="89" y="3"/>
                  </a:lnTo>
                  <a:lnTo>
                    <a:pt x="101" y="3"/>
                  </a:lnTo>
                  <a:lnTo>
                    <a:pt x="100" y="3"/>
                  </a:lnTo>
                  <a:lnTo>
                    <a:pt x="100" y="4"/>
                  </a:lnTo>
                  <a:lnTo>
                    <a:pt x="100" y="4"/>
                  </a:lnTo>
                  <a:lnTo>
                    <a:pt x="101" y="4"/>
                  </a:lnTo>
                  <a:lnTo>
                    <a:pt x="103" y="3"/>
                  </a:lnTo>
                  <a:lnTo>
                    <a:pt x="120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1" y="4"/>
                  </a:lnTo>
                  <a:lnTo>
                    <a:pt x="132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2" y="5"/>
                  </a:lnTo>
                  <a:lnTo>
                    <a:pt x="164" y="7"/>
                  </a:lnTo>
                  <a:lnTo>
                    <a:pt x="164" y="8"/>
                  </a:lnTo>
                  <a:lnTo>
                    <a:pt x="162" y="9"/>
                  </a:lnTo>
                  <a:lnTo>
                    <a:pt x="161" y="10"/>
                  </a:lnTo>
                  <a:lnTo>
                    <a:pt x="160" y="10"/>
                  </a:lnTo>
                  <a:lnTo>
                    <a:pt x="82" y="9"/>
                  </a:lnTo>
                  <a:lnTo>
                    <a:pt x="4" y="7"/>
                  </a:lnTo>
                  <a:lnTo>
                    <a:pt x="3" y="7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2" name="Freeform 1058"/>
            <p:cNvSpPr>
              <a:spLocks noEditPoints="1"/>
            </p:cNvSpPr>
            <p:nvPr/>
          </p:nvSpPr>
          <p:spPr bwMode="auto">
            <a:xfrm>
              <a:off x="5308600" y="407987"/>
              <a:ext cx="65088" cy="60325"/>
            </a:xfrm>
            <a:custGeom>
              <a:avLst/>
              <a:gdLst>
                <a:gd name="T0" fmla="*/ 24 w 41"/>
                <a:gd name="T1" fmla="*/ 2 h 38"/>
                <a:gd name="T2" fmla="*/ 16 w 41"/>
                <a:gd name="T3" fmla="*/ 6 h 38"/>
                <a:gd name="T4" fmla="*/ 13 w 41"/>
                <a:gd name="T5" fmla="*/ 8 h 38"/>
                <a:gd name="T6" fmla="*/ 11 w 41"/>
                <a:gd name="T7" fmla="*/ 9 h 38"/>
                <a:gd name="T8" fmla="*/ 9 w 41"/>
                <a:gd name="T9" fmla="*/ 9 h 38"/>
                <a:gd name="T10" fmla="*/ 9 w 41"/>
                <a:gd name="T11" fmla="*/ 10 h 38"/>
                <a:gd name="T12" fmla="*/ 9 w 41"/>
                <a:gd name="T13" fmla="*/ 10 h 38"/>
                <a:gd name="T14" fmla="*/ 8 w 41"/>
                <a:gd name="T15" fmla="*/ 14 h 38"/>
                <a:gd name="T16" fmla="*/ 7 w 41"/>
                <a:gd name="T17" fmla="*/ 18 h 38"/>
                <a:gd name="T18" fmla="*/ 7 w 41"/>
                <a:gd name="T19" fmla="*/ 18 h 38"/>
                <a:gd name="T20" fmla="*/ 7 w 41"/>
                <a:gd name="T21" fmla="*/ 18 h 38"/>
                <a:gd name="T22" fmla="*/ 7 w 41"/>
                <a:gd name="T23" fmla="*/ 19 h 38"/>
                <a:gd name="T24" fmla="*/ 8 w 41"/>
                <a:gd name="T25" fmla="*/ 23 h 38"/>
                <a:gd name="T26" fmla="*/ 12 w 41"/>
                <a:gd name="T27" fmla="*/ 27 h 38"/>
                <a:gd name="T28" fmla="*/ 15 w 41"/>
                <a:gd name="T29" fmla="*/ 30 h 38"/>
                <a:gd name="T30" fmla="*/ 20 w 41"/>
                <a:gd name="T31" fmla="*/ 30 h 38"/>
                <a:gd name="T32" fmla="*/ 24 w 41"/>
                <a:gd name="T33" fmla="*/ 30 h 38"/>
                <a:gd name="T34" fmla="*/ 26 w 41"/>
                <a:gd name="T35" fmla="*/ 30 h 38"/>
                <a:gd name="T36" fmla="*/ 26 w 41"/>
                <a:gd name="T37" fmla="*/ 30 h 38"/>
                <a:gd name="T38" fmla="*/ 28 w 41"/>
                <a:gd name="T39" fmla="*/ 30 h 38"/>
                <a:gd name="T40" fmla="*/ 28 w 41"/>
                <a:gd name="T41" fmla="*/ 29 h 38"/>
                <a:gd name="T42" fmla="*/ 33 w 41"/>
                <a:gd name="T43" fmla="*/ 23 h 38"/>
                <a:gd name="T44" fmla="*/ 34 w 41"/>
                <a:gd name="T45" fmla="*/ 16 h 38"/>
                <a:gd name="T46" fmla="*/ 30 w 41"/>
                <a:gd name="T47" fmla="*/ 9 h 38"/>
                <a:gd name="T48" fmla="*/ 23 w 41"/>
                <a:gd name="T49" fmla="*/ 6 h 38"/>
                <a:gd name="T50" fmla="*/ 25 w 41"/>
                <a:gd name="T51" fmla="*/ 4 h 38"/>
                <a:gd name="T52" fmla="*/ 25 w 41"/>
                <a:gd name="T53" fmla="*/ 2 h 38"/>
                <a:gd name="T54" fmla="*/ 24 w 41"/>
                <a:gd name="T55" fmla="*/ 2 h 38"/>
                <a:gd name="T56" fmla="*/ 19 w 41"/>
                <a:gd name="T57" fmla="*/ 0 h 38"/>
                <a:gd name="T58" fmla="*/ 19 w 41"/>
                <a:gd name="T59" fmla="*/ 0 h 38"/>
                <a:gd name="T60" fmla="*/ 29 w 41"/>
                <a:gd name="T61" fmla="*/ 0 h 38"/>
                <a:gd name="T62" fmla="*/ 37 w 41"/>
                <a:gd name="T63" fmla="*/ 5 h 38"/>
                <a:gd name="T64" fmla="*/ 41 w 41"/>
                <a:gd name="T65" fmla="*/ 16 h 38"/>
                <a:gd name="T66" fmla="*/ 40 w 41"/>
                <a:gd name="T67" fmla="*/ 26 h 38"/>
                <a:gd name="T68" fmla="*/ 34 w 41"/>
                <a:gd name="T69" fmla="*/ 34 h 38"/>
                <a:gd name="T70" fmla="*/ 25 w 41"/>
                <a:gd name="T71" fmla="*/ 38 h 38"/>
                <a:gd name="T72" fmla="*/ 16 w 41"/>
                <a:gd name="T73" fmla="*/ 36 h 38"/>
                <a:gd name="T74" fmla="*/ 8 w 41"/>
                <a:gd name="T75" fmla="*/ 34 h 38"/>
                <a:gd name="T76" fmla="*/ 3 w 41"/>
                <a:gd name="T77" fmla="*/ 27 h 38"/>
                <a:gd name="T78" fmla="*/ 0 w 41"/>
                <a:gd name="T79" fmla="*/ 19 h 38"/>
                <a:gd name="T80" fmla="*/ 0 w 41"/>
                <a:gd name="T81" fmla="*/ 14 h 38"/>
                <a:gd name="T82" fmla="*/ 2 w 41"/>
                <a:gd name="T83" fmla="*/ 9 h 38"/>
                <a:gd name="T84" fmla="*/ 4 w 41"/>
                <a:gd name="T85" fmla="*/ 5 h 38"/>
                <a:gd name="T86" fmla="*/ 8 w 41"/>
                <a:gd name="T87" fmla="*/ 2 h 38"/>
                <a:gd name="T88" fmla="*/ 13 w 41"/>
                <a:gd name="T89" fmla="*/ 0 h 38"/>
                <a:gd name="T90" fmla="*/ 19 w 41"/>
                <a:gd name="T9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" h="38">
                  <a:moveTo>
                    <a:pt x="24" y="2"/>
                  </a:moveTo>
                  <a:lnTo>
                    <a:pt x="16" y="6"/>
                  </a:lnTo>
                  <a:lnTo>
                    <a:pt x="13" y="8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8" y="14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9"/>
                  </a:lnTo>
                  <a:lnTo>
                    <a:pt x="8" y="23"/>
                  </a:lnTo>
                  <a:lnTo>
                    <a:pt x="12" y="27"/>
                  </a:lnTo>
                  <a:lnTo>
                    <a:pt x="15" y="30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28" y="29"/>
                  </a:lnTo>
                  <a:lnTo>
                    <a:pt x="33" y="23"/>
                  </a:lnTo>
                  <a:lnTo>
                    <a:pt x="34" y="16"/>
                  </a:lnTo>
                  <a:lnTo>
                    <a:pt x="30" y="9"/>
                  </a:lnTo>
                  <a:lnTo>
                    <a:pt x="23" y="6"/>
                  </a:lnTo>
                  <a:lnTo>
                    <a:pt x="25" y="4"/>
                  </a:lnTo>
                  <a:lnTo>
                    <a:pt x="25" y="2"/>
                  </a:lnTo>
                  <a:lnTo>
                    <a:pt x="24" y="2"/>
                  </a:lnTo>
                  <a:close/>
                  <a:moveTo>
                    <a:pt x="19" y="0"/>
                  </a:moveTo>
                  <a:lnTo>
                    <a:pt x="19" y="0"/>
                  </a:lnTo>
                  <a:lnTo>
                    <a:pt x="29" y="0"/>
                  </a:lnTo>
                  <a:lnTo>
                    <a:pt x="37" y="5"/>
                  </a:lnTo>
                  <a:lnTo>
                    <a:pt x="41" y="16"/>
                  </a:lnTo>
                  <a:lnTo>
                    <a:pt x="40" y="26"/>
                  </a:lnTo>
                  <a:lnTo>
                    <a:pt x="34" y="34"/>
                  </a:lnTo>
                  <a:lnTo>
                    <a:pt x="25" y="38"/>
                  </a:lnTo>
                  <a:lnTo>
                    <a:pt x="16" y="36"/>
                  </a:lnTo>
                  <a:lnTo>
                    <a:pt x="8" y="34"/>
                  </a:lnTo>
                  <a:lnTo>
                    <a:pt x="3" y="27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3" name="Freeform 1059"/>
            <p:cNvSpPr>
              <a:spLocks/>
            </p:cNvSpPr>
            <p:nvPr/>
          </p:nvSpPr>
          <p:spPr bwMode="auto">
            <a:xfrm>
              <a:off x="5314950" y="231775"/>
              <a:ext cx="58738" cy="53975"/>
            </a:xfrm>
            <a:custGeom>
              <a:avLst/>
              <a:gdLst>
                <a:gd name="T0" fmla="*/ 26 w 37"/>
                <a:gd name="T1" fmla="*/ 1 h 34"/>
                <a:gd name="T2" fmla="*/ 22 w 37"/>
                <a:gd name="T3" fmla="*/ 6 h 34"/>
                <a:gd name="T4" fmla="*/ 15 w 37"/>
                <a:gd name="T5" fmla="*/ 13 h 34"/>
                <a:gd name="T6" fmla="*/ 5 w 37"/>
                <a:gd name="T7" fmla="*/ 21 h 34"/>
                <a:gd name="T8" fmla="*/ 5 w 37"/>
                <a:gd name="T9" fmla="*/ 21 h 34"/>
                <a:gd name="T10" fmla="*/ 34 w 37"/>
                <a:gd name="T11" fmla="*/ 5 h 34"/>
                <a:gd name="T12" fmla="*/ 36 w 37"/>
                <a:gd name="T13" fmla="*/ 5 h 34"/>
                <a:gd name="T14" fmla="*/ 36 w 37"/>
                <a:gd name="T15" fmla="*/ 6 h 34"/>
                <a:gd name="T16" fmla="*/ 24 w 37"/>
                <a:gd name="T17" fmla="*/ 21 h 34"/>
                <a:gd name="T18" fmla="*/ 34 w 37"/>
                <a:gd name="T19" fmla="*/ 14 h 34"/>
                <a:gd name="T20" fmla="*/ 36 w 37"/>
                <a:gd name="T21" fmla="*/ 15 h 34"/>
                <a:gd name="T22" fmla="*/ 25 w 37"/>
                <a:gd name="T23" fmla="*/ 24 h 34"/>
                <a:gd name="T24" fmla="*/ 28 w 37"/>
                <a:gd name="T25" fmla="*/ 24 h 34"/>
                <a:gd name="T26" fmla="*/ 36 w 37"/>
                <a:gd name="T27" fmla="*/ 21 h 34"/>
                <a:gd name="T28" fmla="*/ 34 w 37"/>
                <a:gd name="T29" fmla="*/ 24 h 34"/>
                <a:gd name="T30" fmla="*/ 28 w 37"/>
                <a:gd name="T31" fmla="*/ 30 h 34"/>
                <a:gd name="T32" fmla="*/ 26 w 37"/>
                <a:gd name="T33" fmla="*/ 28 h 34"/>
                <a:gd name="T34" fmla="*/ 30 w 37"/>
                <a:gd name="T35" fmla="*/ 26 h 34"/>
                <a:gd name="T36" fmla="*/ 25 w 37"/>
                <a:gd name="T37" fmla="*/ 28 h 34"/>
                <a:gd name="T38" fmla="*/ 16 w 37"/>
                <a:gd name="T39" fmla="*/ 34 h 34"/>
                <a:gd name="T40" fmla="*/ 15 w 37"/>
                <a:gd name="T41" fmla="*/ 32 h 34"/>
                <a:gd name="T42" fmla="*/ 19 w 37"/>
                <a:gd name="T43" fmla="*/ 27 h 34"/>
                <a:gd name="T44" fmla="*/ 29 w 37"/>
                <a:gd name="T45" fmla="*/ 19 h 34"/>
                <a:gd name="T46" fmla="*/ 16 w 37"/>
                <a:gd name="T47" fmla="*/ 26 h 34"/>
                <a:gd name="T48" fmla="*/ 9 w 37"/>
                <a:gd name="T49" fmla="*/ 30 h 34"/>
                <a:gd name="T50" fmla="*/ 8 w 37"/>
                <a:gd name="T51" fmla="*/ 28 h 34"/>
                <a:gd name="T52" fmla="*/ 8 w 37"/>
                <a:gd name="T53" fmla="*/ 27 h 34"/>
                <a:gd name="T54" fmla="*/ 28 w 37"/>
                <a:gd name="T55" fmla="*/ 10 h 34"/>
                <a:gd name="T56" fmla="*/ 5 w 37"/>
                <a:gd name="T57" fmla="*/ 23 h 34"/>
                <a:gd name="T58" fmla="*/ 0 w 37"/>
                <a:gd name="T59" fmla="*/ 23 h 34"/>
                <a:gd name="T60" fmla="*/ 5 w 37"/>
                <a:gd name="T61" fmla="*/ 18 h 34"/>
                <a:gd name="T62" fmla="*/ 15 w 37"/>
                <a:gd name="T63" fmla="*/ 11 h 34"/>
                <a:gd name="T64" fmla="*/ 22 w 37"/>
                <a:gd name="T65" fmla="*/ 3 h 34"/>
                <a:gd name="T66" fmla="*/ 5 w 37"/>
                <a:gd name="T67" fmla="*/ 14 h 34"/>
                <a:gd name="T68" fmla="*/ 4 w 37"/>
                <a:gd name="T69" fmla="*/ 14 h 34"/>
                <a:gd name="T70" fmla="*/ 5 w 37"/>
                <a:gd name="T71" fmla="*/ 13 h 34"/>
                <a:gd name="T72" fmla="*/ 25 w 37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" h="34">
                  <a:moveTo>
                    <a:pt x="25" y="0"/>
                  </a:moveTo>
                  <a:lnTo>
                    <a:pt x="26" y="1"/>
                  </a:lnTo>
                  <a:lnTo>
                    <a:pt x="26" y="1"/>
                  </a:lnTo>
                  <a:lnTo>
                    <a:pt x="22" y="6"/>
                  </a:lnTo>
                  <a:lnTo>
                    <a:pt x="19" y="10"/>
                  </a:lnTo>
                  <a:lnTo>
                    <a:pt x="15" y="13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4" y="22"/>
                  </a:lnTo>
                  <a:lnTo>
                    <a:pt x="5" y="21"/>
                  </a:lnTo>
                  <a:lnTo>
                    <a:pt x="20" y="13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13" y="26"/>
                  </a:lnTo>
                  <a:lnTo>
                    <a:pt x="24" y="21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0" y="21"/>
                  </a:lnTo>
                  <a:lnTo>
                    <a:pt x="25" y="24"/>
                  </a:lnTo>
                  <a:lnTo>
                    <a:pt x="20" y="30"/>
                  </a:lnTo>
                  <a:lnTo>
                    <a:pt x="28" y="24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7" y="21"/>
                  </a:lnTo>
                  <a:lnTo>
                    <a:pt x="34" y="24"/>
                  </a:lnTo>
                  <a:lnTo>
                    <a:pt x="32" y="27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6" y="28"/>
                  </a:lnTo>
                  <a:lnTo>
                    <a:pt x="30" y="26"/>
                  </a:lnTo>
                  <a:lnTo>
                    <a:pt x="33" y="23"/>
                  </a:lnTo>
                  <a:lnTo>
                    <a:pt x="25" y="28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5" y="34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9" y="27"/>
                  </a:lnTo>
                  <a:lnTo>
                    <a:pt x="24" y="23"/>
                  </a:lnTo>
                  <a:lnTo>
                    <a:pt x="29" y="19"/>
                  </a:lnTo>
                  <a:lnTo>
                    <a:pt x="22" y="22"/>
                  </a:lnTo>
                  <a:lnTo>
                    <a:pt x="16" y="26"/>
                  </a:lnTo>
                  <a:lnTo>
                    <a:pt x="11" y="30"/>
                  </a:lnTo>
                  <a:lnTo>
                    <a:pt x="9" y="30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27"/>
                  </a:lnTo>
                  <a:lnTo>
                    <a:pt x="19" y="18"/>
                  </a:lnTo>
                  <a:lnTo>
                    <a:pt x="28" y="10"/>
                  </a:lnTo>
                  <a:lnTo>
                    <a:pt x="17" y="17"/>
                  </a:lnTo>
                  <a:lnTo>
                    <a:pt x="5" y="23"/>
                  </a:lnTo>
                  <a:lnTo>
                    <a:pt x="2" y="24"/>
                  </a:lnTo>
                  <a:lnTo>
                    <a:pt x="0" y="23"/>
                  </a:lnTo>
                  <a:lnTo>
                    <a:pt x="2" y="22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3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24" y="1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4" name="Freeform 1060"/>
            <p:cNvSpPr>
              <a:spLocks/>
            </p:cNvSpPr>
            <p:nvPr/>
          </p:nvSpPr>
          <p:spPr bwMode="auto">
            <a:xfrm>
              <a:off x="5226050" y="322262"/>
              <a:ext cx="247650" cy="52388"/>
            </a:xfrm>
            <a:custGeom>
              <a:avLst/>
              <a:gdLst>
                <a:gd name="T0" fmla="*/ 4 w 156"/>
                <a:gd name="T1" fmla="*/ 16 h 33"/>
                <a:gd name="T2" fmla="*/ 17 w 156"/>
                <a:gd name="T3" fmla="*/ 7 h 33"/>
                <a:gd name="T4" fmla="*/ 21 w 156"/>
                <a:gd name="T5" fmla="*/ 15 h 33"/>
                <a:gd name="T6" fmla="*/ 18 w 156"/>
                <a:gd name="T7" fmla="*/ 25 h 33"/>
                <a:gd name="T8" fmla="*/ 21 w 156"/>
                <a:gd name="T9" fmla="*/ 24 h 33"/>
                <a:gd name="T10" fmla="*/ 50 w 156"/>
                <a:gd name="T11" fmla="*/ 5 h 33"/>
                <a:gd name="T12" fmla="*/ 41 w 156"/>
                <a:gd name="T13" fmla="*/ 21 h 33"/>
                <a:gd name="T14" fmla="*/ 67 w 156"/>
                <a:gd name="T15" fmla="*/ 3 h 33"/>
                <a:gd name="T16" fmla="*/ 47 w 156"/>
                <a:gd name="T17" fmla="*/ 25 h 33"/>
                <a:gd name="T18" fmla="*/ 68 w 156"/>
                <a:gd name="T19" fmla="*/ 7 h 33"/>
                <a:gd name="T20" fmla="*/ 55 w 156"/>
                <a:gd name="T21" fmla="*/ 28 h 33"/>
                <a:gd name="T22" fmla="*/ 65 w 156"/>
                <a:gd name="T23" fmla="*/ 20 h 33"/>
                <a:gd name="T24" fmla="*/ 72 w 156"/>
                <a:gd name="T25" fmla="*/ 25 h 33"/>
                <a:gd name="T26" fmla="*/ 75 w 156"/>
                <a:gd name="T27" fmla="*/ 22 h 33"/>
                <a:gd name="T28" fmla="*/ 84 w 156"/>
                <a:gd name="T29" fmla="*/ 22 h 33"/>
                <a:gd name="T30" fmla="*/ 116 w 156"/>
                <a:gd name="T31" fmla="*/ 3 h 33"/>
                <a:gd name="T32" fmla="*/ 127 w 156"/>
                <a:gd name="T33" fmla="*/ 4 h 33"/>
                <a:gd name="T34" fmla="*/ 137 w 156"/>
                <a:gd name="T35" fmla="*/ 4 h 33"/>
                <a:gd name="T36" fmla="*/ 144 w 156"/>
                <a:gd name="T37" fmla="*/ 7 h 33"/>
                <a:gd name="T38" fmla="*/ 153 w 156"/>
                <a:gd name="T39" fmla="*/ 7 h 33"/>
                <a:gd name="T40" fmla="*/ 143 w 156"/>
                <a:gd name="T41" fmla="*/ 29 h 33"/>
                <a:gd name="T42" fmla="*/ 149 w 156"/>
                <a:gd name="T43" fmla="*/ 22 h 33"/>
                <a:gd name="T44" fmla="*/ 149 w 156"/>
                <a:gd name="T45" fmla="*/ 29 h 33"/>
                <a:gd name="T46" fmla="*/ 153 w 156"/>
                <a:gd name="T47" fmla="*/ 32 h 33"/>
                <a:gd name="T48" fmla="*/ 150 w 156"/>
                <a:gd name="T49" fmla="*/ 24 h 33"/>
                <a:gd name="T50" fmla="*/ 139 w 156"/>
                <a:gd name="T51" fmla="*/ 33 h 33"/>
                <a:gd name="T52" fmla="*/ 150 w 156"/>
                <a:gd name="T53" fmla="*/ 9 h 33"/>
                <a:gd name="T54" fmla="*/ 128 w 156"/>
                <a:gd name="T55" fmla="*/ 33 h 33"/>
                <a:gd name="T56" fmla="*/ 141 w 156"/>
                <a:gd name="T57" fmla="*/ 13 h 33"/>
                <a:gd name="T58" fmla="*/ 116 w 156"/>
                <a:gd name="T59" fmla="*/ 32 h 33"/>
                <a:gd name="T60" fmla="*/ 133 w 156"/>
                <a:gd name="T61" fmla="*/ 9 h 33"/>
                <a:gd name="T62" fmla="*/ 126 w 156"/>
                <a:gd name="T63" fmla="*/ 7 h 33"/>
                <a:gd name="T64" fmla="*/ 97 w 156"/>
                <a:gd name="T65" fmla="*/ 32 h 33"/>
                <a:gd name="T66" fmla="*/ 115 w 156"/>
                <a:gd name="T67" fmla="*/ 5 h 33"/>
                <a:gd name="T68" fmla="*/ 82 w 156"/>
                <a:gd name="T69" fmla="*/ 32 h 33"/>
                <a:gd name="T70" fmla="*/ 97 w 156"/>
                <a:gd name="T71" fmla="*/ 13 h 33"/>
                <a:gd name="T72" fmla="*/ 82 w 156"/>
                <a:gd name="T73" fmla="*/ 22 h 33"/>
                <a:gd name="T74" fmla="*/ 96 w 156"/>
                <a:gd name="T75" fmla="*/ 5 h 33"/>
                <a:gd name="T76" fmla="*/ 65 w 156"/>
                <a:gd name="T77" fmla="*/ 30 h 33"/>
                <a:gd name="T78" fmla="*/ 82 w 156"/>
                <a:gd name="T79" fmla="*/ 7 h 33"/>
                <a:gd name="T80" fmla="*/ 50 w 156"/>
                <a:gd name="T81" fmla="*/ 32 h 33"/>
                <a:gd name="T82" fmla="*/ 72 w 156"/>
                <a:gd name="T83" fmla="*/ 5 h 33"/>
                <a:gd name="T84" fmla="*/ 43 w 156"/>
                <a:gd name="T85" fmla="*/ 29 h 33"/>
                <a:gd name="T86" fmla="*/ 61 w 156"/>
                <a:gd name="T87" fmla="*/ 7 h 33"/>
                <a:gd name="T88" fmla="*/ 34 w 156"/>
                <a:gd name="T89" fmla="*/ 30 h 33"/>
                <a:gd name="T90" fmla="*/ 52 w 156"/>
                <a:gd name="T91" fmla="*/ 5 h 33"/>
                <a:gd name="T92" fmla="*/ 27 w 156"/>
                <a:gd name="T93" fmla="*/ 28 h 33"/>
                <a:gd name="T94" fmla="*/ 41 w 156"/>
                <a:gd name="T95" fmla="*/ 9 h 33"/>
                <a:gd name="T96" fmla="*/ 13 w 156"/>
                <a:gd name="T97" fmla="*/ 30 h 33"/>
                <a:gd name="T98" fmla="*/ 29 w 156"/>
                <a:gd name="T99" fmla="*/ 12 h 33"/>
                <a:gd name="T100" fmla="*/ 31 w 156"/>
                <a:gd name="T101" fmla="*/ 8 h 33"/>
                <a:gd name="T102" fmla="*/ 9 w 156"/>
                <a:gd name="T103" fmla="*/ 20 h 33"/>
                <a:gd name="T104" fmla="*/ 3 w 156"/>
                <a:gd name="T105" fmla="*/ 21 h 33"/>
                <a:gd name="T106" fmla="*/ 12 w 156"/>
                <a:gd name="T107" fmla="*/ 4 h 33"/>
                <a:gd name="T108" fmla="*/ 3 w 156"/>
                <a:gd name="T109" fmla="*/ 15 h 33"/>
                <a:gd name="T110" fmla="*/ 14 w 156"/>
                <a:gd name="T1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6" h="33">
                  <a:moveTo>
                    <a:pt x="14" y="0"/>
                  </a:moveTo>
                  <a:lnTo>
                    <a:pt x="14" y="0"/>
                  </a:lnTo>
                  <a:lnTo>
                    <a:pt x="16" y="1"/>
                  </a:lnTo>
                  <a:lnTo>
                    <a:pt x="14" y="3"/>
                  </a:lnTo>
                  <a:lnTo>
                    <a:pt x="10" y="8"/>
                  </a:lnTo>
                  <a:lnTo>
                    <a:pt x="6" y="13"/>
                  </a:lnTo>
                  <a:lnTo>
                    <a:pt x="5" y="15"/>
                  </a:lnTo>
                  <a:lnTo>
                    <a:pt x="4" y="16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10" y="12"/>
                  </a:lnTo>
                  <a:lnTo>
                    <a:pt x="17" y="7"/>
                  </a:lnTo>
                  <a:lnTo>
                    <a:pt x="24" y="3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3"/>
                  </a:lnTo>
                  <a:lnTo>
                    <a:pt x="26" y="3"/>
                  </a:lnTo>
                  <a:lnTo>
                    <a:pt x="17" y="16"/>
                  </a:lnTo>
                  <a:lnTo>
                    <a:pt x="5" y="26"/>
                  </a:lnTo>
                  <a:lnTo>
                    <a:pt x="21" y="15"/>
                  </a:lnTo>
                  <a:lnTo>
                    <a:pt x="37" y="3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3"/>
                  </a:lnTo>
                  <a:lnTo>
                    <a:pt x="33" y="11"/>
                  </a:lnTo>
                  <a:lnTo>
                    <a:pt x="26" y="17"/>
                  </a:lnTo>
                  <a:lnTo>
                    <a:pt x="18" y="25"/>
                  </a:lnTo>
                  <a:lnTo>
                    <a:pt x="17" y="26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8" y="26"/>
                  </a:lnTo>
                  <a:lnTo>
                    <a:pt x="20" y="25"/>
                  </a:lnTo>
                  <a:lnTo>
                    <a:pt x="21" y="25"/>
                  </a:lnTo>
                  <a:lnTo>
                    <a:pt x="21" y="24"/>
                  </a:lnTo>
                  <a:lnTo>
                    <a:pt x="34" y="13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50" y="1"/>
                  </a:lnTo>
                  <a:lnTo>
                    <a:pt x="48" y="3"/>
                  </a:lnTo>
                  <a:lnTo>
                    <a:pt x="44" y="9"/>
                  </a:lnTo>
                  <a:lnTo>
                    <a:pt x="50" y="5"/>
                  </a:lnTo>
                  <a:lnTo>
                    <a:pt x="55" y="1"/>
                  </a:lnTo>
                  <a:lnTo>
                    <a:pt x="56" y="1"/>
                  </a:lnTo>
                  <a:lnTo>
                    <a:pt x="56" y="1"/>
                  </a:lnTo>
                  <a:lnTo>
                    <a:pt x="58" y="1"/>
                  </a:lnTo>
                  <a:lnTo>
                    <a:pt x="58" y="3"/>
                  </a:lnTo>
                  <a:lnTo>
                    <a:pt x="48" y="11"/>
                  </a:lnTo>
                  <a:lnTo>
                    <a:pt x="42" y="20"/>
                  </a:lnTo>
                  <a:lnTo>
                    <a:pt x="41" y="21"/>
                  </a:lnTo>
                  <a:lnTo>
                    <a:pt x="39" y="24"/>
                  </a:lnTo>
                  <a:lnTo>
                    <a:pt x="38" y="25"/>
                  </a:lnTo>
                  <a:lnTo>
                    <a:pt x="37" y="26"/>
                  </a:lnTo>
                  <a:lnTo>
                    <a:pt x="44" y="21"/>
                  </a:lnTo>
                  <a:lnTo>
                    <a:pt x="54" y="11"/>
                  </a:lnTo>
                  <a:lnTo>
                    <a:pt x="65" y="3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7" y="4"/>
                  </a:lnTo>
                  <a:lnTo>
                    <a:pt x="60" y="11"/>
                  </a:lnTo>
                  <a:lnTo>
                    <a:pt x="54" y="17"/>
                  </a:lnTo>
                  <a:lnTo>
                    <a:pt x="52" y="18"/>
                  </a:lnTo>
                  <a:lnTo>
                    <a:pt x="51" y="20"/>
                  </a:lnTo>
                  <a:lnTo>
                    <a:pt x="50" y="21"/>
                  </a:lnTo>
                  <a:lnTo>
                    <a:pt x="48" y="22"/>
                  </a:lnTo>
                  <a:lnTo>
                    <a:pt x="47" y="25"/>
                  </a:lnTo>
                  <a:lnTo>
                    <a:pt x="47" y="25"/>
                  </a:lnTo>
                  <a:lnTo>
                    <a:pt x="46" y="26"/>
                  </a:lnTo>
                  <a:lnTo>
                    <a:pt x="47" y="26"/>
                  </a:lnTo>
                  <a:lnTo>
                    <a:pt x="48" y="25"/>
                  </a:lnTo>
                  <a:lnTo>
                    <a:pt x="54" y="20"/>
                  </a:lnTo>
                  <a:lnTo>
                    <a:pt x="58" y="16"/>
                  </a:lnTo>
                  <a:lnTo>
                    <a:pt x="63" y="11"/>
                  </a:lnTo>
                  <a:lnTo>
                    <a:pt x="68" y="7"/>
                  </a:lnTo>
                  <a:lnTo>
                    <a:pt x="73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4"/>
                  </a:lnTo>
                  <a:lnTo>
                    <a:pt x="67" y="15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5" y="28"/>
                  </a:lnTo>
                  <a:lnTo>
                    <a:pt x="55" y="28"/>
                  </a:lnTo>
                  <a:lnTo>
                    <a:pt x="56" y="26"/>
                  </a:lnTo>
                  <a:lnTo>
                    <a:pt x="58" y="26"/>
                  </a:lnTo>
                  <a:lnTo>
                    <a:pt x="59" y="25"/>
                  </a:lnTo>
                  <a:lnTo>
                    <a:pt x="61" y="24"/>
                  </a:lnTo>
                  <a:lnTo>
                    <a:pt x="63" y="22"/>
                  </a:lnTo>
                  <a:lnTo>
                    <a:pt x="64" y="21"/>
                  </a:lnTo>
                  <a:lnTo>
                    <a:pt x="65" y="20"/>
                  </a:lnTo>
                  <a:lnTo>
                    <a:pt x="69" y="16"/>
                  </a:lnTo>
                  <a:lnTo>
                    <a:pt x="75" y="11"/>
                  </a:lnTo>
                  <a:lnTo>
                    <a:pt x="80" y="7"/>
                  </a:lnTo>
                  <a:lnTo>
                    <a:pt x="85" y="4"/>
                  </a:lnTo>
                  <a:lnTo>
                    <a:pt x="86" y="4"/>
                  </a:lnTo>
                  <a:lnTo>
                    <a:pt x="86" y="5"/>
                  </a:lnTo>
                  <a:lnTo>
                    <a:pt x="78" y="15"/>
                  </a:lnTo>
                  <a:lnTo>
                    <a:pt x="72" y="25"/>
                  </a:lnTo>
                  <a:lnTo>
                    <a:pt x="71" y="26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71" y="26"/>
                  </a:lnTo>
                  <a:lnTo>
                    <a:pt x="72" y="25"/>
                  </a:lnTo>
                  <a:lnTo>
                    <a:pt x="73" y="24"/>
                  </a:lnTo>
                  <a:lnTo>
                    <a:pt x="75" y="22"/>
                  </a:lnTo>
                  <a:lnTo>
                    <a:pt x="75" y="21"/>
                  </a:lnTo>
                  <a:lnTo>
                    <a:pt x="86" y="11"/>
                  </a:lnTo>
                  <a:lnTo>
                    <a:pt x="98" y="3"/>
                  </a:lnTo>
                  <a:lnTo>
                    <a:pt x="99" y="3"/>
                  </a:lnTo>
                  <a:lnTo>
                    <a:pt x="99" y="4"/>
                  </a:lnTo>
                  <a:lnTo>
                    <a:pt x="93" y="12"/>
                  </a:lnTo>
                  <a:lnTo>
                    <a:pt x="85" y="21"/>
                  </a:lnTo>
                  <a:lnTo>
                    <a:pt x="84" y="22"/>
                  </a:lnTo>
                  <a:lnTo>
                    <a:pt x="96" y="12"/>
                  </a:lnTo>
                  <a:lnTo>
                    <a:pt x="107" y="4"/>
                  </a:lnTo>
                  <a:lnTo>
                    <a:pt x="109" y="4"/>
                  </a:lnTo>
                  <a:lnTo>
                    <a:pt x="109" y="5"/>
                  </a:lnTo>
                  <a:lnTo>
                    <a:pt x="102" y="13"/>
                  </a:lnTo>
                  <a:lnTo>
                    <a:pt x="109" y="8"/>
                  </a:lnTo>
                  <a:lnTo>
                    <a:pt x="116" y="3"/>
                  </a:lnTo>
                  <a:lnTo>
                    <a:pt x="116" y="3"/>
                  </a:lnTo>
                  <a:lnTo>
                    <a:pt x="118" y="3"/>
                  </a:lnTo>
                  <a:lnTo>
                    <a:pt x="118" y="3"/>
                  </a:lnTo>
                  <a:lnTo>
                    <a:pt x="118" y="4"/>
                  </a:lnTo>
                  <a:lnTo>
                    <a:pt x="115" y="12"/>
                  </a:lnTo>
                  <a:lnTo>
                    <a:pt x="110" y="20"/>
                  </a:lnTo>
                  <a:lnTo>
                    <a:pt x="114" y="15"/>
                  </a:lnTo>
                  <a:lnTo>
                    <a:pt x="120" y="9"/>
                  </a:lnTo>
                  <a:lnTo>
                    <a:pt x="127" y="4"/>
                  </a:lnTo>
                  <a:lnTo>
                    <a:pt x="128" y="4"/>
                  </a:lnTo>
                  <a:lnTo>
                    <a:pt x="128" y="5"/>
                  </a:lnTo>
                  <a:lnTo>
                    <a:pt x="118" y="21"/>
                  </a:lnTo>
                  <a:lnTo>
                    <a:pt x="116" y="22"/>
                  </a:lnTo>
                  <a:lnTo>
                    <a:pt x="115" y="24"/>
                  </a:lnTo>
                  <a:lnTo>
                    <a:pt x="126" y="13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9" y="4"/>
                  </a:lnTo>
                  <a:lnTo>
                    <a:pt x="139" y="4"/>
                  </a:lnTo>
                  <a:lnTo>
                    <a:pt x="139" y="5"/>
                  </a:lnTo>
                  <a:lnTo>
                    <a:pt x="131" y="17"/>
                  </a:lnTo>
                  <a:lnTo>
                    <a:pt x="120" y="29"/>
                  </a:lnTo>
                  <a:lnTo>
                    <a:pt x="131" y="17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45" y="7"/>
                  </a:lnTo>
                  <a:lnTo>
                    <a:pt x="145" y="7"/>
                  </a:lnTo>
                  <a:lnTo>
                    <a:pt x="143" y="15"/>
                  </a:lnTo>
                  <a:lnTo>
                    <a:pt x="137" y="21"/>
                  </a:lnTo>
                  <a:lnTo>
                    <a:pt x="136" y="24"/>
                  </a:lnTo>
                  <a:lnTo>
                    <a:pt x="141" y="18"/>
                  </a:lnTo>
                  <a:lnTo>
                    <a:pt x="147" y="12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4" y="7"/>
                  </a:lnTo>
                  <a:lnTo>
                    <a:pt x="154" y="8"/>
                  </a:lnTo>
                  <a:lnTo>
                    <a:pt x="152" y="15"/>
                  </a:lnTo>
                  <a:lnTo>
                    <a:pt x="148" y="21"/>
                  </a:lnTo>
                  <a:lnTo>
                    <a:pt x="144" y="26"/>
                  </a:lnTo>
                  <a:lnTo>
                    <a:pt x="143" y="29"/>
                  </a:lnTo>
                  <a:lnTo>
                    <a:pt x="141" y="29"/>
                  </a:lnTo>
                  <a:lnTo>
                    <a:pt x="143" y="29"/>
                  </a:lnTo>
                  <a:lnTo>
                    <a:pt x="143" y="28"/>
                  </a:lnTo>
                  <a:lnTo>
                    <a:pt x="144" y="26"/>
                  </a:lnTo>
                  <a:lnTo>
                    <a:pt x="145" y="25"/>
                  </a:lnTo>
                  <a:lnTo>
                    <a:pt x="147" y="24"/>
                  </a:lnTo>
                  <a:lnTo>
                    <a:pt x="148" y="22"/>
                  </a:lnTo>
                  <a:lnTo>
                    <a:pt x="149" y="22"/>
                  </a:lnTo>
                  <a:lnTo>
                    <a:pt x="150" y="21"/>
                  </a:lnTo>
                  <a:lnTo>
                    <a:pt x="152" y="20"/>
                  </a:lnTo>
                  <a:lnTo>
                    <a:pt x="153" y="18"/>
                  </a:lnTo>
                  <a:lnTo>
                    <a:pt x="154" y="18"/>
                  </a:lnTo>
                  <a:lnTo>
                    <a:pt x="156" y="18"/>
                  </a:lnTo>
                  <a:lnTo>
                    <a:pt x="156" y="18"/>
                  </a:lnTo>
                  <a:lnTo>
                    <a:pt x="153" y="25"/>
                  </a:lnTo>
                  <a:lnTo>
                    <a:pt x="149" y="29"/>
                  </a:lnTo>
                  <a:lnTo>
                    <a:pt x="149" y="30"/>
                  </a:lnTo>
                  <a:lnTo>
                    <a:pt x="150" y="30"/>
                  </a:lnTo>
                  <a:lnTo>
                    <a:pt x="150" y="30"/>
                  </a:lnTo>
                  <a:lnTo>
                    <a:pt x="152" y="30"/>
                  </a:lnTo>
                  <a:lnTo>
                    <a:pt x="153" y="29"/>
                  </a:lnTo>
                  <a:lnTo>
                    <a:pt x="154" y="30"/>
                  </a:lnTo>
                  <a:lnTo>
                    <a:pt x="154" y="30"/>
                  </a:lnTo>
                  <a:lnTo>
                    <a:pt x="153" y="32"/>
                  </a:lnTo>
                  <a:lnTo>
                    <a:pt x="150" y="32"/>
                  </a:lnTo>
                  <a:lnTo>
                    <a:pt x="147" y="33"/>
                  </a:lnTo>
                  <a:lnTo>
                    <a:pt x="145" y="32"/>
                  </a:lnTo>
                  <a:lnTo>
                    <a:pt x="147" y="32"/>
                  </a:lnTo>
                  <a:lnTo>
                    <a:pt x="149" y="28"/>
                  </a:lnTo>
                  <a:lnTo>
                    <a:pt x="150" y="26"/>
                  </a:lnTo>
                  <a:lnTo>
                    <a:pt x="150" y="25"/>
                  </a:lnTo>
                  <a:lnTo>
                    <a:pt x="150" y="24"/>
                  </a:lnTo>
                  <a:lnTo>
                    <a:pt x="149" y="25"/>
                  </a:lnTo>
                  <a:lnTo>
                    <a:pt x="148" y="25"/>
                  </a:lnTo>
                  <a:lnTo>
                    <a:pt x="147" y="26"/>
                  </a:lnTo>
                  <a:lnTo>
                    <a:pt x="144" y="28"/>
                  </a:lnTo>
                  <a:lnTo>
                    <a:pt x="143" y="29"/>
                  </a:lnTo>
                  <a:lnTo>
                    <a:pt x="141" y="30"/>
                  </a:lnTo>
                  <a:lnTo>
                    <a:pt x="140" y="32"/>
                  </a:lnTo>
                  <a:lnTo>
                    <a:pt x="139" y="33"/>
                  </a:lnTo>
                  <a:lnTo>
                    <a:pt x="137" y="33"/>
                  </a:lnTo>
                  <a:lnTo>
                    <a:pt x="137" y="32"/>
                  </a:lnTo>
                  <a:lnTo>
                    <a:pt x="137" y="32"/>
                  </a:lnTo>
                  <a:lnTo>
                    <a:pt x="144" y="22"/>
                  </a:lnTo>
                  <a:lnTo>
                    <a:pt x="150" y="13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50" y="9"/>
                  </a:lnTo>
                  <a:lnTo>
                    <a:pt x="150" y="11"/>
                  </a:lnTo>
                  <a:lnTo>
                    <a:pt x="149" y="12"/>
                  </a:lnTo>
                  <a:lnTo>
                    <a:pt x="148" y="12"/>
                  </a:lnTo>
                  <a:lnTo>
                    <a:pt x="148" y="13"/>
                  </a:lnTo>
                  <a:lnTo>
                    <a:pt x="147" y="15"/>
                  </a:lnTo>
                  <a:lnTo>
                    <a:pt x="141" y="21"/>
                  </a:lnTo>
                  <a:lnTo>
                    <a:pt x="135" y="28"/>
                  </a:lnTo>
                  <a:lnTo>
                    <a:pt x="128" y="33"/>
                  </a:lnTo>
                  <a:lnTo>
                    <a:pt x="127" y="33"/>
                  </a:lnTo>
                  <a:lnTo>
                    <a:pt x="126" y="33"/>
                  </a:lnTo>
                  <a:lnTo>
                    <a:pt x="126" y="33"/>
                  </a:lnTo>
                  <a:lnTo>
                    <a:pt x="126" y="32"/>
                  </a:lnTo>
                  <a:lnTo>
                    <a:pt x="131" y="28"/>
                  </a:lnTo>
                  <a:lnTo>
                    <a:pt x="135" y="22"/>
                  </a:lnTo>
                  <a:lnTo>
                    <a:pt x="139" y="17"/>
                  </a:lnTo>
                  <a:lnTo>
                    <a:pt x="141" y="13"/>
                  </a:lnTo>
                  <a:lnTo>
                    <a:pt x="143" y="9"/>
                  </a:lnTo>
                  <a:lnTo>
                    <a:pt x="137" y="15"/>
                  </a:lnTo>
                  <a:lnTo>
                    <a:pt x="131" y="21"/>
                  </a:lnTo>
                  <a:lnTo>
                    <a:pt x="124" y="26"/>
                  </a:lnTo>
                  <a:lnTo>
                    <a:pt x="118" y="33"/>
                  </a:lnTo>
                  <a:lnTo>
                    <a:pt x="118" y="33"/>
                  </a:lnTo>
                  <a:lnTo>
                    <a:pt x="116" y="33"/>
                  </a:lnTo>
                  <a:lnTo>
                    <a:pt x="116" y="32"/>
                  </a:lnTo>
                  <a:lnTo>
                    <a:pt x="116" y="32"/>
                  </a:lnTo>
                  <a:lnTo>
                    <a:pt x="127" y="20"/>
                  </a:lnTo>
                  <a:lnTo>
                    <a:pt x="133" y="11"/>
                  </a:lnTo>
                  <a:lnTo>
                    <a:pt x="135" y="8"/>
                  </a:lnTo>
                  <a:lnTo>
                    <a:pt x="136" y="8"/>
                  </a:lnTo>
                  <a:lnTo>
                    <a:pt x="136" y="7"/>
                  </a:lnTo>
                  <a:lnTo>
                    <a:pt x="135" y="8"/>
                  </a:lnTo>
                  <a:lnTo>
                    <a:pt x="133" y="9"/>
                  </a:lnTo>
                  <a:lnTo>
                    <a:pt x="111" y="32"/>
                  </a:lnTo>
                  <a:lnTo>
                    <a:pt x="110" y="32"/>
                  </a:lnTo>
                  <a:lnTo>
                    <a:pt x="110" y="30"/>
                  </a:lnTo>
                  <a:lnTo>
                    <a:pt x="110" y="30"/>
                  </a:lnTo>
                  <a:lnTo>
                    <a:pt x="120" y="13"/>
                  </a:lnTo>
                  <a:lnTo>
                    <a:pt x="122" y="12"/>
                  </a:lnTo>
                  <a:lnTo>
                    <a:pt x="124" y="9"/>
                  </a:lnTo>
                  <a:lnTo>
                    <a:pt x="126" y="7"/>
                  </a:lnTo>
                  <a:lnTo>
                    <a:pt x="118" y="13"/>
                  </a:lnTo>
                  <a:lnTo>
                    <a:pt x="109" y="22"/>
                  </a:lnTo>
                  <a:lnTo>
                    <a:pt x="99" y="32"/>
                  </a:lnTo>
                  <a:lnTo>
                    <a:pt x="97" y="33"/>
                  </a:lnTo>
                  <a:lnTo>
                    <a:pt x="96" y="33"/>
                  </a:lnTo>
                  <a:lnTo>
                    <a:pt x="96" y="33"/>
                  </a:lnTo>
                  <a:lnTo>
                    <a:pt x="96" y="32"/>
                  </a:lnTo>
                  <a:lnTo>
                    <a:pt x="97" y="32"/>
                  </a:lnTo>
                  <a:lnTo>
                    <a:pt x="102" y="26"/>
                  </a:lnTo>
                  <a:lnTo>
                    <a:pt x="107" y="20"/>
                  </a:lnTo>
                  <a:lnTo>
                    <a:pt x="111" y="15"/>
                  </a:lnTo>
                  <a:lnTo>
                    <a:pt x="111" y="13"/>
                  </a:lnTo>
                  <a:lnTo>
                    <a:pt x="113" y="11"/>
                  </a:lnTo>
                  <a:lnTo>
                    <a:pt x="114" y="8"/>
                  </a:lnTo>
                  <a:lnTo>
                    <a:pt x="114" y="7"/>
                  </a:lnTo>
                  <a:lnTo>
                    <a:pt x="115" y="5"/>
                  </a:lnTo>
                  <a:lnTo>
                    <a:pt x="111" y="8"/>
                  </a:lnTo>
                  <a:lnTo>
                    <a:pt x="107" y="12"/>
                  </a:lnTo>
                  <a:lnTo>
                    <a:pt x="97" y="21"/>
                  </a:lnTo>
                  <a:lnTo>
                    <a:pt x="85" y="32"/>
                  </a:lnTo>
                  <a:lnTo>
                    <a:pt x="84" y="33"/>
                  </a:lnTo>
                  <a:lnTo>
                    <a:pt x="82" y="33"/>
                  </a:lnTo>
                  <a:lnTo>
                    <a:pt x="82" y="32"/>
                  </a:lnTo>
                  <a:lnTo>
                    <a:pt x="82" y="32"/>
                  </a:lnTo>
                  <a:lnTo>
                    <a:pt x="82" y="30"/>
                  </a:lnTo>
                  <a:lnTo>
                    <a:pt x="90" y="24"/>
                  </a:lnTo>
                  <a:lnTo>
                    <a:pt x="97" y="16"/>
                  </a:lnTo>
                  <a:lnTo>
                    <a:pt x="99" y="13"/>
                  </a:lnTo>
                  <a:lnTo>
                    <a:pt x="102" y="9"/>
                  </a:lnTo>
                  <a:lnTo>
                    <a:pt x="105" y="7"/>
                  </a:lnTo>
                  <a:lnTo>
                    <a:pt x="101" y="9"/>
                  </a:lnTo>
                  <a:lnTo>
                    <a:pt x="97" y="13"/>
                  </a:lnTo>
                  <a:lnTo>
                    <a:pt x="90" y="18"/>
                  </a:lnTo>
                  <a:lnTo>
                    <a:pt x="84" y="25"/>
                  </a:lnTo>
                  <a:lnTo>
                    <a:pt x="76" y="30"/>
                  </a:lnTo>
                  <a:lnTo>
                    <a:pt x="76" y="32"/>
                  </a:lnTo>
                  <a:lnTo>
                    <a:pt x="75" y="32"/>
                  </a:lnTo>
                  <a:lnTo>
                    <a:pt x="75" y="30"/>
                  </a:lnTo>
                  <a:lnTo>
                    <a:pt x="75" y="30"/>
                  </a:lnTo>
                  <a:lnTo>
                    <a:pt x="82" y="22"/>
                  </a:lnTo>
                  <a:lnTo>
                    <a:pt x="89" y="13"/>
                  </a:lnTo>
                  <a:lnTo>
                    <a:pt x="90" y="13"/>
                  </a:lnTo>
                  <a:lnTo>
                    <a:pt x="90" y="12"/>
                  </a:lnTo>
                  <a:lnTo>
                    <a:pt x="93" y="11"/>
                  </a:lnTo>
                  <a:lnTo>
                    <a:pt x="94" y="9"/>
                  </a:lnTo>
                  <a:lnTo>
                    <a:pt x="96" y="8"/>
                  </a:lnTo>
                  <a:lnTo>
                    <a:pt x="96" y="7"/>
                  </a:lnTo>
                  <a:lnTo>
                    <a:pt x="96" y="5"/>
                  </a:lnTo>
                  <a:lnTo>
                    <a:pt x="96" y="7"/>
                  </a:lnTo>
                  <a:lnTo>
                    <a:pt x="93" y="8"/>
                  </a:lnTo>
                  <a:lnTo>
                    <a:pt x="80" y="18"/>
                  </a:lnTo>
                  <a:lnTo>
                    <a:pt x="67" y="30"/>
                  </a:lnTo>
                  <a:lnTo>
                    <a:pt x="67" y="32"/>
                  </a:lnTo>
                  <a:lnTo>
                    <a:pt x="65" y="32"/>
                  </a:lnTo>
                  <a:lnTo>
                    <a:pt x="65" y="30"/>
                  </a:lnTo>
                  <a:lnTo>
                    <a:pt x="65" y="30"/>
                  </a:lnTo>
                  <a:lnTo>
                    <a:pt x="73" y="20"/>
                  </a:lnTo>
                  <a:lnTo>
                    <a:pt x="80" y="11"/>
                  </a:lnTo>
                  <a:lnTo>
                    <a:pt x="81" y="9"/>
                  </a:lnTo>
                  <a:lnTo>
                    <a:pt x="81" y="9"/>
                  </a:lnTo>
                  <a:lnTo>
                    <a:pt x="82" y="8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2" y="7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3" y="15"/>
                  </a:lnTo>
                  <a:lnTo>
                    <a:pt x="67" y="21"/>
                  </a:lnTo>
                  <a:lnTo>
                    <a:pt x="61" y="25"/>
                  </a:lnTo>
                  <a:lnTo>
                    <a:pt x="54" y="30"/>
                  </a:lnTo>
                  <a:lnTo>
                    <a:pt x="51" y="32"/>
                  </a:lnTo>
                  <a:lnTo>
                    <a:pt x="50" y="32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50" y="29"/>
                  </a:lnTo>
                  <a:lnTo>
                    <a:pt x="58" y="21"/>
                  </a:lnTo>
                  <a:lnTo>
                    <a:pt x="65" y="13"/>
                  </a:lnTo>
                  <a:lnTo>
                    <a:pt x="67" y="11"/>
                  </a:lnTo>
                  <a:lnTo>
                    <a:pt x="69" y="8"/>
                  </a:lnTo>
                  <a:lnTo>
                    <a:pt x="72" y="5"/>
                  </a:lnTo>
                  <a:lnTo>
                    <a:pt x="64" y="12"/>
                  </a:lnTo>
                  <a:lnTo>
                    <a:pt x="58" y="18"/>
                  </a:lnTo>
                  <a:lnTo>
                    <a:pt x="52" y="24"/>
                  </a:lnTo>
                  <a:lnTo>
                    <a:pt x="44" y="29"/>
                  </a:lnTo>
                  <a:lnTo>
                    <a:pt x="44" y="30"/>
                  </a:lnTo>
                  <a:lnTo>
                    <a:pt x="43" y="30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8" y="21"/>
                  </a:lnTo>
                  <a:lnTo>
                    <a:pt x="55" y="13"/>
                  </a:lnTo>
                  <a:lnTo>
                    <a:pt x="55" y="12"/>
                  </a:lnTo>
                  <a:lnTo>
                    <a:pt x="56" y="12"/>
                  </a:lnTo>
                  <a:lnTo>
                    <a:pt x="58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3" y="5"/>
                  </a:lnTo>
                  <a:lnTo>
                    <a:pt x="63" y="5"/>
                  </a:lnTo>
                  <a:lnTo>
                    <a:pt x="61" y="7"/>
                  </a:lnTo>
                  <a:lnTo>
                    <a:pt x="60" y="8"/>
                  </a:lnTo>
                  <a:lnTo>
                    <a:pt x="58" y="11"/>
                  </a:lnTo>
                  <a:lnTo>
                    <a:pt x="47" y="20"/>
                  </a:lnTo>
                  <a:lnTo>
                    <a:pt x="37" y="29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8" y="22"/>
                  </a:lnTo>
                  <a:lnTo>
                    <a:pt x="43" y="16"/>
                  </a:lnTo>
                  <a:lnTo>
                    <a:pt x="46" y="11"/>
                  </a:lnTo>
                  <a:lnTo>
                    <a:pt x="51" y="7"/>
                  </a:lnTo>
                  <a:lnTo>
                    <a:pt x="52" y="5"/>
                  </a:lnTo>
                  <a:lnTo>
                    <a:pt x="54" y="4"/>
                  </a:lnTo>
                  <a:lnTo>
                    <a:pt x="52" y="4"/>
                  </a:lnTo>
                  <a:lnTo>
                    <a:pt x="51" y="5"/>
                  </a:lnTo>
                  <a:lnTo>
                    <a:pt x="39" y="17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7" y="29"/>
                  </a:lnTo>
                  <a:lnTo>
                    <a:pt x="27" y="28"/>
                  </a:lnTo>
                  <a:lnTo>
                    <a:pt x="27" y="28"/>
                  </a:lnTo>
                  <a:lnTo>
                    <a:pt x="44" y="5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4" y="5"/>
                  </a:lnTo>
                  <a:lnTo>
                    <a:pt x="43" y="7"/>
                  </a:lnTo>
                  <a:lnTo>
                    <a:pt x="42" y="8"/>
                  </a:lnTo>
                  <a:lnTo>
                    <a:pt x="41" y="9"/>
                  </a:lnTo>
                  <a:lnTo>
                    <a:pt x="39" y="9"/>
                  </a:lnTo>
                  <a:lnTo>
                    <a:pt x="39" y="11"/>
                  </a:lnTo>
                  <a:lnTo>
                    <a:pt x="34" y="15"/>
                  </a:lnTo>
                  <a:lnTo>
                    <a:pt x="29" y="2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2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8" y="22"/>
                  </a:lnTo>
                  <a:lnTo>
                    <a:pt x="25" y="16"/>
                  </a:lnTo>
                  <a:lnTo>
                    <a:pt x="26" y="16"/>
                  </a:lnTo>
                  <a:lnTo>
                    <a:pt x="27" y="15"/>
                  </a:lnTo>
                  <a:lnTo>
                    <a:pt x="29" y="12"/>
                  </a:lnTo>
                  <a:lnTo>
                    <a:pt x="30" y="11"/>
                  </a:lnTo>
                  <a:lnTo>
                    <a:pt x="31" y="9"/>
                  </a:lnTo>
                  <a:lnTo>
                    <a:pt x="33" y="8"/>
                  </a:lnTo>
                  <a:lnTo>
                    <a:pt x="34" y="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5"/>
                  </a:lnTo>
                  <a:lnTo>
                    <a:pt x="31" y="8"/>
                  </a:lnTo>
                  <a:lnTo>
                    <a:pt x="18" y="18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3" y="29"/>
                  </a:lnTo>
                  <a:lnTo>
                    <a:pt x="1" y="29"/>
                  </a:lnTo>
                  <a:lnTo>
                    <a:pt x="3" y="28"/>
                  </a:lnTo>
                  <a:lnTo>
                    <a:pt x="3" y="26"/>
                  </a:lnTo>
                  <a:lnTo>
                    <a:pt x="9" y="20"/>
                  </a:lnTo>
                  <a:lnTo>
                    <a:pt x="16" y="13"/>
                  </a:lnTo>
                  <a:lnTo>
                    <a:pt x="21" y="7"/>
                  </a:lnTo>
                  <a:lnTo>
                    <a:pt x="22" y="5"/>
                  </a:lnTo>
                  <a:lnTo>
                    <a:pt x="24" y="4"/>
                  </a:lnTo>
                  <a:lnTo>
                    <a:pt x="22" y="5"/>
                  </a:lnTo>
                  <a:lnTo>
                    <a:pt x="20" y="7"/>
                  </a:lnTo>
                  <a:lnTo>
                    <a:pt x="12" y="13"/>
                  </a:lnTo>
                  <a:lnTo>
                    <a:pt x="3" y="21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3" y="16"/>
                  </a:lnTo>
                  <a:lnTo>
                    <a:pt x="9" y="7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9" y="5"/>
                  </a:lnTo>
                  <a:lnTo>
                    <a:pt x="8" y="8"/>
                  </a:lnTo>
                  <a:lnTo>
                    <a:pt x="6" y="9"/>
                  </a:lnTo>
                  <a:lnTo>
                    <a:pt x="5" y="11"/>
                  </a:lnTo>
                  <a:lnTo>
                    <a:pt x="4" y="13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3"/>
                  </a:lnTo>
                  <a:lnTo>
                    <a:pt x="3" y="11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5" name="Freeform 1061"/>
            <p:cNvSpPr>
              <a:spLocks/>
            </p:cNvSpPr>
            <p:nvPr/>
          </p:nvSpPr>
          <p:spPr bwMode="auto">
            <a:xfrm>
              <a:off x="5319712" y="411162"/>
              <a:ext cx="41275" cy="44450"/>
            </a:xfrm>
            <a:custGeom>
              <a:avLst/>
              <a:gdLst>
                <a:gd name="T0" fmla="*/ 17 w 26"/>
                <a:gd name="T1" fmla="*/ 0 h 28"/>
                <a:gd name="T2" fmla="*/ 18 w 26"/>
                <a:gd name="T3" fmla="*/ 0 h 28"/>
                <a:gd name="T4" fmla="*/ 18 w 26"/>
                <a:gd name="T5" fmla="*/ 2 h 28"/>
                <a:gd name="T6" fmla="*/ 16 w 26"/>
                <a:gd name="T7" fmla="*/ 4 h 28"/>
                <a:gd name="T8" fmla="*/ 12 w 26"/>
                <a:gd name="T9" fmla="*/ 8 h 28"/>
                <a:gd name="T10" fmla="*/ 8 w 26"/>
                <a:gd name="T11" fmla="*/ 12 h 28"/>
                <a:gd name="T12" fmla="*/ 13 w 26"/>
                <a:gd name="T13" fmla="*/ 10 h 28"/>
                <a:gd name="T14" fmla="*/ 19 w 26"/>
                <a:gd name="T15" fmla="*/ 6 h 28"/>
                <a:gd name="T16" fmla="*/ 21 w 26"/>
                <a:gd name="T17" fmla="*/ 7 h 28"/>
                <a:gd name="T18" fmla="*/ 21 w 26"/>
                <a:gd name="T19" fmla="*/ 7 h 28"/>
                <a:gd name="T20" fmla="*/ 21 w 26"/>
                <a:gd name="T21" fmla="*/ 8 h 28"/>
                <a:gd name="T22" fmla="*/ 16 w 26"/>
                <a:gd name="T23" fmla="*/ 12 h 28"/>
                <a:gd name="T24" fmla="*/ 10 w 26"/>
                <a:gd name="T25" fmla="*/ 17 h 28"/>
                <a:gd name="T26" fmla="*/ 16 w 26"/>
                <a:gd name="T27" fmla="*/ 14 h 28"/>
                <a:gd name="T28" fmla="*/ 22 w 26"/>
                <a:gd name="T29" fmla="*/ 11 h 28"/>
                <a:gd name="T30" fmla="*/ 22 w 26"/>
                <a:gd name="T31" fmla="*/ 11 h 28"/>
                <a:gd name="T32" fmla="*/ 23 w 26"/>
                <a:gd name="T33" fmla="*/ 12 h 28"/>
                <a:gd name="T34" fmla="*/ 19 w 26"/>
                <a:gd name="T35" fmla="*/ 16 h 28"/>
                <a:gd name="T36" fmla="*/ 17 w 26"/>
                <a:gd name="T37" fmla="*/ 20 h 28"/>
                <a:gd name="T38" fmla="*/ 13 w 26"/>
                <a:gd name="T39" fmla="*/ 23 h 28"/>
                <a:gd name="T40" fmla="*/ 19 w 26"/>
                <a:gd name="T41" fmla="*/ 20 h 28"/>
                <a:gd name="T42" fmla="*/ 25 w 26"/>
                <a:gd name="T43" fmla="*/ 17 h 28"/>
                <a:gd name="T44" fmla="*/ 26 w 26"/>
                <a:gd name="T45" fmla="*/ 19 h 28"/>
                <a:gd name="T46" fmla="*/ 26 w 26"/>
                <a:gd name="T47" fmla="*/ 19 h 28"/>
                <a:gd name="T48" fmla="*/ 23 w 26"/>
                <a:gd name="T49" fmla="*/ 24 h 28"/>
                <a:gd name="T50" fmla="*/ 21 w 26"/>
                <a:gd name="T51" fmla="*/ 27 h 28"/>
                <a:gd name="T52" fmla="*/ 21 w 26"/>
                <a:gd name="T53" fmla="*/ 28 h 28"/>
                <a:gd name="T54" fmla="*/ 19 w 26"/>
                <a:gd name="T55" fmla="*/ 28 h 28"/>
                <a:gd name="T56" fmla="*/ 19 w 26"/>
                <a:gd name="T57" fmla="*/ 28 h 28"/>
                <a:gd name="T58" fmla="*/ 18 w 26"/>
                <a:gd name="T59" fmla="*/ 27 h 28"/>
                <a:gd name="T60" fmla="*/ 19 w 26"/>
                <a:gd name="T61" fmla="*/ 27 h 28"/>
                <a:gd name="T62" fmla="*/ 21 w 26"/>
                <a:gd name="T63" fmla="*/ 24 h 28"/>
                <a:gd name="T64" fmla="*/ 23 w 26"/>
                <a:gd name="T65" fmla="*/ 20 h 28"/>
                <a:gd name="T66" fmla="*/ 17 w 26"/>
                <a:gd name="T67" fmla="*/ 23 h 28"/>
                <a:gd name="T68" fmla="*/ 10 w 26"/>
                <a:gd name="T69" fmla="*/ 27 h 28"/>
                <a:gd name="T70" fmla="*/ 10 w 26"/>
                <a:gd name="T71" fmla="*/ 27 h 28"/>
                <a:gd name="T72" fmla="*/ 9 w 26"/>
                <a:gd name="T73" fmla="*/ 25 h 28"/>
                <a:gd name="T74" fmla="*/ 13 w 26"/>
                <a:gd name="T75" fmla="*/ 21 h 28"/>
                <a:gd name="T76" fmla="*/ 16 w 26"/>
                <a:gd name="T77" fmla="*/ 17 h 28"/>
                <a:gd name="T78" fmla="*/ 19 w 26"/>
                <a:gd name="T79" fmla="*/ 15 h 28"/>
                <a:gd name="T80" fmla="*/ 12 w 26"/>
                <a:gd name="T81" fmla="*/ 19 h 28"/>
                <a:gd name="T82" fmla="*/ 5 w 26"/>
                <a:gd name="T83" fmla="*/ 23 h 28"/>
                <a:gd name="T84" fmla="*/ 4 w 26"/>
                <a:gd name="T85" fmla="*/ 23 h 28"/>
                <a:gd name="T86" fmla="*/ 4 w 26"/>
                <a:gd name="T87" fmla="*/ 23 h 28"/>
                <a:gd name="T88" fmla="*/ 4 w 26"/>
                <a:gd name="T89" fmla="*/ 21 h 28"/>
                <a:gd name="T90" fmla="*/ 10 w 26"/>
                <a:gd name="T91" fmla="*/ 16 h 28"/>
                <a:gd name="T92" fmla="*/ 16 w 26"/>
                <a:gd name="T93" fmla="*/ 10 h 28"/>
                <a:gd name="T94" fmla="*/ 9 w 26"/>
                <a:gd name="T95" fmla="*/ 14 h 28"/>
                <a:gd name="T96" fmla="*/ 1 w 26"/>
                <a:gd name="T97" fmla="*/ 17 h 28"/>
                <a:gd name="T98" fmla="*/ 0 w 26"/>
                <a:gd name="T99" fmla="*/ 17 h 28"/>
                <a:gd name="T100" fmla="*/ 0 w 26"/>
                <a:gd name="T101" fmla="*/ 16 h 28"/>
                <a:gd name="T102" fmla="*/ 0 w 26"/>
                <a:gd name="T103" fmla="*/ 16 h 28"/>
                <a:gd name="T104" fmla="*/ 0 w 26"/>
                <a:gd name="T105" fmla="*/ 16 h 28"/>
                <a:gd name="T106" fmla="*/ 8 w 26"/>
                <a:gd name="T107" fmla="*/ 10 h 28"/>
                <a:gd name="T108" fmla="*/ 13 w 26"/>
                <a:gd name="T109" fmla="*/ 4 h 28"/>
                <a:gd name="T110" fmla="*/ 4 w 26"/>
                <a:gd name="T111" fmla="*/ 10 h 28"/>
                <a:gd name="T112" fmla="*/ 2 w 26"/>
                <a:gd name="T113" fmla="*/ 10 h 28"/>
                <a:gd name="T114" fmla="*/ 2 w 26"/>
                <a:gd name="T115" fmla="*/ 8 h 28"/>
                <a:gd name="T116" fmla="*/ 2 w 26"/>
                <a:gd name="T117" fmla="*/ 8 h 28"/>
                <a:gd name="T118" fmla="*/ 2 w 26"/>
                <a:gd name="T119" fmla="*/ 7 h 28"/>
                <a:gd name="T120" fmla="*/ 4 w 26"/>
                <a:gd name="T121" fmla="*/ 7 h 28"/>
                <a:gd name="T122" fmla="*/ 9 w 26"/>
                <a:gd name="T123" fmla="*/ 4 h 28"/>
                <a:gd name="T124" fmla="*/ 17 w 26"/>
                <a:gd name="T12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" h="28">
                  <a:moveTo>
                    <a:pt x="17" y="0"/>
                  </a:moveTo>
                  <a:lnTo>
                    <a:pt x="18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8"/>
                  </a:lnTo>
                  <a:lnTo>
                    <a:pt x="8" y="12"/>
                  </a:lnTo>
                  <a:lnTo>
                    <a:pt x="13" y="10"/>
                  </a:lnTo>
                  <a:lnTo>
                    <a:pt x="19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8"/>
                  </a:lnTo>
                  <a:lnTo>
                    <a:pt x="16" y="12"/>
                  </a:lnTo>
                  <a:lnTo>
                    <a:pt x="10" y="17"/>
                  </a:lnTo>
                  <a:lnTo>
                    <a:pt x="16" y="14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3" y="12"/>
                  </a:lnTo>
                  <a:lnTo>
                    <a:pt x="19" y="16"/>
                  </a:lnTo>
                  <a:lnTo>
                    <a:pt x="17" y="20"/>
                  </a:lnTo>
                  <a:lnTo>
                    <a:pt x="13" y="23"/>
                  </a:lnTo>
                  <a:lnTo>
                    <a:pt x="19" y="20"/>
                  </a:lnTo>
                  <a:lnTo>
                    <a:pt x="25" y="17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3" y="24"/>
                  </a:lnTo>
                  <a:lnTo>
                    <a:pt x="21" y="27"/>
                  </a:lnTo>
                  <a:lnTo>
                    <a:pt x="21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8" y="27"/>
                  </a:lnTo>
                  <a:lnTo>
                    <a:pt x="19" y="27"/>
                  </a:lnTo>
                  <a:lnTo>
                    <a:pt x="21" y="24"/>
                  </a:lnTo>
                  <a:lnTo>
                    <a:pt x="23" y="20"/>
                  </a:lnTo>
                  <a:lnTo>
                    <a:pt x="17" y="23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9" y="25"/>
                  </a:lnTo>
                  <a:lnTo>
                    <a:pt x="13" y="21"/>
                  </a:lnTo>
                  <a:lnTo>
                    <a:pt x="16" y="17"/>
                  </a:lnTo>
                  <a:lnTo>
                    <a:pt x="19" y="15"/>
                  </a:lnTo>
                  <a:lnTo>
                    <a:pt x="12" y="19"/>
                  </a:lnTo>
                  <a:lnTo>
                    <a:pt x="5" y="23"/>
                  </a:lnTo>
                  <a:lnTo>
                    <a:pt x="4" y="23"/>
                  </a:lnTo>
                  <a:lnTo>
                    <a:pt x="4" y="23"/>
                  </a:lnTo>
                  <a:lnTo>
                    <a:pt x="4" y="21"/>
                  </a:lnTo>
                  <a:lnTo>
                    <a:pt x="10" y="16"/>
                  </a:lnTo>
                  <a:lnTo>
                    <a:pt x="16" y="10"/>
                  </a:lnTo>
                  <a:lnTo>
                    <a:pt x="9" y="14"/>
                  </a:lnTo>
                  <a:lnTo>
                    <a:pt x="1" y="17"/>
                  </a:lnTo>
                  <a:lnTo>
                    <a:pt x="0" y="17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8" y="10"/>
                  </a:lnTo>
                  <a:lnTo>
                    <a:pt x="13" y="4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7"/>
                  </a:lnTo>
                  <a:lnTo>
                    <a:pt x="4" y="7"/>
                  </a:lnTo>
                  <a:lnTo>
                    <a:pt x="9" y="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16" name="그룹 615"/>
          <p:cNvGrpSpPr/>
          <p:nvPr/>
        </p:nvGrpSpPr>
        <p:grpSpPr>
          <a:xfrm>
            <a:off x="63309" y="5563033"/>
            <a:ext cx="357321" cy="379308"/>
            <a:chOff x="5218112" y="220662"/>
            <a:chExt cx="265113" cy="247650"/>
          </a:xfrm>
        </p:grpSpPr>
        <p:sp>
          <p:nvSpPr>
            <p:cNvPr id="617" name="Rectangle 1051"/>
            <p:cNvSpPr>
              <a:spLocks noChangeArrowheads="1"/>
            </p:cNvSpPr>
            <p:nvPr/>
          </p:nvSpPr>
          <p:spPr bwMode="auto">
            <a:xfrm>
              <a:off x="5230812" y="350837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8" name="Freeform 1052"/>
            <p:cNvSpPr>
              <a:spLocks/>
            </p:cNvSpPr>
            <p:nvPr/>
          </p:nvSpPr>
          <p:spPr bwMode="auto">
            <a:xfrm>
              <a:off x="5218112" y="315912"/>
              <a:ext cx="12700" cy="60325"/>
            </a:xfrm>
            <a:custGeom>
              <a:avLst/>
              <a:gdLst>
                <a:gd name="T0" fmla="*/ 1 w 8"/>
                <a:gd name="T1" fmla="*/ 0 h 38"/>
                <a:gd name="T2" fmla="*/ 0 w 8"/>
                <a:gd name="T3" fmla="*/ 3 h 38"/>
                <a:gd name="T4" fmla="*/ 0 w 8"/>
                <a:gd name="T5" fmla="*/ 4 h 38"/>
                <a:gd name="T6" fmla="*/ 1 w 8"/>
                <a:gd name="T7" fmla="*/ 5 h 38"/>
                <a:gd name="T8" fmla="*/ 4 w 8"/>
                <a:gd name="T9" fmla="*/ 7 h 38"/>
                <a:gd name="T10" fmla="*/ 8 w 8"/>
                <a:gd name="T11" fmla="*/ 7 h 38"/>
                <a:gd name="T12" fmla="*/ 8 w 8"/>
                <a:gd name="T13" fmla="*/ 15 h 38"/>
                <a:gd name="T14" fmla="*/ 6 w 8"/>
                <a:gd name="T15" fmla="*/ 17 h 38"/>
                <a:gd name="T16" fmla="*/ 6 w 8"/>
                <a:gd name="T17" fmla="*/ 19 h 38"/>
                <a:gd name="T18" fmla="*/ 6 w 8"/>
                <a:gd name="T19" fmla="*/ 19 h 38"/>
                <a:gd name="T20" fmla="*/ 8 w 8"/>
                <a:gd name="T21" fmla="*/ 19 h 38"/>
                <a:gd name="T22" fmla="*/ 8 w 8"/>
                <a:gd name="T23" fmla="*/ 19 h 38"/>
                <a:gd name="T24" fmla="*/ 8 w 8"/>
                <a:gd name="T25" fmla="*/ 20 h 38"/>
                <a:gd name="T26" fmla="*/ 5 w 8"/>
                <a:gd name="T27" fmla="*/ 25 h 38"/>
                <a:gd name="T28" fmla="*/ 5 w 8"/>
                <a:gd name="T29" fmla="*/ 26 h 38"/>
                <a:gd name="T30" fmla="*/ 5 w 8"/>
                <a:gd name="T31" fmla="*/ 26 h 38"/>
                <a:gd name="T32" fmla="*/ 6 w 8"/>
                <a:gd name="T33" fmla="*/ 26 h 38"/>
                <a:gd name="T34" fmla="*/ 8 w 8"/>
                <a:gd name="T35" fmla="*/ 25 h 38"/>
                <a:gd name="T36" fmla="*/ 8 w 8"/>
                <a:gd name="T37" fmla="*/ 30 h 38"/>
                <a:gd name="T38" fmla="*/ 8 w 8"/>
                <a:gd name="T39" fmla="*/ 32 h 38"/>
                <a:gd name="T40" fmla="*/ 6 w 8"/>
                <a:gd name="T41" fmla="*/ 33 h 38"/>
                <a:gd name="T42" fmla="*/ 5 w 8"/>
                <a:gd name="T43" fmla="*/ 33 h 38"/>
                <a:gd name="T44" fmla="*/ 2 w 8"/>
                <a:gd name="T45" fmla="*/ 33 h 38"/>
                <a:gd name="T46" fmla="*/ 1 w 8"/>
                <a:gd name="T47" fmla="*/ 34 h 38"/>
                <a:gd name="T48" fmla="*/ 1 w 8"/>
                <a:gd name="T49" fmla="*/ 36 h 38"/>
                <a:gd name="T50" fmla="*/ 2 w 8"/>
                <a:gd name="T51" fmla="*/ 38 h 38"/>
                <a:gd name="T52" fmla="*/ 1 w 8"/>
                <a:gd name="T53" fmla="*/ 37 h 38"/>
                <a:gd name="T54" fmla="*/ 1 w 8"/>
                <a:gd name="T55" fmla="*/ 36 h 38"/>
                <a:gd name="T56" fmla="*/ 0 w 8"/>
                <a:gd name="T57" fmla="*/ 3 h 38"/>
                <a:gd name="T58" fmla="*/ 0 w 8"/>
                <a:gd name="T59" fmla="*/ 2 h 38"/>
                <a:gd name="T60" fmla="*/ 1 w 8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" h="38">
                  <a:moveTo>
                    <a:pt x="1" y="0"/>
                  </a:move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20"/>
                  </a:lnTo>
                  <a:lnTo>
                    <a:pt x="5" y="25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6" y="26"/>
                  </a:lnTo>
                  <a:lnTo>
                    <a:pt x="8" y="25"/>
                  </a:lnTo>
                  <a:lnTo>
                    <a:pt x="8" y="30"/>
                  </a:lnTo>
                  <a:lnTo>
                    <a:pt x="8" y="32"/>
                  </a:lnTo>
                  <a:lnTo>
                    <a:pt x="6" y="33"/>
                  </a:lnTo>
                  <a:lnTo>
                    <a:pt x="5" y="33"/>
                  </a:lnTo>
                  <a:lnTo>
                    <a:pt x="2" y="33"/>
                  </a:lnTo>
                  <a:lnTo>
                    <a:pt x="1" y="34"/>
                  </a:lnTo>
                  <a:lnTo>
                    <a:pt x="1" y="36"/>
                  </a:lnTo>
                  <a:lnTo>
                    <a:pt x="2" y="38"/>
                  </a:lnTo>
                  <a:lnTo>
                    <a:pt x="1" y="37"/>
                  </a:lnTo>
                  <a:lnTo>
                    <a:pt x="1" y="3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9" name="Freeform 1053"/>
            <p:cNvSpPr>
              <a:spLocks/>
            </p:cNvSpPr>
            <p:nvPr/>
          </p:nvSpPr>
          <p:spPr bwMode="auto">
            <a:xfrm>
              <a:off x="5473700" y="327025"/>
              <a:ext cx="9525" cy="57150"/>
            </a:xfrm>
            <a:custGeom>
              <a:avLst/>
              <a:gdLst>
                <a:gd name="T0" fmla="*/ 6 w 6"/>
                <a:gd name="T1" fmla="*/ 0 h 36"/>
                <a:gd name="T2" fmla="*/ 6 w 6"/>
                <a:gd name="T3" fmla="*/ 1 h 36"/>
                <a:gd name="T4" fmla="*/ 6 w 6"/>
                <a:gd name="T5" fmla="*/ 34 h 36"/>
                <a:gd name="T6" fmla="*/ 6 w 6"/>
                <a:gd name="T7" fmla="*/ 35 h 36"/>
                <a:gd name="T8" fmla="*/ 5 w 6"/>
                <a:gd name="T9" fmla="*/ 36 h 36"/>
                <a:gd name="T10" fmla="*/ 4 w 6"/>
                <a:gd name="T11" fmla="*/ 36 h 36"/>
                <a:gd name="T12" fmla="*/ 1 w 6"/>
                <a:gd name="T13" fmla="*/ 36 h 36"/>
                <a:gd name="T14" fmla="*/ 2 w 6"/>
                <a:gd name="T15" fmla="*/ 35 h 36"/>
                <a:gd name="T16" fmla="*/ 4 w 6"/>
                <a:gd name="T17" fmla="*/ 34 h 36"/>
                <a:gd name="T18" fmla="*/ 4 w 6"/>
                <a:gd name="T19" fmla="*/ 33 h 36"/>
                <a:gd name="T20" fmla="*/ 2 w 6"/>
                <a:gd name="T21" fmla="*/ 31 h 36"/>
                <a:gd name="T22" fmla="*/ 0 w 6"/>
                <a:gd name="T23" fmla="*/ 30 h 36"/>
                <a:gd name="T24" fmla="*/ 0 w 6"/>
                <a:gd name="T25" fmla="*/ 30 h 36"/>
                <a:gd name="T26" fmla="*/ 0 w 6"/>
                <a:gd name="T27" fmla="*/ 4 h 36"/>
                <a:gd name="T28" fmla="*/ 2 w 6"/>
                <a:gd name="T29" fmla="*/ 4 h 36"/>
                <a:gd name="T30" fmla="*/ 5 w 6"/>
                <a:gd name="T31" fmla="*/ 4 h 36"/>
                <a:gd name="T32" fmla="*/ 6 w 6"/>
                <a:gd name="T33" fmla="*/ 2 h 36"/>
                <a:gd name="T34" fmla="*/ 6 w 6"/>
                <a:gd name="T3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36">
                  <a:moveTo>
                    <a:pt x="6" y="0"/>
                  </a:moveTo>
                  <a:lnTo>
                    <a:pt x="6" y="1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6"/>
                  </a:lnTo>
                  <a:lnTo>
                    <a:pt x="2" y="35"/>
                  </a:lnTo>
                  <a:lnTo>
                    <a:pt x="4" y="34"/>
                  </a:lnTo>
                  <a:lnTo>
                    <a:pt x="4" y="33"/>
                  </a:lnTo>
                  <a:lnTo>
                    <a:pt x="2" y="31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4"/>
                  </a:lnTo>
                  <a:lnTo>
                    <a:pt x="2" y="4"/>
                  </a:lnTo>
                  <a:lnTo>
                    <a:pt x="5" y="4"/>
                  </a:lnTo>
                  <a:lnTo>
                    <a:pt x="6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0" name="Freeform 1054"/>
            <p:cNvSpPr>
              <a:spLocks/>
            </p:cNvSpPr>
            <p:nvPr/>
          </p:nvSpPr>
          <p:spPr bwMode="auto">
            <a:xfrm>
              <a:off x="5321300" y="265112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1" name="Freeform 1055"/>
            <p:cNvSpPr>
              <a:spLocks noEditPoints="1"/>
            </p:cNvSpPr>
            <p:nvPr/>
          </p:nvSpPr>
          <p:spPr bwMode="auto">
            <a:xfrm>
              <a:off x="5311775" y="220662"/>
              <a:ext cx="76200" cy="76200"/>
            </a:xfrm>
            <a:custGeom>
              <a:avLst/>
              <a:gdLst>
                <a:gd name="T0" fmla="*/ 27 w 48"/>
                <a:gd name="T1" fmla="*/ 7 h 48"/>
                <a:gd name="T2" fmla="*/ 27 w 48"/>
                <a:gd name="T3" fmla="*/ 7 h 48"/>
                <a:gd name="T4" fmla="*/ 26 w 48"/>
                <a:gd name="T5" fmla="*/ 8 h 48"/>
                <a:gd name="T6" fmla="*/ 23 w 48"/>
                <a:gd name="T7" fmla="*/ 7 h 48"/>
                <a:gd name="T8" fmla="*/ 19 w 48"/>
                <a:gd name="T9" fmla="*/ 8 h 48"/>
                <a:gd name="T10" fmla="*/ 14 w 48"/>
                <a:gd name="T11" fmla="*/ 9 h 48"/>
                <a:gd name="T12" fmla="*/ 11 w 48"/>
                <a:gd name="T13" fmla="*/ 12 h 48"/>
                <a:gd name="T14" fmla="*/ 9 w 48"/>
                <a:gd name="T15" fmla="*/ 16 h 48"/>
                <a:gd name="T16" fmla="*/ 7 w 48"/>
                <a:gd name="T17" fmla="*/ 20 h 48"/>
                <a:gd name="T18" fmla="*/ 6 w 48"/>
                <a:gd name="T19" fmla="*/ 20 h 48"/>
                <a:gd name="T20" fmla="*/ 6 w 48"/>
                <a:gd name="T21" fmla="*/ 21 h 48"/>
                <a:gd name="T22" fmla="*/ 6 w 48"/>
                <a:gd name="T23" fmla="*/ 21 h 48"/>
                <a:gd name="T24" fmla="*/ 7 w 48"/>
                <a:gd name="T25" fmla="*/ 21 h 48"/>
                <a:gd name="T26" fmla="*/ 7 w 48"/>
                <a:gd name="T27" fmla="*/ 25 h 48"/>
                <a:gd name="T28" fmla="*/ 4 w 48"/>
                <a:gd name="T29" fmla="*/ 29 h 48"/>
                <a:gd name="T30" fmla="*/ 2 w 48"/>
                <a:gd name="T31" fmla="*/ 30 h 48"/>
                <a:gd name="T32" fmla="*/ 4 w 48"/>
                <a:gd name="T33" fmla="*/ 31 h 48"/>
                <a:gd name="T34" fmla="*/ 7 w 48"/>
                <a:gd name="T35" fmla="*/ 30 h 48"/>
                <a:gd name="T36" fmla="*/ 9 w 48"/>
                <a:gd name="T37" fmla="*/ 33 h 48"/>
                <a:gd name="T38" fmla="*/ 10 w 48"/>
                <a:gd name="T39" fmla="*/ 34 h 48"/>
                <a:gd name="T40" fmla="*/ 10 w 48"/>
                <a:gd name="T41" fmla="*/ 35 h 48"/>
                <a:gd name="T42" fmla="*/ 10 w 48"/>
                <a:gd name="T43" fmla="*/ 35 h 48"/>
                <a:gd name="T44" fmla="*/ 10 w 48"/>
                <a:gd name="T45" fmla="*/ 37 h 48"/>
                <a:gd name="T46" fmla="*/ 11 w 48"/>
                <a:gd name="T47" fmla="*/ 37 h 48"/>
                <a:gd name="T48" fmla="*/ 13 w 48"/>
                <a:gd name="T49" fmla="*/ 37 h 48"/>
                <a:gd name="T50" fmla="*/ 14 w 48"/>
                <a:gd name="T51" fmla="*/ 38 h 48"/>
                <a:gd name="T52" fmla="*/ 17 w 48"/>
                <a:gd name="T53" fmla="*/ 39 h 48"/>
                <a:gd name="T54" fmla="*/ 17 w 48"/>
                <a:gd name="T55" fmla="*/ 41 h 48"/>
                <a:gd name="T56" fmla="*/ 18 w 48"/>
                <a:gd name="T57" fmla="*/ 41 h 48"/>
                <a:gd name="T58" fmla="*/ 18 w 48"/>
                <a:gd name="T59" fmla="*/ 41 h 48"/>
                <a:gd name="T60" fmla="*/ 21 w 48"/>
                <a:gd name="T61" fmla="*/ 41 h 48"/>
                <a:gd name="T62" fmla="*/ 26 w 48"/>
                <a:gd name="T63" fmla="*/ 41 h 48"/>
                <a:gd name="T64" fmla="*/ 30 w 48"/>
                <a:gd name="T65" fmla="*/ 39 h 48"/>
                <a:gd name="T66" fmla="*/ 34 w 48"/>
                <a:gd name="T67" fmla="*/ 37 h 48"/>
                <a:gd name="T68" fmla="*/ 38 w 48"/>
                <a:gd name="T69" fmla="*/ 33 h 48"/>
                <a:gd name="T70" fmla="*/ 40 w 48"/>
                <a:gd name="T71" fmla="*/ 30 h 48"/>
                <a:gd name="T72" fmla="*/ 42 w 48"/>
                <a:gd name="T73" fmla="*/ 25 h 48"/>
                <a:gd name="T74" fmla="*/ 42 w 48"/>
                <a:gd name="T75" fmla="*/ 20 h 48"/>
                <a:gd name="T76" fmla="*/ 40 w 48"/>
                <a:gd name="T77" fmla="*/ 16 h 48"/>
                <a:gd name="T78" fmla="*/ 38 w 48"/>
                <a:gd name="T79" fmla="*/ 13 h 48"/>
                <a:gd name="T80" fmla="*/ 38 w 48"/>
                <a:gd name="T81" fmla="*/ 12 h 48"/>
                <a:gd name="T82" fmla="*/ 36 w 48"/>
                <a:gd name="T83" fmla="*/ 12 h 48"/>
                <a:gd name="T84" fmla="*/ 32 w 48"/>
                <a:gd name="T85" fmla="*/ 9 h 48"/>
                <a:gd name="T86" fmla="*/ 28 w 48"/>
                <a:gd name="T87" fmla="*/ 8 h 48"/>
                <a:gd name="T88" fmla="*/ 27 w 48"/>
                <a:gd name="T89" fmla="*/ 7 h 48"/>
                <a:gd name="T90" fmla="*/ 27 w 48"/>
                <a:gd name="T91" fmla="*/ 0 h 48"/>
                <a:gd name="T92" fmla="*/ 39 w 48"/>
                <a:gd name="T93" fmla="*/ 5 h 48"/>
                <a:gd name="T94" fmla="*/ 47 w 48"/>
                <a:gd name="T95" fmla="*/ 13 h 48"/>
                <a:gd name="T96" fmla="*/ 48 w 48"/>
                <a:gd name="T97" fmla="*/ 25 h 48"/>
                <a:gd name="T98" fmla="*/ 43 w 48"/>
                <a:gd name="T99" fmla="*/ 38 h 48"/>
                <a:gd name="T100" fmla="*/ 34 w 48"/>
                <a:gd name="T101" fmla="*/ 45 h 48"/>
                <a:gd name="T102" fmla="*/ 21 w 48"/>
                <a:gd name="T103" fmla="*/ 48 h 48"/>
                <a:gd name="T104" fmla="*/ 21 w 48"/>
                <a:gd name="T105" fmla="*/ 47 h 48"/>
                <a:gd name="T106" fmla="*/ 21 w 48"/>
                <a:gd name="T107" fmla="*/ 47 h 48"/>
                <a:gd name="T108" fmla="*/ 19 w 48"/>
                <a:gd name="T109" fmla="*/ 47 h 48"/>
                <a:gd name="T110" fmla="*/ 19 w 48"/>
                <a:gd name="T111" fmla="*/ 47 h 48"/>
                <a:gd name="T112" fmla="*/ 9 w 48"/>
                <a:gd name="T113" fmla="*/ 43 h 48"/>
                <a:gd name="T114" fmla="*/ 2 w 48"/>
                <a:gd name="T115" fmla="*/ 35 h 48"/>
                <a:gd name="T116" fmla="*/ 0 w 48"/>
                <a:gd name="T117" fmla="*/ 25 h 48"/>
                <a:gd name="T118" fmla="*/ 2 w 48"/>
                <a:gd name="T119" fmla="*/ 16 h 48"/>
                <a:gd name="T120" fmla="*/ 7 w 48"/>
                <a:gd name="T121" fmla="*/ 7 h 48"/>
                <a:gd name="T122" fmla="*/ 15 w 48"/>
                <a:gd name="T123" fmla="*/ 1 h 48"/>
                <a:gd name="T124" fmla="*/ 27 w 48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48">
                  <a:moveTo>
                    <a:pt x="27" y="7"/>
                  </a:moveTo>
                  <a:lnTo>
                    <a:pt x="27" y="7"/>
                  </a:lnTo>
                  <a:lnTo>
                    <a:pt x="26" y="8"/>
                  </a:lnTo>
                  <a:lnTo>
                    <a:pt x="23" y="7"/>
                  </a:lnTo>
                  <a:lnTo>
                    <a:pt x="19" y="8"/>
                  </a:lnTo>
                  <a:lnTo>
                    <a:pt x="14" y="9"/>
                  </a:lnTo>
                  <a:lnTo>
                    <a:pt x="11" y="12"/>
                  </a:lnTo>
                  <a:lnTo>
                    <a:pt x="9" y="16"/>
                  </a:lnTo>
                  <a:lnTo>
                    <a:pt x="7" y="20"/>
                  </a:lnTo>
                  <a:lnTo>
                    <a:pt x="6" y="20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7" y="21"/>
                  </a:lnTo>
                  <a:lnTo>
                    <a:pt x="7" y="25"/>
                  </a:lnTo>
                  <a:lnTo>
                    <a:pt x="4" y="29"/>
                  </a:lnTo>
                  <a:lnTo>
                    <a:pt x="2" y="30"/>
                  </a:lnTo>
                  <a:lnTo>
                    <a:pt x="4" y="31"/>
                  </a:lnTo>
                  <a:lnTo>
                    <a:pt x="7" y="30"/>
                  </a:lnTo>
                  <a:lnTo>
                    <a:pt x="9" y="33"/>
                  </a:lnTo>
                  <a:lnTo>
                    <a:pt x="10" y="34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0" y="37"/>
                  </a:lnTo>
                  <a:lnTo>
                    <a:pt x="11" y="37"/>
                  </a:lnTo>
                  <a:lnTo>
                    <a:pt x="13" y="37"/>
                  </a:lnTo>
                  <a:lnTo>
                    <a:pt x="14" y="38"/>
                  </a:lnTo>
                  <a:lnTo>
                    <a:pt x="17" y="39"/>
                  </a:lnTo>
                  <a:lnTo>
                    <a:pt x="17" y="41"/>
                  </a:lnTo>
                  <a:lnTo>
                    <a:pt x="18" y="41"/>
                  </a:lnTo>
                  <a:lnTo>
                    <a:pt x="18" y="41"/>
                  </a:lnTo>
                  <a:lnTo>
                    <a:pt x="21" y="41"/>
                  </a:lnTo>
                  <a:lnTo>
                    <a:pt x="26" y="41"/>
                  </a:lnTo>
                  <a:lnTo>
                    <a:pt x="30" y="39"/>
                  </a:lnTo>
                  <a:lnTo>
                    <a:pt x="34" y="37"/>
                  </a:lnTo>
                  <a:lnTo>
                    <a:pt x="38" y="33"/>
                  </a:lnTo>
                  <a:lnTo>
                    <a:pt x="40" y="30"/>
                  </a:lnTo>
                  <a:lnTo>
                    <a:pt x="42" y="25"/>
                  </a:lnTo>
                  <a:lnTo>
                    <a:pt x="42" y="20"/>
                  </a:lnTo>
                  <a:lnTo>
                    <a:pt x="40" y="16"/>
                  </a:lnTo>
                  <a:lnTo>
                    <a:pt x="38" y="13"/>
                  </a:lnTo>
                  <a:lnTo>
                    <a:pt x="38" y="12"/>
                  </a:lnTo>
                  <a:lnTo>
                    <a:pt x="36" y="12"/>
                  </a:lnTo>
                  <a:lnTo>
                    <a:pt x="32" y="9"/>
                  </a:lnTo>
                  <a:lnTo>
                    <a:pt x="28" y="8"/>
                  </a:lnTo>
                  <a:lnTo>
                    <a:pt x="27" y="7"/>
                  </a:lnTo>
                  <a:close/>
                  <a:moveTo>
                    <a:pt x="27" y="0"/>
                  </a:moveTo>
                  <a:lnTo>
                    <a:pt x="39" y="5"/>
                  </a:lnTo>
                  <a:lnTo>
                    <a:pt x="47" y="13"/>
                  </a:lnTo>
                  <a:lnTo>
                    <a:pt x="48" y="25"/>
                  </a:lnTo>
                  <a:lnTo>
                    <a:pt x="43" y="38"/>
                  </a:lnTo>
                  <a:lnTo>
                    <a:pt x="34" y="45"/>
                  </a:lnTo>
                  <a:lnTo>
                    <a:pt x="21" y="48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9" y="47"/>
                  </a:lnTo>
                  <a:lnTo>
                    <a:pt x="9" y="43"/>
                  </a:lnTo>
                  <a:lnTo>
                    <a:pt x="2" y="35"/>
                  </a:lnTo>
                  <a:lnTo>
                    <a:pt x="0" y="25"/>
                  </a:lnTo>
                  <a:lnTo>
                    <a:pt x="2" y="16"/>
                  </a:lnTo>
                  <a:lnTo>
                    <a:pt x="7" y="7"/>
                  </a:lnTo>
                  <a:lnTo>
                    <a:pt x="15" y="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2" name="Freeform 1056"/>
            <p:cNvSpPr>
              <a:spLocks/>
            </p:cNvSpPr>
            <p:nvPr/>
          </p:nvSpPr>
          <p:spPr bwMode="auto">
            <a:xfrm>
              <a:off x="5218112" y="314325"/>
              <a:ext cx="265113" cy="19050"/>
            </a:xfrm>
            <a:custGeom>
              <a:avLst/>
              <a:gdLst>
                <a:gd name="T0" fmla="*/ 51 w 167"/>
                <a:gd name="T1" fmla="*/ 0 h 12"/>
                <a:gd name="T2" fmla="*/ 97 w 167"/>
                <a:gd name="T3" fmla="*/ 0 h 12"/>
                <a:gd name="T4" fmla="*/ 131 w 167"/>
                <a:gd name="T5" fmla="*/ 3 h 12"/>
                <a:gd name="T6" fmla="*/ 165 w 167"/>
                <a:gd name="T7" fmla="*/ 5 h 12"/>
                <a:gd name="T8" fmla="*/ 166 w 167"/>
                <a:gd name="T9" fmla="*/ 6 h 12"/>
                <a:gd name="T10" fmla="*/ 167 w 167"/>
                <a:gd name="T11" fmla="*/ 6 h 12"/>
                <a:gd name="T12" fmla="*/ 167 w 167"/>
                <a:gd name="T13" fmla="*/ 8 h 12"/>
                <a:gd name="T14" fmla="*/ 167 w 167"/>
                <a:gd name="T15" fmla="*/ 10 h 12"/>
                <a:gd name="T16" fmla="*/ 166 w 167"/>
                <a:gd name="T17" fmla="*/ 12 h 12"/>
                <a:gd name="T18" fmla="*/ 163 w 167"/>
                <a:gd name="T19" fmla="*/ 12 h 12"/>
                <a:gd name="T20" fmla="*/ 161 w 167"/>
                <a:gd name="T21" fmla="*/ 12 h 12"/>
                <a:gd name="T22" fmla="*/ 159 w 167"/>
                <a:gd name="T23" fmla="*/ 12 h 12"/>
                <a:gd name="T24" fmla="*/ 158 w 167"/>
                <a:gd name="T25" fmla="*/ 12 h 12"/>
                <a:gd name="T26" fmla="*/ 158 w 167"/>
                <a:gd name="T27" fmla="*/ 12 h 12"/>
                <a:gd name="T28" fmla="*/ 144 w 167"/>
                <a:gd name="T29" fmla="*/ 9 h 12"/>
                <a:gd name="T30" fmla="*/ 144 w 167"/>
                <a:gd name="T31" fmla="*/ 9 h 12"/>
                <a:gd name="T32" fmla="*/ 142 w 167"/>
                <a:gd name="T33" fmla="*/ 9 h 12"/>
                <a:gd name="T34" fmla="*/ 142 w 167"/>
                <a:gd name="T35" fmla="*/ 9 h 12"/>
                <a:gd name="T36" fmla="*/ 123 w 167"/>
                <a:gd name="T37" fmla="*/ 8 h 12"/>
                <a:gd name="T38" fmla="*/ 123 w 167"/>
                <a:gd name="T39" fmla="*/ 8 h 12"/>
                <a:gd name="T40" fmla="*/ 121 w 167"/>
                <a:gd name="T41" fmla="*/ 8 h 12"/>
                <a:gd name="T42" fmla="*/ 121 w 167"/>
                <a:gd name="T43" fmla="*/ 8 h 12"/>
                <a:gd name="T44" fmla="*/ 89 w 167"/>
                <a:gd name="T45" fmla="*/ 8 h 12"/>
                <a:gd name="T46" fmla="*/ 63 w 167"/>
                <a:gd name="T47" fmla="*/ 6 h 12"/>
                <a:gd name="T48" fmla="*/ 61 w 167"/>
                <a:gd name="T49" fmla="*/ 6 h 12"/>
                <a:gd name="T50" fmla="*/ 61 w 167"/>
                <a:gd name="T51" fmla="*/ 6 h 12"/>
                <a:gd name="T52" fmla="*/ 60 w 167"/>
                <a:gd name="T53" fmla="*/ 6 h 12"/>
                <a:gd name="T54" fmla="*/ 55 w 167"/>
                <a:gd name="T55" fmla="*/ 6 h 12"/>
                <a:gd name="T56" fmla="*/ 53 w 167"/>
                <a:gd name="T57" fmla="*/ 6 h 12"/>
                <a:gd name="T58" fmla="*/ 53 w 167"/>
                <a:gd name="T59" fmla="*/ 6 h 12"/>
                <a:gd name="T60" fmla="*/ 52 w 167"/>
                <a:gd name="T61" fmla="*/ 6 h 12"/>
                <a:gd name="T62" fmla="*/ 43 w 167"/>
                <a:gd name="T63" fmla="*/ 6 h 12"/>
                <a:gd name="T64" fmla="*/ 43 w 167"/>
                <a:gd name="T65" fmla="*/ 6 h 12"/>
                <a:gd name="T66" fmla="*/ 43 w 167"/>
                <a:gd name="T67" fmla="*/ 6 h 12"/>
                <a:gd name="T68" fmla="*/ 42 w 167"/>
                <a:gd name="T69" fmla="*/ 8 h 12"/>
                <a:gd name="T70" fmla="*/ 32 w 167"/>
                <a:gd name="T71" fmla="*/ 8 h 12"/>
                <a:gd name="T72" fmla="*/ 31 w 167"/>
                <a:gd name="T73" fmla="*/ 6 h 12"/>
                <a:gd name="T74" fmla="*/ 31 w 167"/>
                <a:gd name="T75" fmla="*/ 6 h 12"/>
                <a:gd name="T76" fmla="*/ 29 w 167"/>
                <a:gd name="T77" fmla="*/ 8 h 12"/>
                <a:gd name="T78" fmla="*/ 19 w 167"/>
                <a:gd name="T79" fmla="*/ 8 h 12"/>
                <a:gd name="T80" fmla="*/ 21 w 167"/>
                <a:gd name="T81" fmla="*/ 6 h 12"/>
                <a:gd name="T82" fmla="*/ 19 w 167"/>
                <a:gd name="T83" fmla="*/ 5 h 12"/>
                <a:gd name="T84" fmla="*/ 19 w 167"/>
                <a:gd name="T85" fmla="*/ 5 h 12"/>
                <a:gd name="T86" fmla="*/ 15 w 167"/>
                <a:gd name="T87" fmla="*/ 8 h 12"/>
                <a:gd name="T88" fmla="*/ 8 w 167"/>
                <a:gd name="T89" fmla="*/ 8 h 12"/>
                <a:gd name="T90" fmla="*/ 4 w 167"/>
                <a:gd name="T91" fmla="*/ 8 h 12"/>
                <a:gd name="T92" fmla="*/ 1 w 167"/>
                <a:gd name="T93" fmla="*/ 6 h 12"/>
                <a:gd name="T94" fmla="*/ 0 w 167"/>
                <a:gd name="T95" fmla="*/ 5 h 12"/>
                <a:gd name="T96" fmla="*/ 0 w 167"/>
                <a:gd name="T97" fmla="*/ 4 h 12"/>
                <a:gd name="T98" fmla="*/ 1 w 167"/>
                <a:gd name="T99" fmla="*/ 1 h 12"/>
                <a:gd name="T100" fmla="*/ 1 w 167"/>
                <a:gd name="T101" fmla="*/ 1 h 12"/>
                <a:gd name="T102" fmla="*/ 1 w 167"/>
                <a:gd name="T103" fmla="*/ 1 h 12"/>
                <a:gd name="T104" fmla="*/ 2 w 167"/>
                <a:gd name="T105" fmla="*/ 1 h 12"/>
                <a:gd name="T106" fmla="*/ 4 w 167"/>
                <a:gd name="T107" fmla="*/ 0 h 12"/>
                <a:gd name="T108" fmla="*/ 51 w 167"/>
                <a:gd name="T10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7" h="12">
                  <a:moveTo>
                    <a:pt x="51" y="0"/>
                  </a:moveTo>
                  <a:lnTo>
                    <a:pt x="97" y="0"/>
                  </a:lnTo>
                  <a:lnTo>
                    <a:pt x="131" y="3"/>
                  </a:lnTo>
                  <a:lnTo>
                    <a:pt x="165" y="5"/>
                  </a:lnTo>
                  <a:lnTo>
                    <a:pt x="166" y="6"/>
                  </a:lnTo>
                  <a:lnTo>
                    <a:pt x="167" y="6"/>
                  </a:lnTo>
                  <a:lnTo>
                    <a:pt x="167" y="8"/>
                  </a:lnTo>
                  <a:lnTo>
                    <a:pt x="167" y="10"/>
                  </a:lnTo>
                  <a:lnTo>
                    <a:pt x="166" y="12"/>
                  </a:lnTo>
                  <a:lnTo>
                    <a:pt x="163" y="12"/>
                  </a:lnTo>
                  <a:lnTo>
                    <a:pt x="161" y="12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58" y="12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2" y="9"/>
                  </a:lnTo>
                  <a:lnTo>
                    <a:pt x="142" y="9"/>
                  </a:lnTo>
                  <a:lnTo>
                    <a:pt x="123" y="8"/>
                  </a:lnTo>
                  <a:lnTo>
                    <a:pt x="123" y="8"/>
                  </a:lnTo>
                  <a:lnTo>
                    <a:pt x="121" y="8"/>
                  </a:lnTo>
                  <a:lnTo>
                    <a:pt x="121" y="8"/>
                  </a:lnTo>
                  <a:lnTo>
                    <a:pt x="89" y="8"/>
                  </a:lnTo>
                  <a:lnTo>
                    <a:pt x="63" y="6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60" y="6"/>
                  </a:lnTo>
                  <a:lnTo>
                    <a:pt x="55" y="6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2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2" y="8"/>
                  </a:lnTo>
                  <a:lnTo>
                    <a:pt x="32" y="8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29" y="8"/>
                  </a:lnTo>
                  <a:lnTo>
                    <a:pt x="19" y="8"/>
                  </a:lnTo>
                  <a:lnTo>
                    <a:pt x="21" y="6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5" y="8"/>
                  </a:lnTo>
                  <a:lnTo>
                    <a:pt x="8" y="8"/>
                  </a:lnTo>
                  <a:lnTo>
                    <a:pt x="4" y="8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4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3" name="Freeform 1057"/>
            <p:cNvSpPr>
              <a:spLocks/>
            </p:cNvSpPr>
            <p:nvPr/>
          </p:nvSpPr>
          <p:spPr bwMode="auto">
            <a:xfrm>
              <a:off x="5219700" y="368300"/>
              <a:ext cx="260350" cy="15875"/>
            </a:xfrm>
            <a:custGeom>
              <a:avLst/>
              <a:gdLst>
                <a:gd name="T0" fmla="*/ 5 w 164"/>
                <a:gd name="T1" fmla="*/ 0 h 10"/>
                <a:gd name="T2" fmla="*/ 7 w 164"/>
                <a:gd name="T3" fmla="*/ 0 h 10"/>
                <a:gd name="T4" fmla="*/ 17 w 164"/>
                <a:gd name="T5" fmla="*/ 0 h 10"/>
                <a:gd name="T6" fmla="*/ 16 w 164"/>
                <a:gd name="T7" fmla="*/ 0 h 10"/>
                <a:gd name="T8" fmla="*/ 17 w 164"/>
                <a:gd name="T9" fmla="*/ 1 h 10"/>
                <a:gd name="T10" fmla="*/ 31 w 164"/>
                <a:gd name="T11" fmla="*/ 0 h 10"/>
                <a:gd name="T12" fmla="*/ 38 w 164"/>
                <a:gd name="T13" fmla="*/ 0 h 10"/>
                <a:gd name="T14" fmla="*/ 38 w 164"/>
                <a:gd name="T15" fmla="*/ 1 h 10"/>
                <a:gd name="T16" fmla="*/ 47 w 164"/>
                <a:gd name="T17" fmla="*/ 0 h 10"/>
                <a:gd name="T18" fmla="*/ 48 w 164"/>
                <a:gd name="T19" fmla="*/ 1 h 10"/>
                <a:gd name="T20" fmla="*/ 54 w 164"/>
                <a:gd name="T21" fmla="*/ 0 h 10"/>
                <a:gd name="T22" fmla="*/ 54 w 164"/>
                <a:gd name="T23" fmla="*/ 1 h 10"/>
                <a:gd name="T24" fmla="*/ 55 w 164"/>
                <a:gd name="T25" fmla="*/ 3 h 10"/>
                <a:gd name="T26" fmla="*/ 69 w 164"/>
                <a:gd name="T27" fmla="*/ 1 h 10"/>
                <a:gd name="T28" fmla="*/ 71 w 164"/>
                <a:gd name="T29" fmla="*/ 3 h 10"/>
                <a:gd name="T30" fmla="*/ 79 w 164"/>
                <a:gd name="T31" fmla="*/ 1 h 10"/>
                <a:gd name="T32" fmla="*/ 80 w 164"/>
                <a:gd name="T33" fmla="*/ 3 h 10"/>
                <a:gd name="T34" fmla="*/ 86 w 164"/>
                <a:gd name="T35" fmla="*/ 1 h 10"/>
                <a:gd name="T36" fmla="*/ 86 w 164"/>
                <a:gd name="T37" fmla="*/ 3 h 10"/>
                <a:gd name="T38" fmla="*/ 88 w 164"/>
                <a:gd name="T39" fmla="*/ 4 h 10"/>
                <a:gd name="T40" fmla="*/ 101 w 164"/>
                <a:gd name="T41" fmla="*/ 3 h 10"/>
                <a:gd name="T42" fmla="*/ 100 w 164"/>
                <a:gd name="T43" fmla="*/ 4 h 10"/>
                <a:gd name="T44" fmla="*/ 101 w 164"/>
                <a:gd name="T45" fmla="*/ 4 h 10"/>
                <a:gd name="T46" fmla="*/ 120 w 164"/>
                <a:gd name="T47" fmla="*/ 4 h 10"/>
                <a:gd name="T48" fmla="*/ 122 w 164"/>
                <a:gd name="T49" fmla="*/ 4 h 10"/>
                <a:gd name="T50" fmla="*/ 130 w 164"/>
                <a:gd name="T51" fmla="*/ 4 h 10"/>
                <a:gd name="T52" fmla="*/ 132 w 164"/>
                <a:gd name="T53" fmla="*/ 4 h 10"/>
                <a:gd name="T54" fmla="*/ 160 w 164"/>
                <a:gd name="T55" fmla="*/ 4 h 10"/>
                <a:gd name="T56" fmla="*/ 164 w 164"/>
                <a:gd name="T57" fmla="*/ 7 h 10"/>
                <a:gd name="T58" fmla="*/ 162 w 164"/>
                <a:gd name="T59" fmla="*/ 9 h 10"/>
                <a:gd name="T60" fmla="*/ 160 w 164"/>
                <a:gd name="T61" fmla="*/ 10 h 10"/>
                <a:gd name="T62" fmla="*/ 4 w 164"/>
                <a:gd name="T63" fmla="*/ 7 h 10"/>
                <a:gd name="T64" fmla="*/ 1 w 164"/>
                <a:gd name="T65" fmla="*/ 5 h 10"/>
                <a:gd name="T66" fmla="*/ 1 w 164"/>
                <a:gd name="T67" fmla="*/ 5 h 10"/>
                <a:gd name="T68" fmla="*/ 0 w 164"/>
                <a:gd name="T69" fmla="*/ 1 h 10"/>
                <a:gd name="T70" fmla="*/ 4 w 164"/>
                <a:gd name="T7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4" h="10">
                  <a:moveTo>
                    <a:pt x="4" y="0"/>
                  </a:move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2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8" y="0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41" y="0"/>
                  </a:lnTo>
                  <a:lnTo>
                    <a:pt x="47" y="0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4" y="3"/>
                  </a:lnTo>
                  <a:lnTo>
                    <a:pt x="55" y="3"/>
                  </a:lnTo>
                  <a:lnTo>
                    <a:pt x="58" y="1"/>
                  </a:lnTo>
                  <a:lnTo>
                    <a:pt x="69" y="1"/>
                  </a:lnTo>
                  <a:lnTo>
                    <a:pt x="69" y="3"/>
                  </a:lnTo>
                  <a:lnTo>
                    <a:pt x="71" y="3"/>
                  </a:lnTo>
                  <a:lnTo>
                    <a:pt x="71" y="1"/>
                  </a:lnTo>
                  <a:lnTo>
                    <a:pt x="79" y="1"/>
                  </a:lnTo>
                  <a:lnTo>
                    <a:pt x="79" y="3"/>
                  </a:lnTo>
                  <a:lnTo>
                    <a:pt x="80" y="3"/>
                  </a:lnTo>
                  <a:lnTo>
                    <a:pt x="80" y="1"/>
                  </a:lnTo>
                  <a:lnTo>
                    <a:pt x="86" y="1"/>
                  </a:lnTo>
                  <a:lnTo>
                    <a:pt x="86" y="3"/>
                  </a:lnTo>
                  <a:lnTo>
                    <a:pt x="86" y="3"/>
                  </a:lnTo>
                  <a:lnTo>
                    <a:pt x="86" y="4"/>
                  </a:lnTo>
                  <a:lnTo>
                    <a:pt x="88" y="4"/>
                  </a:lnTo>
                  <a:lnTo>
                    <a:pt x="89" y="3"/>
                  </a:lnTo>
                  <a:lnTo>
                    <a:pt x="101" y="3"/>
                  </a:lnTo>
                  <a:lnTo>
                    <a:pt x="100" y="3"/>
                  </a:lnTo>
                  <a:lnTo>
                    <a:pt x="100" y="4"/>
                  </a:lnTo>
                  <a:lnTo>
                    <a:pt x="100" y="4"/>
                  </a:lnTo>
                  <a:lnTo>
                    <a:pt x="101" y="4"/>
                  </a:lnTo>
                  <a:lnTo>
                    <a:pt x="103" y="3"/>
                  </a:lnTo>
                  <a:lnTo>
                    <a:pt x="120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1" y="4"/>
                  </a:lnTo>
                  <a:lnTo>
                    <a:pt x="132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2" y="5"/>
                  </a:lnTo>
                  <a:lnTo>
                    <a:pt x="164" y="7"/>
                  </a:lnTo>
                  <a:lnTo>
                    <a:pt x="164" y="8"/>
                  </a:lnTo>
                  <a:lnTo>
                    <a:pt x="162" y="9"/>
                  </a:lnTo>
                  <a:lnTo>
                    <a:pt x="161" y="10"/>
                  </a:lnTo>
                  <a:lnTo>
                    <a:pt x="160" y="10"/>
                  </a:lnTo>
                  <a:lnTo>
                    <a:pt x="82" y="9"/>
                  </a:lnTo>
                  <a:lnTo>
                    <a:pt x="4" y="7"/>
                  </a:lnTo>
                  <a:lnTo>
                    <a:pt x="3" y="7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4" name="Freeform 1058"/>
            <p:cNvSpPr>
              <a:spLocks noEditPoints="1"/>
            </p:cNvSpPr>
            <p:nvPr/>
          </p:nvSpPr>
          <p:spPr bwMode="auto">
            <a:xfrm>
              <a:off x="5308600" y="407987"/>
              <a:ext cx="65088" cy="60325"/>
            </a:xfrm>
            <a:custGeom>
              <a:avLst/>
              <a:gdLst>
                <a:gd name="T0" fmla="*/ 24 w 41"/>
                <a:gd name="T1" fmla="*/ 2 h 38"/>
                <a:gd name="T2" fmla="*/ 16 w 41"/>
                <a:gd name="T3" fmla="*/ 6 h 38"/>
                <a:gd name="T4" fmla="*/ 13 w 41"/>
                <a:gd name="T5" fmla="*/ 8 h 38"/>
                <a:gd name="T6" fmla="*/ 11 w 41"/>
                <a:gd name="T7" fmla="*/ 9 h 38"/>
                <a:gd name="T8" fmla="*/ 9 w 41"/>
                <a:gd name="T9" fmla="*/ 9 h 38"/>
                <a:gd name="T10" fmla="*/ 9 w 41"/>
                <a:gd name="T11" fmla="*/ 10 h 38"/>
                <a:gd name="T12" fmla="*/ 9 w 41"/>
                <a:gd name="T13" fmla="*/ 10 h 38"/>
                <a:gd name="T14" fmla="*/ 8 w 41"/>
                <a:gd name="T15" fmla="*/ 14 h 38"/>
                <a:gd name="T16" fmla="*/ 7 w 41"/>
                <a:gd name="T17" fmla="*/ 18 h 38"/>
                <a:gd name="T18" fmla="*/ 7 w 41"/>
                <a:gd name="T19" fmla="*/ 18 h 38"/>
                <a:gd name="T20" fmla="*/ 7 w 41"/>
                <a:gd name="T21" fmla="*/ 18 h 38"/>
                <a:gd name="T22" fmla="*/ 7 w 41"/>
                <a:gd name="T23" fmla="*/ 19 h 38"/>
                <a:gd name="T24" fmla="*/ 8 w 41"/>
                <a:gd name="T25" fmla="*/ 23 h 38"/>
                <a:gd name="T26" fmla="*/ 12 w 41"/>
                <a:gd name="T27" fmla="*/ 27 h 38"/>
                <a:gd name="T28" fmla="*/ 15 w 41"/>
                <a:gd name="T29" fmla="*/ 30 h 38"/>
                <a:gd name="T30" fmla="*/ 20 w 41"/>
                <a:gd name="T31" fmla="*/ 30 h 38"/>
                <a:gd name="T32" fmla="*/ 24 w 41"/>
                <a:gd name="T33" fmla="*/ 30 h 38"/>
                <a:gd name="T34" fmla="*/ 26 w 41"/>
                <a:gd name="T35" fmla="*/ 30 h 38"/>
                <a:gd name="T36" fmla="*/ 26 w 41"/>
                <a:gd name="T37" fmla="*/ 30 h 38"/>
                <a:gd name="T38" fmla="*/ 28 w 41"/>
                <a:gd name="T39" fmla="*/ 30 h 38"/>
                <a:gd name="T40" fmla="*/ 28 w 41"/>
                <a:gd name="T41" fmla="*/ 29 h 38"/>
                <a:gd name="T42" fmla="*/ 33 w 41"/>
                <a:gd name="T43" fmla="*/ 23 h 38"/>
                <a:gd name="T44" fmla="*/ 34 w 41"/>
                <a:gd name="T45" fmla="*/ 16 h 38"/>
                <a:gd name="T46" fmla="*/ 30 w 41"/>
                <a:gd name="T47" fmla="*/ 9 h 38"/>
                <a:gd name="T48" fmla="*/ 23 w 41"/>
                <a:gd name="T49" fmla="*/ 6 h 38"/>
                <a:gd name="T50" fmla="*/ 25 w 41"/>
                <a:gd name="T51" fmla="*/ 4 h 38"/>
                <a:gd name="T52" fmla="*/ 25 w 41"/>
                <a:gd name="T53" fmla="*/ 2 h 38"/>
                <a:gd name="T54" fmla="*/ 24 w 41"/>
                <a:gd name="T55" fmla="*/ 2 h 38"/>
                <a:gd name="T56" fmla="*/ 19 w 41"/>
                <a:gd name="T57" fmla="*/ 0 h 38"/>
                <a:gd name="T58" fmla="*/ 19 w 41"/>
                <a:gd name="T59" fmla="*/ 0 h 38"/>
                <a:gd name="T60" fmla="*/ 29 w 41"/>
                <a:gd name="T61" fmla="*/ 0 h 38"/>
                <a:gd name="T62" fmla="*/ 37 w 41"/>
                <a:gd name="T63" fmla="*/ 5 h 38"/>
                <a:gd name="T64" fmla="*/ 41 w 41"/>
                <a:gd name="T65" fmla="*/ 16 h 38"/>
                <a:gd name="T66" fmla="*/ 40 w 41"/>
                <a:gd name="T67" fmla="*/ 26 h 38"/>
                <a:gd name="T68" fmla="*/ 34 w 41"/>
                <a:gd name="T69" fmla="*/ 34 h 38"/>
                <a:gd name="T70" fmla="*/ 25 w 41"/>
                <a:gd name="T71" fmla="*/ 38 h 38"/>
                <a:gd name="T72" fmla="*/ 16 w 41"/>
                <a:gd name="T73" fmla="*/ 36 h 38"/>
                <a:gd name="T74" fmla="*/ 8 w 41"/>
                <a:gd name="T75" fmla="*/ 34 h 38"/>
                <a:gd name="T76" fmla="*/ 3 w 41"/>
                <a:gd name="T77" fmla="*/ 27 h 38"/>
                <a:gd name="T78" fmla="*/ 0 w 41"/>
                <a:gd name="T79" fmla="*/ 19 h 38"/>
                <a:gd name="T80" fmla="*/ 0 w 41"/>
                <a:gd name="T81" fmla="*/ 14 h 38"/>
                <a:gd name="T82" fmla="*/ 2 w 41"/>
                <a:gd name="T83" fmla="*/ 9 h 38"/>
                <a:gd name="T84" fmla="*/ 4 w 41"/>
                <a:gd name="T85" fmla="*/ 5 h 38"/>
                <a:gd name="T86" fmla="*/ 8 w 41"/>
                <a:gd name="T87" fmla="*/ 2 h 38"/>
                <a:gd name="T88" fmla="*/ 13 w 41"/>
                <a:gd name="T89" fmla="*/ 0 h 38"/>
                <a:gd name="T90" fmla="*/ 19 w 41"/>
                <a:gd name="T9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" h="38">
                  <a:moveTo>
                    <a:pt x="24" y="2"/>
                  </a:moveTo>
                  <a:lnTo>
                    <a:pt x="16" y="6"/>
                  </a:lnTo>
                  <a:lnTo>
                    <a:pt x="13" y="8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8" y="14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9"/>
                  </a:lnTo>
                  <a:lnTo>
                    <a:pt x="8" y="23"/>
                  </a:lnTo>
                  <a:lnTo>
                    <a:pt x="12" y="27"/>
                  </a:lnTo>
                  <a:lnTo>
                    <a:pt x="15" y="30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28" y="29"/>
                  </a:lnTo>
                  <a:lnTo>
                    <a:pt x="33" y="23"/>
                  </a:lnTo>
                  <a:lnTo>
                    <a:pt x="34" y="16"/>
                  </a:lnTo>
                  <a:lnTo>
                    <a:pt x="30" y="9"/>
                  </a:lnTo>
                  <a:lnTo>
                    <a:pt x="23" y="6"/>
                  </a:lnTo>
                  <a:lnTo>
                    <a:pt x="25" y="4"/>
                  </a:lnTo>
                  <a:lnTo>
                    <a:pt x="25" y="2"/>
                  </a:lnTo>
                  <a:lnTo>
                    <a:pt x="24" y="2"/>
                  </a:lnTo>
                  <a:close/>
                  <a:moveTo>
                    <a:pt x="19" y="0"/>
                  </a:moveTo>
                  <a:lnTo>
                    <a:pt x="19" y="0"/>
                  </a:lnTo>
                  <a:lnTo>
                    <a:pt x="29" y="0"/>
                  </a:lnTo>
                  <a:lnTo>
                    <a:pt x="37" y="5"/>
                  </a:lnTo>
                  <a:lnTo>
                    <a:pt x="41" y="16"/>
                  </a:lnTo>
                  <a:lnTo>
                    <a:pt x="40" y="26"/>
                  </a:lnTo>
                  <a:lnTo>
                    <a:pt x="34" y="34"/>
                  </a:lnTo>
                  <a:lnTo>
                    <a:pt x="25" y="38"/>
                  </a:lnTo>
                  <a:lnTo>
                    <a:pt x="16" y="36"/>
                  </a:lnTo>
                  <a:lnTo>
                    <a:pt x="8" y="34"/>
                  </a:lnTo>
                  <a:lnTo>
                    <a:pt x="3" y="27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5" name="Freeform 1059"/>
            <p:cNvSpPr>
              <a:spLocks/>
            </p:cNvSpPr>
            <p:nvPr/>
          </p:nvSpPr>
          <p:spPr bwMode="auto">
            <a:xfrm>
              <a:off x="5314950" y="231775"/>
              <a:ext cx="58738" cy="53975"/>
            </a:xfrm>
            <a:custGeom>
              <a:avLst/>
              <a:gdLst>
                <a:gd name="T0" fmla="*/ 26 w 37"/>
                <a:gd name="T1" fmla="*/ 1 h 34"/>
                <a:gd name="T2" fmla="*/ 22 w 37"/>
                <a:gd name="T3" fmla="*/ 6 h 34"/>
                <a:gd name="T4" fmla="*/ 15 w 37"/>
                <a:gd name="T5" fmla="*/ 13 h 34"/>
                <a:gd name="T6" fmla="*/ 5 w 37"/>
                <a:gd name="T7" fmla="*/ 21 h 34"/>
                <a:gd name="T8" fmla="*/ 5 w 37"/>
                <a:gd name="T9" fmla="*/ 21 h 34"/>
                <a:gd name="T10" fmla="*/ 34 w 37"/>
                <a:gd name="T11" fmla="*/ 5 h 34"/>
                <a:gd name="T12" fmla="*/ 36 w 37"/>
                <a:gd name="T13" fmla="*/ 5 h 34"/>
                <a:gd name="T14" fmla="*/ 36 w 37"/>
                <a:gd name="T15" fmla="*/ 6 h 34"/>
                <a:gd name="T16" fmla="*/ 24 w 37"/>
                <a:gd name="T17" fmla="*/ 21 h 34"/>
                <a:gd name="T18" fmla="*/ 34 w 37"/>
                <a:gd name="T19" fmla="*/ 14 h 34"/>
                <a:gd name="T20" fmla="*/ 36 w 37"/>
                <a:gd name="T21" fmla="*/ 15 h 34"/>
                <a:gd name="T22" fmla="*/ 25 w 37"/>
                <a:gd name="T23" fmla="*/ 24 h 34"/>
                <a:gd name="T24" fmla="*/ 28 w 37"/>
                <a:gd name="T25" fmla="*/ 24 h 34"/>
                <a:gd name="T26" fmla="*/ 36 w 37"/>
                <a:gd name="T27" fmla="*/ 21 h 34"/>
                <a:gd name="T28" fmla="*/ 34 w 37"/>
                <a:gd name="T29" fmla="*/ 24 h 34"/>
                <a:gd name="T30" fmla="*/ 28 w 37"/>
                <a:gd name="T31" fmla="*/ 30 h 34"/>
                <a:gd name="T32" fmla="*/ 26 w 37"/>
                <a:gd name="T33" fmla="*/ 28 h 34"/>
                <a:gd name="T34" fmla="*/ 30 w 37"/>
                <a:gd name="T35" fmla="*/ 26 h 34"/>
                <a:gd name="T36" fmla="*/ 25 w 37"/>
                <a:gd name="T37" fmla="*/ 28 h 34"/>
                <a:gd name="T38" fmla="*/ 16 w 37"/>
                <a:gd name="T39" fmla="*/ 34 h 34"/>
                <a:gd name="T40" fmla="*/ 15 w 37"/>
                <a:gd name="T41" fmla="*/ 32 h 34"/>
                <a:gd name="T42" fmla="*/ 19 w 37"/>
                <a:gd name="T43" fmla="*/ 27 h 34"/>
                <a:gd name="T44" fmla="*/ 29 w 37"/>
                <a:gd name="T45" fmla="*/ 19 h 34"/>
                <a:gd name="T46" fmla="*/ 16 w 37"/>
                <a:gd name="T47" fmla="*/ 26 h 34"/>
                <a:gd name="T48" fmla="*/ 9 w 37"/>
                <a:gd name="T49" fmla="*/ 30 h 34"/>
                <a:gd name="T50" fmla="*/ 8 w 37"/>
                <a:gd name="T51" fmla="*/ 28 h 34"/>
                <a:gd name="T52" fmla="*/ 8 w 37"/>
                <a:gd name="T53" fmla="*/ 27 h 34"/>
                <a:gd name="T54" fmla="*/ 28 w 37"/>
                <a:gd name="T55" fmla="*/ 10 h 34"/>
                <a:gd name="T56" fmla="*/ 5 w 37"/>
                <a:gd name="T57" fmla="*/ 23 h 34"/>
                <a:gd name="T58" fmla="*/ 0 w 37"/>
                <a:gd name="T59" fmla="*/ 23 h 34"/>
                <a:gd name="T60" fmla="*/ 5 w 37"/>
                <a:gd name="T61" fmla="*/ 18 h 34"/>
                <a:gd name="T62" fmla="*/ 15 w 37"/>
                <a:gd name="T63" fmla="*/ 11 h 34"/>
                <a:gd name="T64" fmla="*/ 22 w 37"/>
                <a:gd name="T65" fmla="*/ 3 h 34"/>
                <a:gd name="T66" fmla="*/ 5 w 37"/>
                <a:gd name="T67" fmla="*/ 14 h 34"/>
                <a:gd name="T68" fmla="*/ 4 w 37"/>
                <a:gd name="T69" fmla="*/ 14 h 34"/>
                <a:gd name="T70" fmla="*/ 5 w 37"/>
                <a:gd name="T71" fmla="*/ 13 h 34"/>
                <a:gd name="T72" fmla="*/ 25 w 37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" h="34">
                  <a:moveTo>
                    <a:pt x="25" y="0"/>
                  </a:moveTo>
                  <a:lnTo>
                    <a:pt x="26" y="1"/>
                  </a:lnTo>
                  <a:lnTo>
                    <a:pt x="26" y="1"/>
                  </a:lnTo>
                  <a:lnTo>
                    <a:pt x="22" y="6"/>
                  </a:lnTo>
                  <a:lnTo>
                    <a:pt x="19" y="10"/>
                  </a:lnTo>
                  <a:lnTo>
                    <a:pt x="15" y="13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4" y="22"/>
                  </a:lnTo>
                  <a:lnTo>
                    <a:pt x="5" y="21"/>
                  </a:lnTo>
                  <a:lnTo>
                    <a:pt x="20" y="13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13" y="26"/>
                  </a:lnTo>
                  <a:lnTo>
                    <a:pt x="24" y="21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0" y="21"/>
                  </a:lnTo>
                  <a:lnTo>
                    <a:pt x="25" y="24"/>
                  </a:lnTo>
                  <a:lnTo>
                    <a:pt x="20" y="30"/>
                  </a:lnTo>
                  <a:lnTo>
                    <a:pt x="28" y="24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7" y="21"/>
                  </a:lnTo>
                  <a:lnTo>
                    <a:pt x="34" y="24"/>
                  </a:lnTo>
                  <a:lnTo>
                    <a:pt x="32" y="27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6" y="28"/>
                  </a:lnTo>
                  <a:lnTo>
                    <a:pt x="30" y="26"/>
                  </a:lnTo>
                  <a:lnTo>
                    <a:pt x="33" y="23"/>
                  </a:lnTo>
                  <a:lnTo>
                    <a:pt x="25" y="28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5" y="34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9" y="27"/>
                  </a:lnTo>
                  <a:lnTo>
                    <a:pt x="24" y="23"/>
                  </a:lnTo>
                  <a:lnTo>
                    <a:pt x="29" y="19"/>
                  </a:lnTo>
                  <a:lnTo>
                    <a:pt x="22" y="22"/>
                  </a:lnTo>
                  <a:lnTo>
                    <a:pt x="16" y="26"/>
                  </a:lnTo>
                  <a:lnTo>
                    <a:pt x="11" y="30"/>
                  </a:lnTo>
                  <a:lnTo>
                    <a:pt x="9" y="30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27"/>
                  </a:lnTo>
                  <a:lnTo>
                    <a:pt x="19" y="18"/>
                  </a:lnTo>
                  <a:lnTo>
                    <a:pt x="28" y="10"/>
                  </a:lnTo>
                  <a:lnTo>
                    <a:pt x="17" y="17"/>
                  </a:lnTo>
                  <a:lnTo>
                    <a:pt x="5" y="23"/>
                  </a:lnTo>
                  <a:lnTo>
                    <a:pt x="2" y="24"/>
                  </a:lnTo>
                  <a:lnTo>
                    <a:pt x="0" y="23"/>
                  </a:lnTo>
                  <a:lnTo>
                    <a:pt x="2" y="22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3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24" y="1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6" name="Freeform 1060"/>
            <p:cNvSpPr>
              <a:spLocks/>
            </p:cNvSpPr>
            <p:nvPr/>
          </p:nvSpPr>
          <p:spPr bwMode="auto">
            <a:xfrm>
              <a:off x="5226050" y="322262"/>
              <a:ext cx="247650" cy="52388"/>
            </a:xfrm>
            <a:custGeom>
              <a:avLst/>
              <a:gdLst>
                <a:gd name="T0" fmla="*/ 4 w 156"/>
                <a:gd name="T1" fmla="*/ 16 h 33"/>
                <a:gd name="T2" fmla="*/ 17 w 156"/>
                <a:gd name="T3" fmla="*/ 7 h 33"/>
                <a:gd name="T4" fmla="*/ 21 w 156"/>
                <a:gd name="T5" fmla="*/ 15 h 33"/>
                <a:gd name="T6" fmla="*/ 18 w 156"/>
                <a:gd name="T7" fmla="*/ 25 h 33"/>
                <a:gd name="T8" fmla="*/ 21 w 156"/>
                <a:gd name="T9" fmla="*/ 24 h 33"/>
                <a:gd name="T10" fmla="*/ 50 w 156"/>
                <a:gd name="T11" fmla="*/ 5 h 33"/>
                <a:gd name="T12" fmla="*/ 41 w 156"/>
                <a:gd name="T13" fmla="*/ 21 h 33"/>
                <a:gd name="T14" fmla="*/ 67 w 156"/>
                <a:gd name="T15" fmla="*/ 3 h 33"/>
                <a:gd name="T16" fmla="*/ 47 w 156"/>
                <a:gd name="T17" fmla="*/ 25 h 33"/>
                <a:gd name="T18" fmla="*/ 68 w 156"/>
                <a:gd name="T19" fmla="*/ 7 h 33"/>
                <a:gd name="T20" fmla="*/ 55 w 156"/>
                <a:gd name="T21" fmla="*/ 28 h 33"/>
                <a:gd name="T22" fmla="*/ 65 w 156"/>
                <a:gd name="T23" fmla="*/ 20 h 33"/>
                <a:gd name="T24" fmla="*/ 72 w 156"/>
                <a:gd name="T25" fmla="*/ 25 h 33"/>
                <a:gd name="T26" fmla="*/ 75 w 156"/>
                <a:gd name="T27" fmla="*/ 22 h 33"/>
                <a:gd name="T28" fmla="*/ 84 w 156"/>
                <a:gd name="T29" fmla="*/ 22 h 33"/>
                <a:gd name="T30" fmla="*/ 116 w 156"/>
                <a:gd name="T31" fmla="*/ 3 h 33"/>
                <a:gd name="T32" fmla="*/ 127 w 156"/>
                <a:gd name="T33" fmla="*/ 4 h 33"/>
                <a:gd name="T34" fmla="*/ 137 w 156"/>
                <a:gd name="T35" fmla="*/ 4 h 33"/>
                <a:gd name="T36" fmla="*/ 144 w 156"/>
                <a:gd name="T37" fmla="*/ 7 h 33"/>
                <a:gd name="T38" fmla="*/ 153 w 156"/>
                <a:gd name="T39" fmla="*/ 7 h 33"/>
                <a:gd name="T40" fmla="*/ 143 w 156"/>
                <a:gd name="T41" fmla="*/ 29 h 33"/>
                <a:gd name="T42" fmla="*/ 149 w 156"/>
                <a:gd name="T43" fmla="*/ 22 h 33"/>
                <a:gd name="T44" fmla="*/ 149 w 156"/>
                <a:gd name="T45" fmla="*/ 29 h 33"/>
                <a:gd name="T46" fmla="*/ 153 w 156"/>
                <a:gd name="T47" fmla="*/ 32 h 33"/>
                <a:gd name="T48" fmla="*/ 150 w 156"/>
                <a:gd name="T49" fmla="*/ 24 h 33"/>
                <a:gd name="T50" fmla="*/ 139 w 156"/>
                <a:gd name="T51" fmla="*/ 33 h 33"/>
                <a:gd name="T52" fmla="*/ 150 w 156"/>
                <a:gd name="T53" fmla="*/ 9 h 33"/>
                <a:gd name="T54" fmla="*/ 128 w 156"/>
                <a:gd name="T55" fmla="*/ 33 h 33"/>
                <a:gd name="T56" fmla="*/ 141 w 156"/>
                <a:gd name="T57" fmla="*/ 13 h 33"/>
                <a:gd name="T58" fmla="*/ 116 w 156"/>
                <a:gd name="T59" fmla="*/ 32 h 33"/>
                <a:gd name="T60" fmla="*/ 133 w 156"/>
                <a:gd name="T61" fmla="*/ 9 h 33"/>
                <a:gd name="T62" fmla="*/ 126 w 156"/>
                <a:gd name="T63" fmla="*/ 7 h 33"/>
                <a:gd name="T64" fmla="*/ 97 w 156"/>
                <a:gd name="T65" fmla="*/ 32 h 33"/>
                <a:gd name="T66" fmla="*/ 115 w 156"/>
                <a:gd name="T67" fmla="*/ 5 h 33"/>
                <a:gd name="T68" fmla="*/ 82 w 156"/>
                <a:gd name="T69" fmla="*/ 32 h 33"/>
                <a:gd name="T70" fmla="*/ 97 w 156"/>
                <a:gd name="T71" fmla="*/ 13 h 33"/>
                <a:gd name="T72" fmla="*/ 82 w 156"/>
                <a:gd name="T73" fmla="*/ 22 h 33"/>
                <a:gd name="T74" fmla="*/ 96 w 156"/>
                <a:gd name="T75" fmla="*/ 5 h 33"/>
                <a:gd name="T76" fmla="*/ 65 w 156"/>
                <a:gd name="T77" fmla="*/ 30 h 33"/>
                <a:gd name="T78" fmla="*/ 82 w 156"/>
                <a:gd name="T79" fmla="*/ 7 h 33"/>
                <a:gd name="T80" fmla="*/ 50 w 156"/>
                <a:gd name="T81" fmla="*/ 32 h 33"/>
                <a:gd name="T82" fmla="*/ 72 w 156"/>
                <a:gd name="T83" fmla="*/ 5 h 33"/>
                <a:gd name="T84" fmla="*/ 43 w 156"/>
                <a:gd name="T85" fmla="*/ 29 h 33"/>
                <a:gd name="T86" fmla="*/ 61 w 156"/>
                <a:gd name="T87" fmla="*/ 7 h 33"/>
                <a:gd name="T88" fmla="*/ 34 w 156"/>
                <a:gd name="T89" fmla="*/ 30 h 33"/>
                <a:gd name="T90" fmla="*/ 52 w 156"/>
                <a:gd name="T91" fmla="*/ 5 h 33"/>
                <a:gd name="T92" fmla="*/ 27 w 156"/>
                <a:gd name="T93" fmla="*/ 28 h 33"/>
                <a:gd name="T94" fmla="*/ 41 w 156"/>
                <a:gd name="T95" fmla="*/ 9 h 33"/>
                <a:gd name="T96" fmla="*/ 13 w 156"/>
                <a:gd name="T97" fmla="*/ 30 h 33"/>
                <a:gd name="T98" fmla="*/ 29 w 156"/>
                <a:gd name="T99" fmla="*/ 12 h 33"/>
                <a:gd name="T100" fmla="*/ 31 w 156"/>
                <a:gd name="T101" fmla="*/ 8 h 33"/>
                <a:gd name="T102" fmla="*/ 9 w 156"/>
                <a:gd name="T103" fmla="*/ 20 h 33"/>
                <a:gd name="T104" fmla="*/ 3 w 156"/>
                <a:gd name="T105" fmla="*/ 21 h 33"/>
                <a:gd name="T106" fmla="*/ 12 w 156"/>
                <a:gd name="T107" fmla="*/ 4 h 33"/>
                <a:gd name="T108" fmla="*/ 3 w 156"/>
                <a:gd name="T109" fmla="*/ 15 h 33"/>
                <a:gd name="T110" fmla="*/ 14 w 156"/>
                <a:gd name="T1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6" h="33">
                  <a:moveTo>
                    <a:pt x="14" y="0"/>
                  </a:moveTo>
                  <a:lnTo>
                    <a:pt x="14" y="0"/>
                  </a:lnTo>
                  <a:lnTo>
                    <a:pt x="16" y="1"/>
                  </a:lnTo>
                  <a:lnTo>
                    <a:pt x="14" y="3"/>
                  </a:lnTo>
                  <a:lnTo>
                    <a:pt x="10" y="8"/>
                  </a:lnTo>
                  <a:lnTo>
                    <a:pt x="6" y="13"/>
                  </a:lnTo>
                  <a:lnTo>
                    <a:pt x="5" y="15"/>
                  </a:lnTo>
                  <a:lnTo>
                    <a:pt x="4" y="16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10" y="12"/>
                  </a:lnTo>
                  <a:lnTo>
                    <a:pt x="17" y="7"/>
                  </a:lnTo>
                  <a:lnTo>
                    <a:pt x="24" y="3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3"/>
                  </a:lnTo>
                  <a:lnTo>
                    <a:pt x="26" y="3"/>
                  </a:lnTo>
                  <a:lnTo>
                    <a:pt x="17" y="16"/>
                  </a:lnTo>
                  <a:lnTo>
                    <a:pt x="5" y="26"/>
                  </a:lnTo>
                  <a:lnTo>
                    <a:pt x="21" y="15"/>
                  </a:lnTo>
                  <a:lnTo>
                    <a:pt x="37" y="3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3"/>
                  </a:lnTo>
                  <a:lnTo>
                    <a:pt x="33" y="11"/>
                  </a:lnTo>
                  <a:lnTo>
                    <a:pt x="26" y="17"/>
                  </a:lnTo>
                  <a:lnTo>
                    <a:pt x="18" y="25"/>
                  </a:lnTo>
                  <a:lnTo>
                    <a:pt x="17" y="26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8" y="26"/>
                  </a:lnTo>
                  <a:lnTo>
                    <a:pt x="20" y="25"/>
                  </a:lnTo>
                  <a:lnTo>
                    <a:pt x="21" y="25"/>
                  </a:lnTo>
                  <a:lnTo>
                    <a:pt x="21" y="24"/>
                  </a:lnTo>
                  <a:lnTo>
                    <a:pt x="34" y="13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50" y="1"/>
                  </a:lnTo>
                  <a:lnTo>
                    <a:pt x="48" y="3"/>
                  </a:lnTo>
                  <a:lnTo>
                    <a:pt x="44" y="9"/>
                  </a:lnTo>
                  <a:lnTo>
                    <a:pt x="50" y="5"/>
                  </a:lnTo>
                  <a:lnTo>
                    <a:pt x="55" y="1"/>
                  </a:lnTo>
                  <a:lnTo>
                    <a:pt x="56" y="1"/>
                  </a:lnTo>
                  <a:lnTo>
                    <a:pt x="56" y="1"/>
                  </a:lnTo>
                  <a:lnTo>
                    <a:pt x="58" y="1"/>
                  </a:lnTo>
                  <a:lnTo>
                    <a:pt x="58" y="3"/>
                  </a:lnTo>
                  <a:lnTo>
                    <a:pt x="48" y="11"/>
                  </a:lnTo>
                  <a:lnTo>
                    <a:pt x="42" y="20"/>
                  </a:lnTo>
                  <a:lnTo>
                    <a:pt x="41" y="21"/>
                  </a:lnTo>
                  <a:lnTo>
                    <a:pt x="39" y="24"/>
                  </a:lnTo>
                  <a:lnTo>
                    <a:pt x="38" y="25"/>
                  </a:lnTo>
                  <a:lnTo>
                    <a:pt x="37" y="26"/>
                  </a:lnTo>
                  <a:lnTo>
                    <a:pt x="44" y="21"/>
                  </a:lnTo>
                  <a:lnTo>
                    <a:pt x="54" y="11"/>
                  </a:lnTo>
                  <a:lnTo>
                    <a:pt x="65" y="3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7" y="4"/>
                  </a:lnTo>
                  <a:lnTo>
                    <a:pt x="60" y="11"/>
                  </a:lnTo>
                  <a:lnTo>
                    <a:pt x="54" y="17"/>
                  </a:lnTo>
                  <a:lnTo>
                    <a:pt x="52" y="18"/>
                  </a:lnTo>
                  <a:lnTo>
                    <a:pt x="51" y="20"/>
                  </a:lnTo>
                  <a:lnTo>
                    <a:pt x="50" y="21"/>
                  </a:lnTo>
                  <a:lnTo>
                    <a:pt x="48" y="22"/>
                  </a:lnTo>
                  <a:lnTo>
                    <a:pt x="47" y="25"/>
                  </a:lnTo>
                  <a:lnTo>
                    <a:pt x="47" y="25"/>
                  </a:lnTo>
                  <a:lnTo>
                    <a:pt x="46" y="26"/>
                  </a:lnTo>
                  <a:lnTo>
                    <a:pt x="47" y="26"/>
                  </a:lnTo>
                  <a:lnTo>
                    <a:pt x="48" y="25"/>
                  </a:lnTo>
                  <a:lnTo>
                    <a:pt x="54" y="20"/>
                  </a:lnTo>
                  <a:lnTo>
                    <a:pt x="58" y="16"/>
                  </a:lnTo>
                  <a:lnTo>
                    <a:pt x="63" y="11"/>
                  </a:lnTo>
                  <a:lnTo>
                    <a:pt x="68" y="7"/>
                  </a:lnTo>
                  <a:lnTo>
                    <a:pt x="73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4"/>
                  </a:lnTo>
                  <a:lnTo>
                    <a:pt x="67" y="15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5" y="28"/>
                  </a:lnTo>
                  <a:lnTo>
                    <a:pt x="55" y="28"/>
                  </a:lnTo>
                  <a:lnTo>
                    <a:pt x="56" y="26"/>
                  </a:lnTo>
                  <a:lnTo>
                    <a:pt x="58" y="26"/>
                  </a:lnTo>
                  <a:lnTo>
                    <a:pt x="59" y="25"/>
                  </a:lnTo>
                  <a:lnTo>
                    <a:pt x="61" y="24"/>
                  </a:lnTo>
                  <a:lnTo>
                    <a:pt x="63" y="22"/>
                  </a:lnTo>
                  <a:lnTo>
                    <a:pt x="64" y="21"/>
                  </a:lnTo>
                  <a:lnTo>
                    <a:pt x="65" y="20"/>
                  </a:lnTo>
                  <a:lnTo>
                    <a:pt x="69" y="16"/>
                  </a:lnTo>
                  <a:lnTo>
                    <a:pt x="75" y="11"/>
                  </a:lnTo>
                  <a:lnTo>
                    <a:pt x="80" y="7"/>
                  </a:lnTo>
                  <a:lnTo>
                    <a:pt x="85" y="4"/>
                  </a:lnTo>
                  <a:lnTo>
                    <a:pt x="86" y="4"/>
                  </a:lnTo>
                  <a:lnTo>
                    <a:pt x="86" y="5"/>
                  </a:lnTo>
                  <a:lnTo>
                    <a:pt x="78" y="15"/>
                  </a:lnTo>
                  <a:lnTo>
                    <a:pt x="72" y="25"/>
                  </a:lnTo>
                  <a:lnTo>
                    <a:pt x="71" y="26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71" y="26"/>
                  </a:lnTo>
                  <a:lnTo>
                    <a:pt x="72" y="25"/>
                  </a:lnTo>
                  <a:lnTo>
                    <a:pt x="73" y="24"/>
                  </a:lnTo>
                  <a:lnTo>
                    <a:pt x="75" y="22"/>
                  </a:lnTo>
                  <a:lnTo>
                    <a:pt x="75" y="21"/>
                  </a:lnTo>
                  <a:lnTo>
                    <a:pt x="86" y="11"/>
                  </a:lnTo>
                  <a:lnTo>
                    <a:pt x="98" y="3"/>
                  </a:lnTo>
                  <a:lnTo>
                    <a:pt x="99" y="3"/>
                  </a:lnTo>
                  <a:lnTo>
                    <a:pt x="99" y="4"/>
                  </a:lnTo>
                  <a:lnTo>
                    <a:pt x="93" y="12"/>
                  </a:lnTo>
                  <a:lnTo>
                    <a:pt x="85" y="21"/>
                  </a:lnTo>
                  <a:lnTo>
                    <a:pt x="84" y="22"/>
                  </a:lnTo>
                  <a:lnTo>
                    <a:pt x="96" y="12"/>
                  </a:lnTo>
                  <a:lnTo>
                    <a:pt x="107" y="4"/>
                  </a:lnTo>
                  <a:lnTo>
                    <a:pt x="109" y="4"/>
                  </a:lnTo>
                  <a:lnTo>
                    <a:pt x="109" y="5"/>
                  </a:lnTo>
                  <a:lnTo>
                    <a:pt x="102" y="13"/>
                  </a:lnTo>
                  <a:lnTo>
                    <a:pt x="109" y="8"/>
                  </a:lnTo>
                  <a:lnTo>
                    <a:pt x="116" y="3"/>
                  </a:lnTo>
                  <a:lnTo>
                    <a:pt x="116" y="3"/>
                  </a:lnTo>
                  <a:lnTo>
                    <a:pt x="118" y="3"/>
                  </a:lnTo>
                  <a:lnTo>
                    <a:pt x="118" y="3"/>
                  </a:lnTo>
                  <a:lnTo>
                    <a:pt x="118" y="4"/>
                  </a:lnTo>
                  <a:lnTo>
                    <a:pt x="115" y="12"/>
                  </a:lnTo>
                  <a:lnTo>
                    <a:pt x="110" y="20"/>
                  </a:lnTo>
                  <a:lnTo>
                    <a:pt x="114" y="15"/>
                  </a:lnTo>
                  <a:lnTo>
                    <a:pt x="120" y="9"/>
                  </a:lnTo>
                  <a:lnTo>
                    <a:pt x="127" y="4"/>
                  </a:lnTo>
                  <a:lnTo>
                    <a:pt x="128" y="4"/>
                  </a:lnTo>
                  <a:lnTo>
                    <a:pt x="128" y="5"/>
                  </a:lnTo>
                  <a:lnTo>
                    <a:pt x="118" y="21"/>
                  </a:lnTo>
                  <a:lnTo>
                    <a:pt x="116" y="22"/>
                  </a:lnTo>
                  <a:lnTo>
                    <a:pt x="115" y="24"/>
                  </a:lnTo>
                  <a:lnTo>
                    <a:pt x="126" y="13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9" y="4"/>
                  </a:lnTo>
                  <a:lnTo>
                    <a:pt x="139" y="4"/>
                  </a:lnTo>
                  <a:lnTo>
                    <a:pt x="139" y="5"/>
                  </a:lnTo>
                  <a:lnTo>
                    <a:pt x="131" y="17"/>
                  </a:lnTo>
                  <a:lnTo>
                    <a:pt x="120" y="29"/>
                  </a:lnTo>
                  <a:lnTo>
                    <a:pt x="131" y="17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45" y="7"/>
                  </a:lnTo>
                  <a:lnTo>
                    <a:pt x="145" y="7"/>
                  </a:lnTo>
                  <a:lnTo>
                    <a:pt x="143" y="15"/>
                  </a:lnTo>
                  <a:lnTo>
                    <a:pt x="137" y="21"/>
                  </a:lnTo>
                  <a:lnTo>
                    <a:pt x="136" y="24"/>
                  </a:lnTo>
                  <a:lnTo>
                    <a:pt x="141" y="18"/>
                  </a:lnTo>
                  <a:lnTo>
                    <a:pt x="147" y="12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4" y="7"/>
                  </a:lnTo>
                  <a:lnTo>
                    <a:pt x="154" y="8"/>
                  </a:lnTo>
                  <a:lnTo>
                    <a:pt x="152" y="15"/>
                  </a:lnTo>
                  <a:lnTo>
                    <a:pt x="148" y="21"/>
                  </a:lnTo>
                  <a:lnTo>
                    <a:pt x="144" y="26"/>
                  </a:lnTo>
                  <a:lnTo>
                    <a:pt x="143" y="29"/>
                  </a:lnTo>
                  <a:lnTo>
                    <a:pt x="141" y="29"/>
                  </a:lnTo>
                  <a:lnTo>
                    <a:pt x="143" y="29"/>
                  </a:lnTo>
                  <a:lnTo>
                    <a:pt x="143" y="28"/>
                  </a:lnTo>
                  <a:lnTo>
                    <a:pt x="144" y="26"/>
                  </a:lnTo>
                  <a:lnTo>
                    <a:pt x="145" y="25"/>
                  </a:lnTo>
                  <a:lnTo>
                    <a:pt x="147" y="24"/>
                  </a:lnTo>
                  <a:lnTo>
                    <a:pt x="148" y="22"/>
                  </a:lnTo>
                  <a:lnTo>
                    <a:pt x="149" y="22"/>
                  </a:lnTo>
                  <a:lnTo>
                    <a:pt x="150" y="21"/>
                  </a:lnTo>
                  <a:lnTo>
                    <a:pt x="152" y="20"/>
                  </a:lnTo>
                  <a:lnTo>
                    <a:pt x="153" y="18"/>
                  </a:lnTo>
                  <a:lnTo>
                    <a:pt x="154" y="18"/>
                  </a:lnTo>
                  <a:lnTo>
                    <a:pt x="156" y="18"/>
                  </a:lnTo>
                  <a:lnTo>
                    <a:pt x="156" y="18"/>
                  </a:lnTo>
                  <a:lnTo>
                    <a:pt x="153" y="25"/>
                  </a:lnTo>
                  <a:lnTo>
                    <a:pt x="149" y="29"/>
                  </a:lnTo>
                  <a:lnTo>
                    <a:pt x="149" y="30"/>
                  </a:lnTo>
                  <a:lnTo>
                    <a:pt x="150" y="30"/>
                  </a:lnTo>
                  <a:lnTo>
                    <a:pt x="150" y="30"/>
                  </a:lnTo>
                  <a:lnTo>
                    <a:pt x="152" y="30"/>
                  </a:lnTo>
                  <a:lnTo>
                    <a:pt x="153" y="29"/>
                  </a:lnTo>
                  <a:lnTo>
                    <a:pt x="154" y="30"/>
                  </a:lnTo>
                  <a:lnTo>
                    <a:pt x="154" y="30"/>
                  </a:lnTo>
                  <a:lnTo>
                    <a:pt x="153" y="32"/>
                  </a:lnTo>
                  <a:lnTo>
                    <a:pt x="150" y="32"/>
                  </a:lnTo>
                  <a:lnTo>
                    <a:pt x="147" y="33"/>
                  </a:lnTo>
                  <a:lnTo>
                    <a:pt x="145" y="32"/>
                  </a:lnTo>
                  <a:lnTo>
                    <a:pt x="147" y="32"/>
                  </a:lnTo>
                  <a:lnTo>
                    <a:pt x="149" y="28"/>
                  </a:lnTo>
                  <a:lnTo>
                    <a:pt x="150" y="26"/>
                  </a:lnTo>
                  <a:lnTo>
                    <a:pt x="150" y="25"/>
                  </a:lnTo>
                  <a:lnTo>
                    <a:pt x="150" y="24"/>
                  </a:lnTo>
                  <a:lnTo>
                    <a:pt x="149" y="25"/>
                  </a:lnTo>
                  <a:lnTo>
                    <a:pt x="148" y="25"/>
                  </a:lnTo>
                  <a:lnTo>
                    <a:pt x="147" y="26"/>
                  </a:lnTo>
                  <a:lnTo>
                    <a:pt x="144" y="28"/>
                  </a:lnTo>
                  <a:lnTo>
                    <a:pt x="143" y="29"/>
                  </a:lnTo>
                  <a:lnTo>
                    <a:pt x="141" y="30"/>
                  </a:lnTo>
                  <a:lnTo>
                    <a:pt x="140" y="32"/>
                  </a:lnTo>
                  <a:lnTo>
                    <a:pt x="139" y="33"/>
                  </a:lnTo>
                  <a:lnTo>
                    <a:pt x="137" y="33"/>
                  </a:lnTo>
                  <a:lnTo>
                    <a:pt x="137" y="32"/>
                  </a:lnTo>
                  <a:lnTo>
                    <a:pt x="137" y="32"/>
                  </a:lnTo>
                  <a:lnTo>
                    <a:pt x="144" y="22"/>
                  </a:lnTo>
                  <a:lnTo>
                    <a:pt x="150" y="13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50" y="9"/>
                  </a:lnTo>
                  <a:lnTo>
                    <a:pt x="150" y="11"/>
                  </a:lnTo>
                  <a:lnTo>
                    <a:pt x="149" y="12"/>
                  </a:lnTo>
                  <a:lnTo>
                    <a:pt x="148" y="12"/>
                  </a:lnTo>
                  <a:lnTo>
                    <a:pt x="148" y="13"/>
                  </a:lnTo>
                  <a:lnTo>
                    <a:pt x="147" y="15"/>
                  </a:lnTo>
                  <a:lnTo>
                    <a:pt x="141" y="21"/>
                  </a:lnTo>
                  <a:lnTo>
                    <a:pt x="135" y="28"/>
                  </a:lnTo>
                  <a:lnTo>
                    <a:pt x="128" y="33"/>
                  </a:lnTo>
                  <a:lnTo>
                    <a:pt x="127" y="33"/>
                  </a:lnTo>
                  <a:lnTo>
                    <a:pt x="126" y="33"/>
                  </a:lnTo>
                  <a:lnTo>
                    <a:pt x="126" y="33"/>
                  </a:lnTo>
                  <a:lnTo>
                    <a:pt x="126" y="32"/>
                  </a:lnTo>
                  <a:lnTo>
                    <a:pt x="131" y="28"/>
                  </a:lnTo>
                  <a:lnTo>
                    <a:pt x="135" y="22"/>
                  </a:lnTo>
                  <a:lnTo>
                    <a:pt x="139" y="17"/>
                  </a:lnTo>
                  <a:lnTo>
                    <a:pt x="141" y="13"/>
                  </a:lnTo>
                  <a:lnTo>
                    <a:pt x="143" y="9"/>
                  </a:lnTo>
                  <a:lnTo>
                    <a:pt x="137" y="15"/>
                  </a:lnTo>
                  <a:lnTo>
                    <a:pt x="131" y="21"/>
                  </a:lnTo>
                  <a:lnTo>
                    <a:pt x="124" y="26"/>
                  </a:lnTo>
                  <a:lnTo>
                    <a:pt x="118" y="33"/>
                  </a:lnTo>
                  <a:lnTo>
                    <a:pt x="118" y="33"/>
                  </a:lnTo>
                  <a:lnTo>
                    <a:pt x="116" y="33"/>
                  </a:lnTo>
                  <a:lnTo>
                    <a:pt x="116" y="32"/>
                  </a:lnTo>
                  <a:lnTo>
                    <a:pt x="116" y="32"/>
                  </a:lnTo>
                  <a:lnTo>
                    <a:pt x="127" y="20"/>
                  </a:lnTo>
                  <a:lnTo>
                    <a:pt x="133" y="11"/>
                  </a:lnTo>
                  <a:lnTo>
                    <a:pt x="135" y="8"/>
                  </a:lnTo>
                  <a:lnTo>
                    <a:pt x="136" y="8"/>
                  </a:lnTo>
                  <a:lnTo>
                    <a:pt x="136" y="7"/>
                  </a:lnTo>
                  <a:lnTo>
                    <a:pt x="135" y="8"/>
                  </a:lnTo>
                  <a:lnTo>
                    <a:pt x="133" y="9"/>
                  </a:lnTo>
                  <a:lnTo>
                    <a:pt x="111" y="32"/>
                  </a:lnTo>
                  <a:lnTo>
                    <a:pt x="110" y="32"/>
                  </a:lnTo>
                  <a:lnTo>
                    <a:pt x="110" y="30"/>
                  </a:lnTo>
                  <a:lnTo>
                    <a:pt x="110" y="30"/>
                  </a:lnTo>
                  <a:lnTo>
                    <a:pt x="120" y="13"/>
                  </a:lnTo>
                  <a:lnTo>
                    <a:pt x="122" y="12"/>
                  </a:lnTo>
                  <a:lnTo>
                    <a:pt x="124" y="9"/>
                  </a:lnTo>
                  <a:lnTo>
                    <a:pt x="126" y="7"/>
                  </a:lnTo>
                  <a:lnTo>
                    <a:pt x="118" y="13"/>
                  </a:lnTo>
                  <a:lnTo>
                    <a:pt x="109" y="22"/>
                  </a:lnTo>
                  <a:lnTo>
                    <a:pt x="99" y="32"/>
                  </a:lnTo>
                  <a:lnTo>
                    <a:pt x="97" y="33"/>
                  </a:lnTo>
                  <a:lnTo>
                    <a:pt x="96" y="33"/>
                  </a:lnTo>
                  <a:lnTo>
                    <a:pt x="96" y="33"/>
                  </a:lnTo>
                  <a:lnTo>
                    <a:pt x="96" y="32"/>
                  </a:lnTo>
                  <a:lnTo>
                    <a:pt x="97" y="32"/>
                  </a:lnTo>
                  <a:lnTo>
                    <a:pt x="102" y="26"/>
                  </a:lnTo>
                  <a:lnTo>
                    <a:pt x="107" y="20"/>
                  </a:lnTo>
                  <a:lnTo>
                    <a:pt x="111" y="15"/>
                  </a:lnTo>
                  <a:lnTo>
                    <a:pt x="111" y="13"/>
                  </a:lnTo>
                  <a:lnTo>
                    <a:pt x="113" y="11"/>
                  </a:lnTo>
                  <a:lnTo>
                    <a:pt x="114" y="8"/>
                  </a:lnTo>
                  <a:lnTo>
                    <a:pt x="114" y="7"/>
                  </a:lnTo>
                  <a:lnTo>
                    <a:pt x="115" y="5"/>
                  </a:lnTo>
                  <a:lnTo>
                    <a:pt x="111" y="8"/>
                  </a:lnTo>
                  <a:lnTo>
                    <a:pt x="107" y="12"/>
                  </a:lnTo>
                  <a:lnTo>
                    <a:pt x="97" y="21"/>
                  </a:lnTo>
                  <a:lnTo>
                    <a:pt x="85" y="32"/>
                  </a:lnTo>
                  <a:lnTo>
                    <a:pt x="84" y="33"/>
                  </a:lnTo>
                  <a:lnTo>
                    <a:pt x="82" y="33"/>
                  </a:lnTo>
                  <a:lnTo>
                    <a:pt x="82" y="32"/>
                  </a:lnTo>
                  <a:lnTo>
                    <a:pt x="82" y="32"/>
                  </a:lnTo>
                  <a:lnTo>
                    <a:pt x="82" y="30"/>
                  </a:lnTo>
                  <a:lnTo>
                    <a:pt x="90" y="24"/>
                  </a:lnTo>
                  <a:lnTo>
                    <a:pt x="97" y="16"/>
                  </a:lnTo>
                  <a:lnTo>
                    <a:pt x="99" y="13"/>
                  </a:lnTo>
                  <a:lnTo>
                    <a:pt x="102" y="9"/>
                  </a:lnTo>
                  <a:lnTo>
                    <a:pt x="105" y="7"/>
                  </a:lnTo>
                  <a:lnTo>
                    <a:pt x="101" y="9"/>
                  </a:lnTo>
                  <a:lnTo>
                    <a:pt x="97" y="13"/>
                  </a:lnTo>
                  <a:lnTo>
                    <a:pt x="90" y="18"/>
                  </a:lnTo>
                  <a:lnTo>
                    <a:pt x="84" y="25"/>
                  </a:lnTo>
                  <a:lnTo>
                    <a:pt x="76" y="30"/>
                  </a:lnTo>
                  <a:lnTo>
                    <a:pt x="76" y="32"/>
                  </a:lnTo>
                  <a:lnTo>
                    <a:pt x="75" y="32"/>
                  </a:lnTo>
                  <a:lnTo>
                    <a:pt x="75" y="30"/>
                  </a:lnTo>
                  <a:lnTo>
                    <a:pt x="75" y="30"/>
                  </a:lnTo>
                  <a:lnTo>
                    <a:pt x="82" y="22"/>
                  </a:lnTo>
                  <a:lnTo>
                    <a:pt x="89" y="13"/>
                  </a:lnTo>
                  <a:lnTo>
                    <a:pt x="90" y="13"/>
                  </a:lnTo>
                  <a:lnTo>
                    <a:pt x="90" y="12"/>
                  </a:lnTo>
                  <a:lnTo>
                    <a:pt x="93" y="11"/>
                  </a:lnTo>
                  <a:lnTo>
                    <a:pt x="94" y="9"/>
                  </a:lnTo>
                  <a:lnTo>
                    <a:pt x="96" y="8"/>
                  </a:lnTo>
                  <a:lnTo>
                    <a:pt x="96" y="7"/>
                  </a:lnTo>
                  <a:lnTo>
                    <a:pt x="96" y="5"/>
                  </a:lnTo>
                  <a:lnTo>
                    <a:pt x="96" y="7"/>
                  </a:lnTo>
                  <a:lnTo>
                    <a:pt x="93" y="8"/>
                  </a:lnTo>
                  <a:lnTo>
                    <a:pt x="80" y="18"/>
                  </a:lnTo>
                  <a:lnTo>
                    <a:pt x="67" y="30"/>
                  </a:lnTo>
                  <a:lnTo>
                    <a:pt x="67" y="32"/>
                  </a:lnTo>
                  <a:lnTo>
                    <a:pt x="65" y="32"/>
                  </a:lnTo>
                  <a:lnTo>
                    <a:pt x="65" y="30"/>
                  </a:lnTo>
                  <a:lnTo>
                    <a:pt x="65" y="30"/>
                  </a:lnTo>
                  <a:lnTo>
                    <a:pt x="73" y="20"/>
                  </a:lnTo>
                  <a:lnTo>
                    <a:pt x="80" y="11"/>
                  </a:lnTo>
                  <a:lnTo>
                    <a:pt x="81" y="9"/>
                  </a:lnTo>
                  <a:lnTo>
                    <a:pt x="81" y="9"/>
                  </a:lnTo>
                  <a:lnTo>
                    <a:pt x="82" y="8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2" y="7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3" y="15"/>
                  </a:lnTo>
                  <a:lnTo>
                    <a:pt x="67" y="21"/>
                  </a:lnTo>
                  <a:lnTo>
                    <a:pt x="61" y="25"/>
                  </a:lnTo>
                  <a:lnTo>
                    <a:pt x="54" y="30"/>
                  </a:lnTo>
                  <a:lnTo>
                    <a:pt x="51" y="32"/>
                  </a:lnTo>
                  <a:lnTo>
                    <a:pt x="50" y="32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50" y="29"/>
                  </a:lnTo>
                  <a:lnTo>
                    <a:pt x="58" y="21"/>
                  </a:lnTo>
                  <a:lnTo>
                    <a:pt x="65" y="13"/>
                  </a:lnTo>
                  <a:lnTo>
                    <a:pt x="67" y="11"/>
                  </a:lnTo>
                  <a:lnTo>
                    <a:pt x="69" y="8"/>
                  </a:lnTo>
                  <a:lnTo>
                    <a:pt x="72" y="5"/>
                  </a:lnTo>
                  <a:lnTo>
                    <a:pt x="64" y="12"/>
                  </a:lnTo>
                  <a:lnTo>
                    <a:pt x="58" y="18"/>
                  </a:lnTo>
                  <a:lnTo>
                    <a:pt x="52" y="24"/>
                  </a:lnTo>
                  <a:lnTo>
                    <a:pt x="44" y="29"/>
                  </a:lnTo>
                  <a:lnTo>
                    <a:pt x="44" y="30"/>
                  </a:lnTo>
                  <a:lnTo>
                    <a:pt x="43" y="30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8" y="21"/>
                  </a:lnTo>
                  <a:lnTo>
                    <a:pt x="55" y="13"/>
                  </a:lnTo>
                  <a:lnTo>
                    <a:pt x="55" y="12"/>
                  </a:lnTo>
                  <a:lnTo>
                    <a:pt x="56" y="12"/>
                  </a:lnTo>
                  <a:lnTo>
                    <a:pt x="58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3" y="5"/>
                  </a:lnTo>
                  <a:lnTo>
                    <a:pt x="63" y="5"/>
                  </a:lnTo>
                  <a:lnTo>
                    <a:pt x="61" y="7"/>
                  </a:lnTo>
                  <a:lnTo>
                    <a:pt x="60" y="8"/>
                  </a:lnTo>
                  <a:lnTo>
                    <a:pt x="58" y="11"/>
                  </a:lnTo>
                  <a:lnTo>
                    <a:pt x="47" y="20"/>
                  </a:lnTo>
                  <a:lnTo>
                    <a:pt x="37" y="29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8" y="22"/>
                  </a:lnTo>
                  <a:lnTo>
                    <a:pt x="43" y="16"/>
                  </a:lnTo>
                  <a:lnTo>
                    <a:pt x="46" y="11"/>
                  </a:lnTo>
                  <a:lnTo>
                    <a:pt x="51" y="7"/>
                  </a:lnTo>
                  <a:lnTo>
                    <a:pt x="52" y="5"/>
                  </a:lnTo>
                  <a:lnTo>
                    <a:pt x="54" y="4"/>
                  </a:lnTo>
                  <a:lnTo>
                    <a:pt x="52" y="4"/>
                  </a:lnTo>
                  <a:lnTo>
                    <a:pt x="51" y="5"/>
                  </a:lnTo>
                  <a:lnTo>
                    <a:pt x="39" y="17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7" y="29"/>
                  </a:lnTo>
                  <a:lnTo>
                    <a:pt x="27" y="28"/>
                  </a:lnTo>
                  <a:lnTo>
                    <a:pt x="27" y="28"/>
                  </a:lnTo>
                  <a:lnTo>
                    <a:pt x="44" y="5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4" y="5"/>
                  </a:lnTo>
                  <a:lnTo>
                    <a:pt x="43" y="7"/>
                  </a:lnTo>
                  <a:lnTo>
                    <a:pt x="42" y="8"/>
                  </a:lnTo>
                  <a:lnTo>
                    <a:pt x="41" y="9"/>
                  </a:lnTo>
                  <a:lnTo>
                    <a:pt x="39" y="9"/>
                  </a:lnTo>
                  <a:lnTo>
                    <a:pt x="39" y="11"/>
                  </a:lnTo>
                  <a:lnTo>
                    <a:pt x="34" y="15"/>
                  </a:lnTo>
                  <a:lnTo>
                    <a:pt x="29" y="2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2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8" y="22"/>
                  </a:lnTo>
                  <a:lnTo>
                    <a:pt x="25" y="16"/>
                  </a:lnTo>
                  <a:lnTo>
                    <a:pt x="26" y="16"/>
                  </a:lnTo>
                  <a:lnTo>
                    <a:pt x="27" y="15"/>
                  </a:lnTo>
                  <a:lnTo>
                    <a:pt x="29" y="12"/>
                  </a:lnTo>
                  <a:lnTo>
                    <a:pt x="30" y="11"/>
                  </a:lnTo>
                  <a:lnTo>
                    <a:pt x="31" y="9"/>
                  </a:lnTo>
                  <a:lnTo>
                    <a:pt x="33" y="8"/>
                  </a:lnTo>
                  <a:lnTo>
                    <a:pt x="34" y="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5"/>
                  </a:lnTo>
                  <a:lnTo>
                    <a:pt x="31" y="8"/>
                  </a:lnTo>
                  <a:lnTo>
                    <a:pt x="18" y="18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3" y="29"/>
                  </a:lnTo>
                  <a:lnTo>
                    <a:pt x="1" y="29"/>
                  </a:lnTo>
                  <a:lnTo>
                    <a:pt x="3" y="28"/>
                  </a:lnTo>
                  <a:lnTo>
                    <a:pt x="3" y="26"/>
                  </a:lnTo>
                  <a:lnTo>
                    <a:pt x="9" y="20"/>
                  </a:lnTo>
                  <a:lnTo>
                    <a:pt x="16" y="13"/>
                  </a:lnTo>
                  <a:lnTo>
                    <a:pt x="21" y="7"/>
                  </a:lnTo>
                  <a:lnTo>
                    <a:pt x="22" y="5"/>
                  </a:lnTo>
                  <a:lnTo>
                    <a:pt x="24" y="4"/>
                  </a:lnTo>
                  <a:lnTo>
                    <a:pt x="22" y="5"/>
                  </a:lnTo>
                  <a:lnTo>
                    <a:pt x="20" y="7"/>
                  </a:lnTo>
                  <a:lnTo>
                    <a:pt x="12" y="13"/>
                  </a:lnTo>
                  <a:lnTo>
                    <a:pt x="3" y="21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3" y="16"/>
                  </a:lnTo>
                  <a:lnTo>
                    <a:pt x="9" y="7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9" y="5"/>
                  </a:lnTo>
                  <a:lnTo>
                    <a:pt x="8" y="8"/>
                  </a:lnTo>
                  <a:lnTo>
                    <a:pt x="6" y="9"/>
                  </a:lnTo>
                  <a:lnTo>
                    <a:pt x="5" y="11"/>
                  </a:lnTo>
                  <a:lnTo>
                    <a:pt x="4" y="13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3"/>
                  </a:lnTo>
                  <a:lnTo>
                    <a:pt x="3" y="11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7" name="Freeform 1061"/>
            <p:cNvSpPr>
              <a:spLocks/>
            </p:cNvSpPr>
            <p:nvPr/>
          </p:nvSpPr>
          <p:spPr bwMode="auto">
            <a:xfrm>
              <a:off x="5319712" y="411162"/>
              <a:ext cx="41275" cy="44450"/>
            </a:xfrm>
            <a:custGeom>
              <a:avLst/>
              <a:gdLst>
                <a:gd name="T0" fmla="*/ 17 w 26"/>
                <a:gd name="T1" fmla="*/ 0 h 28"/>
                <a:gd name="T2" fmla="*/ 18 w 26"/>
                <a:gd name="T3" fmla="*/ 0 h 28"/>
                <a:gd name="T4" fmla="*/ 18 w 26"/>
                <a:gd name="T5" fmla="*/ 2 h 28"/>
                <a:gd name="T6" fmla="*/ 16 w 26"/>
                <a:gd name="T7" fmla="*/ 4 h 28"/>
                <a:gd name="T8" fmla="*/ 12 w 26"/>
                <a:gd name="T9" fmla="*/ 8 h 28"/>
                <a:gd name="T10" fmla="*/ 8 w 26"/>
                <a:gd name="T11" fmla="*/ 12 h 28"/>
                <a:gd name="T12" fmla="*/ 13 w 26"/>
                <a:gd name="T13" fmla="*/ 10 h 28"/>
                <a:gd name="T14" fmla="*/ 19 w 26"/>
                <a:gd name="T15" fmla="*/ 6 h 28"/>
                <a:gd name="T16" fmla="*/ 21 w 26"/>
                <a:gd name="T17" fmla="*/ 7 h 28"/>
                <a:gd name="T18" fmla="*/ 21 w 26"/>
                <a:gd name="T19" fmla="*/ 7 h 28"/>
                <a:gd name="T20" fmla="*/ 21 w 26"/>
                <a:gd name="T21" fmla="*/ 8 h 28"/>
                <a:gd name="T22" fmla="*/ 16 w 26"/>
                <a:gd name="T23" fmla="*/ 12 h 28"/>
                <a:gd name="T24" fmla="*/ 10 w 26"/>
                <a:gd name="T25" fmla="*/ 17 h 28"/>
                <a:gd name="T26" fmla="*/ 16 w 26"/>
                <a:gd name="T27" fmla="*/ 14 h 28"/>
                <a:gd name="T28" fmla="*/ 22 w 26"/>
                <a:gd name="T29" fmla="*/ 11 h 28"/>
                <a:gd name="T30" fmla="*/ 22 w 26"/>
                <a:gd name="T31" fmla="*/ 11 h 28"/>
                <a:gd name="T32" fmla="*/ 23 w 26"/>
                <a:gd name="T33" fmla="*/ 12 h 28"/>
                <a:gd name="T34" fmla="*/ 19 w 26"/>
                <a:gd name="T35" fmla="*/ 16 h 28"/>
                <a:gd name="T36" fmla="*/ 17 w 26"/>
                <a:gd name="T37" fmla="*/ 20 h 28"/>
                <a:gd name="T38" fmla="*/ 13 w 26"/>
                <a:gd name="T39" fmla="*/ 23 h 28"/>
                <a:gd name="T40" fmla="*/ 19 w 26"/>
                <a:gd name="T41" fmla="*/ 20 h 28"/>
                <a:gd name="T42" fmla="*/ 25 w 26"/>
                <a:gd name="T43" fmla="*/ 17 h 28"/>
                <a:gd name="T44" fmla="*/ 26 w 26"/>
                <a:gd name="T45" fmla="*/ 19 h 28"/>
                <a:gd name="T46" fmla="*/ 26 w 26"/>
                <a:gd name="T47" fmla="*/ 19 h 28"/>
                <a:gd name="T48" fmla="*/ 23 w 26"/>
                <a:gd name="T49" fmla="*/ 24 h 28"/>
                <a:gd name="T50" fmla="*/ 21 w 26"/>
                <a:gd name="T51" fmla="*/ 27 h 28"/>
                <a:gd name="T52" fmla="*/ 21 w 26"/>
                <a:gd name="T53" fmla="*/ 28 h 28"/>
                <a:gd name="T54" fmla="*/ 19 w 26"/>
                <a:gd name="T55" fmla="*/ 28 h 28"/>
                <a:gd name="T56" fmla="*/ 19 w 26"/>
                <a:gd name="T57" fmla="*/ 28 h 28"/>
                <a:gd name="T58" fmla="*/ 18 w 26"/>
                <a:gd name="T59" fmla="*/ 27 h 28"/>
                <a:gd name="T60" fmla="*/ 19 w 26"/>
                <a:gd name="T61" fmla="*/ 27 h 28"/>
                <a:gd name="T62" fmla="*/ 21 w 26"/>
                <a:gd name="T63" fmla="*/ 24 h 28"/>
                <a:gd name="T64" fmla="*/ 23 w 26"/>
                <a:gd name="T65" fmla="*/ 20 h 28"/>
                <a:gd name="T66" fmla="*/ 17 w 26"/>
                <a:gd name="T67" fmla="*/ 23 h 28"/>
                <a:gd name="T68" fmla="*/ 10 w 26"/>
                <a:gd name="T69" fmla="*/ 27 h 28"/>
                <a:gd name="T70" fmla="*/ 10 w 26"/>
                <a:gd name="T71" fmla="*/ 27 h 28"/>
                <a:gd name="T72" fmla="*/ 9 w 26"/>
                <a:gd name="T73" fmla="*/ 25 h 28"/>
                <a:gd name="T74" fmla="*/ 13 w 26"/>
                <a:gd name="T75" fmla="*/ 21 h 28"/>
                <a:gd name="T76" fmla="*/ 16 w 26"/>
                <a:gd name="T77" fmla="*/ 17 h 28"/>
                <a:gd name="T78" fmla="*/ 19 w 26"/>
                <a:gd name="T79" fmla="*/ 15 h 28"/>
                <a:gd name="T80" fmla="*/ 12 w 26"/>
                <a:gd name="T81" fmla="*/ 19 h 28"/>
                <a:gd name="T82" fmla="*/ 5 w 26"/>
                <a:gd name="T83" fmla="*/ 23 h 28"/>
                <a:gd name="T84" fmla="*/ 4 w 26"/>
                <a:gd name="T85" fmla="*/ 23 h 28"/>
                <a:gd name="T86" fmla="*/ 4 w 26"/>
                <a:gd name="T87" fmla="*/ 23 h 28"/>
                <a:gd name="T88" fmla="*/ 4 w 26"/>
                <a:gd name="T89" fmla="*/ 21 h 28"/>
                <a:gd name="T90" fmla="*/ 10 w 26"/>
                <a:gd name="T91" fmla="*/ 16 h 28"/>
                <a:gd name="T92" fmla="*/ 16 w 26"/>
                <a:gd name="T93" fmla="*/ 10 h 28"/>
                <a:gd name="T94" fmla="*/ 9 w 26"/>
                <a:gd name="T95" fmla="*/ 14 h 28"/>
                <a:gd name="T96" fmla="*/ 1 w 26"/>
                <a:gd name="T97" fmla="*/ 17 h 28"/>
                <a:gd name="T98" fmla="*/ 0 w 26"/>
                <a:gd name="T99" fmla="*/ 17 h 28"/>
                <a:gd name="T100" fmla="*/ 0 w 26"/>
                <a:gd name="T101" fmla="*/ 16 h 28"/>
                <a:gd name="T102" fmla="*/ 0 w 26"/>
                <a:gd name="T103" fmla="*/ 16 h 28"/>
                <a:gd name="T104" fmla="*/ 0 w 26"/>
                <a:gd name="T105" fmla="*/ 16 h 28"/>
                <a:gd name="T106" fmla="*/ 8 w 26"/>
                <a:gd name="T107" fmla="*/ 10 h 28"/>
                <a:gd name="T108" fmla="*/ 13 w 26"/>
                <a:gd name="T109" fmla="*/ 4 h 28"/>
                <a:gd name="T110" fmla="*/ 4 w 26"/>
                <a:gd name="T111" fmla="*/ 10 h 28"/>
                <a:gd name="T112" fmla="*/ 2 w 26"/>
                <a:gd name="T113" fmla="*/ 10 h 28"/>
                <a:gd name="T114" fmla="*/ 2 w 26"/>
                <a:gd name="T115" fmla="*/ 8 h 28"/>
                <a:gd name="T116" fmla="*/ 2 w 26"/>
                <a:gd name="T117" fmla="*/ 8 h 28"/>
                <a:gd name="T118" fmla="*/ 2 w 26"/>
                <a:gd name="T119" fmla="*/ 7 h 28"/>
                <a:gd name="T120" fmla="*/ 4 w 26"/>
                <a:gd name="T121" fmla="*/ 7 h 28"/>
                <a:gd name="T122" fmla="*/ 9 w 26"/>
                <a:gd name="T123" fmla="*/ 4 h 28"/>
                <a:gd name="T124" fmla="*/ 17 w 26"/>
                <a:gd name="T12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" h="28">
                  <a:moveTo>
                    <a:pt x="17" y="0"/>
                  </a:moveTo>
                  <a:lnTo>
                    <a:pt x="18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8"/>
                  </a:lnTo>
                  <a:lnTo>
                    <a:pt x="8" y="12"/>
                  </a:lnTo>
                  <a:lnTo>
                    <a:pt x="13" y="10"/>
                  </a:lnTo>
                  <a:lnTo>
                    <a:pt x="19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8"/>
                  </a:lnTo>
                  <a:lnTo>
                    <a:pt x="16" y="12"/>
                  </a:lnTo>
                  <a:lnTo>
                    <a:pt x="10" y="17"/>
                  </a:lnTo>
                  <a:lnTo>
                    <a:pt x="16" y="14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3" y="12"/>
                  </a:lnTo>
                  <a:lnTo>
                    <a:pt x="19" y="16"/>
                  </a:lnTo>
                  <a:lnTo>
                    <a:pt x="17" y="20"/>
                  </a:lnTo>
                  <a:lnTo>
                    <a:pt x="13" y="23"/>
                  </a:lnTo>
                  <a:lnTo>
                    <a:pt x="19" y="20"/>
                  </a:lnTo>
                  <a:lnTo>
                    <a:pt x="25" y="17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3" y="24"/>
                  </a:lnTo>
                  <a:lnTo>
                    <a:pt x="21" y="27"/>
                  </a:lnTo>
                  <a:lnTo>
                    <a:pt x="21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8" y="27"/>
                  </a:lnTo>
                  <a:lnTo>
                    <a:pt x="19" y="27"/>
                  </a:lnTo>
                  <a:lnTo>
                    <a:pt x="21" y="24"/>
                  </a:lnTo>
                  <a:lnTo>
                    <a:pt x="23" y="20"/>
                  </a:lnTo>
                  <a:lnTo>
                    <a:pt x="17" y="23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9" y="25"/>
                  </a:lnTo>
                  <a:lnTo>
                    <a:pt x="13" y="21"/>
                  </a:lnTo>
                  <a:lnTo>
                    <a:pt x="16" y="17"/>
                  </a:lnTo>
                  <a:lnTo>
                    <a:pt x="19" y="15"/>
                  </a:lnTo>
                  <a:lnTo>
                    <a:pt x="12" y="19"/>
                  </a:lnTo>
                  <a:lnTo>
                    <a:pt x="5" y="23"/>
                  </a:lnTo>
                  <a:lnTo>
                    <a:pt x="4" y="23"/>
                  </a:lnTo>
                  <a:lnTo>
                    <a:pt x="4" y="23"/>
                  </a:lnTo>
                  <a:lnTo>
                    <a:pt x="4" y="21"/>
                  </a:lnTo>
                  <a:lnTo>
                    <a:pt x="10" y="16"/>
                  </a:lnTo>
                  <a:lnTo>
                    <a:pt x="16" y="10"/>
                  </a:lnTo>
                  <a:lnTo>
                    <a:pt x="9" y="14"/>
                  </a:lnTo>
                  <a:lnTo>
                    <a:pt x="1" y="17"/>
                  </a:lnTo>
                  <a:lnTo>
                    <a:pt x="0" y="17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8" y="10"/>
                  </a:lnTo>
                  <a:lnTo>
                    <a:pt x="13" y="4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7"/>
                  </a:lnTo>
                  <a:lnTo>
                    <a:pt x="4" y="7"/>
                  </a:lnTo>
                  <a:lnTo>
                    <a:pt x="9" y="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28" name="그룹 627"/>
          <p:cNvGrpSpPr/>
          <p:nvPr/>
        </p:nvGrpSpPr>
        <p:grpSpPr>
          <a:xfrm>
            <a:off x="11097390" y="209274"/>
            <a:ext cx="827711" cy="838906"/>
            <a:chOff x="5218112" y="220662"/>
            <a:chExt cx="265113" cy="247650"/>
          </a:xfrm>
        </p:grpSpPr>
        <p:sp>
          <p:nvSpPr>
            <p:cNvPr id="629" name="Rectangle 1051"/>
            <p:cNvSpPr>
              <a:spLocks noChangeArrowheads="1"/>
            </p:cNvSpPr>
            <p:nvPr/>
          </p:nvSpPr>
          <p:spPr bwMode="auto">
            <a:xfrm>
              <a:off x="5230812" y="350837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0" name="Freeform 1052"/>
            <p:cNvSpPr>
              <a:spLocks/>
            </p:cNvSpPr>
            <p:nvPr/>
          </p:nvSpPr>
          <p:spPr bwMode="auto">
            <a:xfrm>
              <a:off x="5218112" y="315912"/>
              <a:ext cx="12700" cy="60325"/>
            </a:xfrm>
            <a:custGeom>
              <a:avLst/>
              <a:gdLst>
                <a:gd name="T0" fmla="*/ 1 w 8"/>
                <a:gd name="T1" fmla="*/ 0 h 38"/>
                <a:gd name="T2" fmla="*/ 0 w 8"/>
                <a:gd name="T3" fmla="*/ 3 h 38"/>
                <a:gd name="T4" fmla="*/ 0 w 8"/>
                <a:gd name="T5" fmla="*/ 4 h 38"/>
                <a:gd name="T6" fmla="*/ 1 w 8"/>
                <a:gd name="T7" fmla="*/ 5 h 38"/>
                <a:gd name="T8" fmla="*/ 4 w 8"/>
                <a:gd name="T9" fmla="*/ 7 h 38"/>
                <a:gd name="T10" fmla="*/ 8 w 8"/>
                <a:gd name="T11" fmla="*/ 7 h 38"/>
                <a:gd name="T12" fmla="*/ 8 w 8"/>
                <a:gd name="T13" fmla="*/ 15 h 38"/>
                <a:gd name="T14" fmla="*/ 6 w 8"/>
                <a:gd name="T15" fmla="*/ 17 h 38"/>
                <a:gd name="T16" fmla="*/ 6 w 8"/>
                <a:gd name="T17" fmla="*/ 19 h 38"/>
                <a:gd name="T18" fmla="*/ 6 w 8"/>
                <a:gd name="T19" fmla="*/ 19 h 38"/>
                <a:gd name="T20" fmla="*/ 8 w 8"/>
                <a:gd name="T21" fmla="*/ 19 h 38"/>
                <a:gd name="T22" fmla="*/ 8 w 8"/>
                <a:gd name="T23" fmla="*/ 19 h 38"/>
                <a:gd name="T24" fmla="*/ 8 w 8"/>
                <a:gd name="T25" fmla="*/ 20 h 38"/>
                <a:gd name="T26" fmla="*/ 5 w 8"/>
                <a:gd name="T27" fmla="*/ 25 h 38"/>
                <a:gd name="T28" fmla="*/ 5 w 8"/>
                <a:gd name="T29" fmla="*/ 26 h 38"/>
                <a:gd name="T30" fmla="*/ 5 w 8"/>
                <a:gd name="T31" fmla="*/ 26 h 38"/>
                <a:gd name="T32" fmla="*/ 6 w 8"/>
                <a:gd name="T33" fmla="*/ 26 h 38"/>
                <a:gd name="T34" fmla="*/ 8 w 8"/>
                <a:gd name="T35" fmla="*/ 25 h 38"/>
                <a:gd name="T36" fmla="*/ 8 w 8"/>
                <a:gd name="T37" fmla="*/ 30 h 38"/>
                <a:gd name="T38" fmla="*/ 8 w 8"/>
                <a:gd name="T39" fmla="*/ 32 h 38"/>
                <a:gd name="T40" fmla="*/ 6 w 8"/>
                <a:gd name="T41" fmla="*/ 33 h 38"/>
                <a:gd name="T42" fmla="*/ 5 w 8"/>
                <a:gd name="T43" fmla="*/ 33 h 38"/>
                <a:gd name="T44" fmla="*/ 2 w 8"/>
                <a:gd name="T45" fmla="*/ 33 h 38"/>
                <a:gd name="T46" fmla="*/ 1 w 8"/>
                <a:gd name="T47" fmla="*/ 34 h 38"/>
                <a:gd name="T48" fmla="*/ 1 w 8"/>
                <a:gd name="T49" fmla="*/ 36 h 38"/>
                <a:gd name="T50" fmla="*/ 2 w 8"/>
                <a:gd name="T51" fmla="*/ 38 h 38"/>
                <a:gd name="T52" fmla="*/ 1 w 8"/>
                <a:gd name="T53" fmla="*/ 37 h 38"/>
                <a:gd name="T54" fmla="*/ 1 w 8"/>
                <a:gd name="T55" fmla="*/ 36 h 38"/>
                <a:gd name="T56" fmla="*/ 0 w 8"/>
                <a:gd name="T57" fmla="*/ 3 h 38"/>
                <a:gd name="T58" fmla="*/ 0 w 8"/>
                <a:gd name="T59" fmla="*/ 2 h 38"/>
                <a:gd name="T60" fmla="*/ 1 w 8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" h="38">
                  <a:moveTo>
                    <a:pt x="1" y="0"/>
                  </a:move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20"/>
                  </a:lnTo>
                  <a:lnTo>
                    <a:pt x="5" y="25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6" y="26"/>
                  </a:lnTo>
                  <a:lnTo>
                    <a:pt x="8" y="25"/>
                  </a:lnTo>
                  <a:lnTo>
                    <a:pt x="8" y="30"/>
                  </a:lnTo>
                  <a:lnTo>
                    <a:pt x="8" y="32"/>
                  </a:lnTo>
                  <a:lnTo>
                    <a:pt x="6" y="33"/>
                  </a:lnTo>
                  <a:lnTo>
                    <a:pt x="5" y="33"/>
                  </a:lnTo>
                  <a:lnTo>
                    <a:pt x="2" y="33"/>
                  </a:lnTo>
                  <a:lnTo>
                    <a:pt x="1" y="34"/>
                  </a:lnTo>
                  <a:lnTo>
                    <a:pt x="1" y="36"/>
                  </a:lnTo>
                  <a:lnTo>
                    <a:pt x="2" y="38"/>
                  </a:lnTo>
                  <a:lnTo>
                    <a:pt x="1" y="37"/>
                  </a:lnTo>
                  <a:lnTo>
                    <a:pt x="1" y="3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1" name="Freeform 1053"/>
            <p:cNvSpPr>
              <a:spLocks/>
            </p:cNvSpPr>
            <p:nvPr/>
          </p:nvSpPr>
          <p:spPr bwMode="auto">
            <a:xfrm>
              <a:off x="5473700" y="327025"/>
              <a:ext cx="9525" cy="57150"/>
            </a:xfrm>
            <a:custGeom>
              <a:avLst/>
              <a:gdLst>
                <a:gd name="T0" fmla="*/ 6 w 6"/>
                <a:gd name="T1" fmla="*/ 0 h 36"/>
                <a:gd name="T2" fmla="*/ 6 w 6"/>
                <a:gd name="T3" fmla="*/ 1 h 36"/>
                <a:gd name="T4" fmla="*/ 6 w 6"/>
                <a:gd name="T5" fmla="*/ 34 h 36"/>
                <a:gd name="T6" fmla="*/ 6 w 6"/>
                <a:gd name="T7" fmla="*/ 35 h 36"/>
                <a:gd name="T8" fmla="*/ 5 w 6"/>
                <a:gd name="T9" fmla="*/ 36 h 36"/>
                <a:gd name="T10" fmla="*/ 4 w 6"/>
                <a:gd name="T11" fmla="*/ 36 h 36"/>
                <a:gd name="T12" fmla="*/ 1 w 6"/>
                <a:gd name="T13" fmla="*/ 36 h 36"/>
                <a:gd name="T14" fmla="*/ 2 w 6"/>
                <a:gd name="T15" fmla="*/ 35 h 36"/>
                <a:gd name="T16" fmla="*/ 4 w 6"/>
                <a:gd name="T17" fmla="*/ 34 h 36"/>
                <a:gd name="T18" fmla="*/ 4 w 6"/>
                <a:gd name="T19" fmla="*/ 33 h 36"/>
                <a:gd name="T20" fmla="*/ 2 w 6"/>
                <a:gd name="T21" fmla="*/ 31 h 36"/>
                <a:gd name="T22" fmla="*/ 0 w 6"/>
                <a:gd name="T23" fmla="*/ 30 h 36"/>
                <a:gd name="T24" fmla="*/ 0 w 6"/>
                <a:gd name="T25" fmla="*/ 30 h 36"/>
                <a:gd name="T26" fmla="*/ 0 w 6"/>
                <a:gd name="T27" fmla="*/ 4 h 36"/>
                <a:gd name="T28" fmla="*/ 2 w 6"/>
                <a:gd name="T29" fmla="*/ 4 h 36"/>
                <a:gd name="T30" fmla="*/ 5 w 6"/>
                <a:gd name="T31" fmla="*/ 4 h 36"/>
                <a:gd name="T32" fmla="*/ 6 w 6"/>
                <a:gd name="T33" fmla="*/ 2 h 36"/>
                <a:gd name="T34" fmla="*/ 6 w 6"/>
                <a:gd name="T3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36">
                  <a:moveTo>
                    <a:pt x="6" y="0"/>
                  </a:moveTo>
                  <a:lnTo>
                    <a:pt x="6" y="1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6"/>
                  </a:lnTo>
                  <a:lnTo>
                    <a:pt x="2" y="35"/>
                  </a:lnTo>
                  <a:lnTo>
                    <a:pt x="4" y="34"/>
                  </a:lnTo>
                  <a:lnTo>
                    <a:pt x="4" y="33"/>
                  </a:lnTo>
                  <a:lnTo>
                    <a:pt x="2" y="31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4"/>
                  </a:lnTo>
                  <a:lnTo>
                    <a:pt x="2" y="4"/>
                  </a:lnTo>
                  <a:lnTo>
                    <a:pt x="5" y="4"/>
                  </a:lnTo>
                  <a:lnTo>
                    <a:pt x="6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2" name="Freeform 1054"/>
            <p:cNvSpPr>
              <a:spLocks/>
            </p:cNvSpPr>
            <p:nvPr/>
          </p:nvSpPr>
          <p:spPr bwMode="auto">
            <a:xfrm>
              <a:off x="5321300" y="265112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3" name="Freeform 1055"/>
            <p:cNvSpPr>
              <a:spLocks noEditPoints="1"/>
            </p:cNvSpPr>
            <p:nvPr/>
          </p:nvSpPr>
          <p:spPr bwMode="auto">
            <a:xfrm>
              <a:off x="5311775" y="220662"/>
              <a:ext cx="76200" cy="76200"/>
            </a:xfrm>
            <a:custGeom>
              <a:avLst/>
              <a:gdLst>
                <a:gd name="T0" fmla="*/ 27 w 48"/>
                <a:gd name="T1" fmla="*/ 7 h 48"/>
                <a:gd name="T2" fmla="*/ 27 w 48"/>
                <a:gd name="T3" fmla="*/ 7 h 48"/>
                <a:gd name="T4" fmla="*/ 26 w 48"/>
                <a:gd name="T5" fmla="*/ 8 h 48"/>
                <a:gd name="T6" fmla="*/ 23 w 48"/>
                <a:gd name="T7" fmla="*/ 7 h 48"/>
                <a:gd name="T8" fmla="*/ 19 w 48"/>
                <a:gd name="T9" fmla="*/ 8 h 48"/>
                <a:gd name="T10" fmla="*/ 14 w 48"/>
                <a:gd name="T11" fmla="*/ 9 h 48"/>
                <a:gd name="T12" fmla="*/ 11 w 48"/>
                <a:gd name="T13" fmla="*/ 12 h 48"/>
                <a:gd name="T14" fmla="*/ 9 w 48"/>
                <a:gd name="T15" fmla="*/ 16 h 48"/>
                <a:gd name="T16" fmla="*/ 7 w 48"/>
                <a:gd name="T17" fmla="*/ 20 h 48"/>
                <a:gd name="T18" fmla="*/ 6 w 48"/>
                <a:gd name="T19" fmla="*/ 20 h 48"/>
                <a:gd name="T20" fmla="*/ 6 w 48"/>
                <a:gd name="T21" fmla="*/ 21 h 48"/>
                <a:gd name="T22" fmla="*/ 6 w 48"/>
                <a:gd name="T23" fmla="*/ 21 h 48"/>
                <a:gd name="T24" fmla="*/ 7 w 48"/>
                <a:gd name="T25" fmla="*/ 21 h 48"/>
                <a:gd name="T26" fmla="*/ 7 w 48"/>
                <a:gd name="T27" fmla="*/ 25 h 48"/>
                <a:gd name="T28" fmla="*/ 4 w 48"/>
                <a:gd name="T29" fmla="*/ 29 h 48"/>
                <a:gd name="T30" fmla="*/ 2 w 48"/>
                <a:gd name="T31" fmla="*/ 30 h 48"/>
                <a:gd name="T32" fmla="*/ 4 w 48"/>
                <a:gd name="T33" fmla="*/ 31 h 48"/>
                <a:gd name="T34" fmla="*/ 7 w 48"/>
                <a:gd name="T35" fmla="*/ 30 h 48"/>
                <a:gd name="T36" fmla="*/ 9 w 48"/>
                <a:gd name="T37" fmla="*/ 33 h 48"/>
                <a:gd name="T38" fmla="*/ 10 w 48"/>
                <a:gd name="T39" fmla="*/ 34 h 48"/>
                <a:gd name="T40" fmla="*/ 10 w 48"/>
                <a:gd name="T41" fmla="*/ 35 h 48"/>
                <a:gd name="T42" fmla="*/ 10 w 48"/>
                <a:gd name="T43" fmla="*/ 35 h 48"/>
                <a:gd name="T44" fmla="*/ 10 w 48"/>
                <a:gd name="T45" fmla="*/ 37 h 48"/>
                <a:gd name="T46" fmla="*/ 11 w 48"/>
                <a:gd name="T47" fmla="*/ 37 h 48"/>
                <a:gd name="T48" fmla="*/ 13 w 48"/>
                <a:gd name="T49" fmla="*/ 37 h 48"/>
                <a:gd name="T50" fmla="*/ 14 w 48"/>
                <a:gd name="T51" fmla="*/ 38 h 48"/>
                <a:gd name="T52" fmla="*/ 17 w 48"/>
                <a:gd name="T53" fmla="*/ 39 h 48"/>
                <a:gd name="T54" fmla="*/ 17 w 48"/>
                <a:gd name="T55" fmla="*/ 41 h 48"/>
                <a:gd name="T56" fmla="*/ 18 w 48"/>
                <a:gd name="T57" fmla="*/ 41 h 48"/>
                <a:gd name="T58" fmla="*/ 18 w 48"/>
                <a:gd name="T59" fmla="*/ 41 h 48"/>
                <a:gd name="T60" fmla="*/ 21 w 48"/>
                <a:gd name="T61" fmla="*/ 41 h 48"/>
                <a:gd name="T62" fmla="*/ 26 w 48"/>
                <a:gd name="T63" fmla="*/ 41 h 48"/>
                <a:gd name="T64" fmla="*/ 30 w 48"/>
                <a:gd name="T65" fmla="*/ 39 h 48"/>
                <a:gd name="T66" fmla="*/ 34 w 48"/>
                <a:gd name="T67" fmla="*/ 37 h 48"/>
                <a:gd name="T68" fmla="*/ 38 w 48"/>
                <a:gd name="T69" fmla="*/ 33 h 48"/>
                <a:gd name="T70" fmla="*/ 40 w 48"/>
                <a:gd name="T71" fmla="*/ 30 h 48"/>
                <a:gd name="T72" fmla="*/ 42 w 48"/>
                <a:gd name="T73" fmla="*/ 25 h 48"/>
                <a:gd name="T74" fmla="*/ 42 w 48"/>
                <a:gd name="T75" fmla="*/ 20 h 48"/>
                <a:gd name="T76" fmla="*/ 40 w 48"/>
                <a:gd name="T77" fmla="*/ 16 h 48"/>
                <a:gd name="T78" fmla="*/ 38 w 48"/>
                <a:gd name="T79" fmla="*/ 13 h 48"/>
                <a:gd name="T80" fmla="*/ 38 w 48"/>
                <a:gd name="T81" fmla="*/ 12 h 48"/>
                <a:gd name="T82" fmla="*/ 36 w 48"/>
                <a:gd name="T83" fmla="*/ 12 h 48"/>
                <a:gd name="T84" fmla="*/ 32 w 48"/>
                <a:gd name="T85" fmla="*/ 9 h 48"/>
                <a:gd name="T86" fmla="*/ 28 w 48"/>
                <a:gd name="T87" fmla="*/ 8 h 48"/>
                <a:gd name="T88" fmla="*/ 27 w 48"/>
                <a:gd name="T89" fmla="*/ 7 h 48"/>
                <a:gd name="T90" fmla="*/ 27 w 48"/>
                <a:gd name="T91" fmla="*/ 0 h 48"/>
                <a:gd name="T92" fmla="*/ 39 w 48"/>
                <a:gd name="T93" fmla="*/ 5 h 48"/>
                <a:gd name="T94" fmla="*/ 47 w 48"/>
                <a:gd name="T95" fmla="*/ 13 h 48"/>
                <a:gd name="T96" fmla="*/ 48 w 48"/>
                <a:gd name="T97" fmla="*/ 25 h 48"/>
                <a:gd name="T98" fmla="*/ 43 w 48"/>
                <a:gd name="T99" fmla="*/ 38 h 48"/>
                <a:gd name="T100" fmla="*/ 34 w 48"/>
                <a:gd name="T101" fmla="*/ 45 h 48"/>
                <a:gd name="T102" fmla="*/ 21 w 48"/>
                <a:gd name="T103" fmla="*/ 48 h 48"/>
                <a:gd name="T104" fmla="*/ 21 w 48"/>
                <a:gd name="T105" fmla="*/ 47 h 48"/>
                <a:gd name="T106" fmla="*/ 21 w 48"/>
                <a:gd name="T107" fmla="*/ 47 h 48"/>
                <a:gd name="T108" fmla="*/ 19 w 48"/>
                <a:gd name="T109" fmla="*/ 47 h 48"/>
                <a:gd name="T110" fmla="*/ 19 w 48"/>
                <a:gd name="T111" fmla="*/ 47 h 48"/>
                <a:gd name="T112" fmla="*/ 9 w 48"/>
                <a:gd name="T113" fmla="*/ 43 h 48"/>
                <a:gd name="T114" fmla="*/ 2 w 48"/>
                <a:gd name="T115" fmla="*/ 35 h 48"/>
                <a:gd name="T116" fmla="*/ 0 w 48"/>
                <a:gd name="T117" fmla="*/ 25 h 48"/>
                <a:gd name="T118" fmla="*/ 2 w 48"/>
                <a:gd name="T119" fmla="*/ 16 h 48"/>
                <a:gd name="T120" fmla="*/ 7 w 48"/>
                <a:gd name="T121" fmla="*/ 7 h 48"/>
                <a:gd name="T122" fmla="*/ 15 w 48"/>
                <a:gd name="T123" fmla="*/ 1 h 48"/>
                <a:gd name="T124" fmla="*/ 27 w 48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48">
                  <a:moveTo>
                    <a:pt x="27" y="7"/>
                  </a:moveTo>
                  <a:lnTo>
                    <a:pt x="27" y="7"/>
                  </a:lnTo>
                  <a:lnTo>
                    <a:pt x="26" y="8"/>
                  </a:lnTo>
                  <a:lnTo>
                    <a:pt x="23" y="7"/>
                  </a:lnTo>
                  <a:lnTo>
                    <a:pt x="19" y="8"/>
                  </a:lnTo>
                  <a:lnTo>
                    <a:pt x="14" y="9"/>
                  </a:lnTo>
                  <a:lnTo>
                    <a:pt x="11" y="12"/>
                  </a:lnTo>
                  <a:lnTo>
                    <a:pt x="9" y="16"/>
                  </a:lnTo>
                  <a:lnTo>
                    <a:pt x="7" y="20"/>
                  </a:lnTo>
                  <a:lnTo>
                    <a:pt x="6" y="20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7" y="21"/>
                  </a:lnTo>
                  <a:lnTo>
                    <a:pt x="7" y="25"/>
                  </a:lnTo>
                  <a:lnTo>
                    <a:pt x="4" y="29"/>
                  </a:lnTo>
                  <a:lnTo>
                    <a:pt x="2" y="30"/>
                  </a:lnTo>
                  <a:lnTo>
                    <a:pt x="4" y="31"/>
                  </a:lnTo>
                  <a:lnTo>
                    <a:pt x="7" y="30"/>
                  </a:lnTo>
                  <a:lnTo>
                    <a:pt x="9" y="33"/>
                  </a:lnTo>
                  <a:lnTo>
                    <a:pt x="10" y="34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0" y="37"/>
                  </a:lnTo>
                  <a:lnTo>
                    <a:pt x="11" y="37"/>
                  </a:lnTo>
                  <a:lnTo>
                    <a:pt x="13" y="37"/>
                  </a:lnTo>
                  <a:lnTo>
                    <a:pt x="14" y="38"/>
                  </a:lnTo>
                  <a:lnTo>
                    <a:pt x="17" y="39"/>
                  </a:lnTo>
                  <a:lnTo>
                    <a:pt x="17" y="41"/>
                  </a:lnTo>
                  <a:lnTo>
                    <a:pt x="18" y="41"/>
                  </a:lnTo>
                  <a:lnTo>
                    <a:pt x="18" y="41"/>
                  </a:lnTo>
                  <a:lnTo>
                    <a:pt x="21" y="41"/>
                  </a:lnTo>
                  <a:lnTo>
                    <a:pt x="26" y="41"/>
                  </a:lnTo>
                  <a:lnTo>
                    <a:pt x="30" y="39"/>
                  </a:lnTo>
                  <a:lnTo>
                    <a:pt x="34" y="37"/>
                  </a:lnTo>
                  <a:lnTo>
                    <a:pt x="38" y="33"/>
                  </a:lnTo>
                  <a:lnTo>
                    <a:pt x="40" y="30"/>
                  </a:lnTo>
                  <a:lnTo>
                    <a:pt x="42" y="25"/>
                  </a:lnTo>
                  <a:lnTo>
                    <a:pt x="42" y="20"/>
                  </a:lnTo>
                  <a:lnTo>
                    <a:pt x="40" y="16"/>
                  </a:lnTo>
                  <a:lnTo>
                    <a:pt x="38" y="13"/>
                  </a:lnTo>
                  <a:lnTo>
                    <a:pt x="38" y="12"/>
                  </a:lnTo>
                  <a:lnTo>
                    <a:pt x="36" y="12"/>
                  </a:lnTo>
                  <a:lnTo>
                    <a:pt x="32" y="9"/>
                  </a:lnTo>
                  <a:lnTo>
                    <a:pt x="28" y="8"/>
                  </a:lnTo>
                  <a:lnTo>
                    <a:pt x="27" y="7"/>
                  </a:lnTo>
                  <a:close/>
                  <a:moveTo>
                    <a:pt x="27" y="0"/>
                  </a:moveTo>
                  <a:lnTo>
                    <a:pt x="39" y="5"/>
                  </a:lnTo>
                  <a:lnTo>
                    <a:pt x="47" y="13"/>
                  </a:lnTo>
                  <a:lnTo>
                    <a:pt x="48" y="25"/>
                  </a:lnTo>
                  <a:lnTo>
                    <a:pt x="43" y="38"/>
                  </a:lnTo>
                  <a:lnTo>
                    <a:pt x="34" y="45"/>
                  </a:lnTo>
                  <a:lnTo>
                    <a:pt x="21" y="48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9" y="47"/>
                  </a:lnTo>
                  <a:lnTo>
                    <a:pt x="9" y="43"/>
                  </a:lnTo>
                  <a:lnTo>
                    <a:pt x="2" y="35"/>
                  </a:lnTo>
                  <a:lnTo>
                    <a:pt x="0" y="25"/>
                  </a:lnTo>
                  <a:lnTo>
                    <a:pt x="2" y="16"/>
                  </a:lnTo>
                  <a:lnTo>
                    <a:pt x="7" y="7"/>
                  </a:lnTo>
                  <a:lnTo>
                    <a:pt x="15" y="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4" name="Freeform 1056"/>
            <p:cNvSpPr>
              <a:spLocks/>
            </p:cNvSpPr>
            <p:nvPr/>
          </p:nvSpPr>
          <p:spPr bwMode="auto">
            <a:xfrm>
              <a:off x="5218112" y="314325"/>
              <a:ext cx="265113" cy="19050"/>
            </a:xfrm>
            <a:custGeom>
              <a:avLst/>
              <a:gdLst>
                <a:gd name="T0" fmla="*/ 51 w 167"/>
                <a:gd name="T1" fmla="*/ 0 h 12"/>
                <a:gd name="T2" fmla="*/ 97 w 167"/>
                <a:gd name="T3" fmla="*/ 0 h 12"/>
                <a:gd name="T4" fmla="*/ 131 w 167"/>
                <a:gd name="T5" fmla="*/ 3 h 12"/>
                <a:gd name="T6" fmla="*/ 165 w 167"/>
                <a:gd name="T7" fmla="*/ 5 h 12"/>
                <a:gd name="T8" fmla="*/ 166 w 167"/>
                <a:gd name="T9" fmla="*/ 6 h 12"/>
                <a:gd name="T10" fmla="*/ 167 w 167"/>
                <a:gd name="T11" fmla="*/ 6 h 12"/>
                <a:gd name="T12" fmla="*/ 167 w 167"/>
                <a:gd name="T13" fmla="*/ 8 h 12"/>
                <a:gd name="T14" fmla="*/ 167 w 167"/>
                <a:gd name="T15" fmla="*/ 10 h 12"/>
                <a:gd name="T16" fmla="*/ 166 w 167"/>
                <a:gd name="T17" fmla="*/ 12 h 12"/>
                <a:gd name="T18" fmla="*/ 163 w 167"/>
                <a:gd name="T19" fmla="*/ 12 h 12"/>
                <a:gd name="T20" fmla="*/ 161 w 167"/>
                <a:gd name="T21" fmla="*/ 12 h 12"/>
                <a:gd name="T22" fmla="*/ 159 w 167"/>
                <a:gd name="T23" fmla="*/ 12 h 12"/>
                <a:gd name="T24" fmla="*/ 158 w 167"/>
                <a:gd name="T25" fmla="*/ 12 h 12"/>
                <a:gd name="T26" fmla="*/ 158 w 167"/>
                <a:gd name="T27" fmla="*/ 12 h 12"/>
                <a:gd name="T28" fmla="*/ 144 w 167"/>
                <a:gd name="T29" fmla="*/ 9 h 12"/>
                <a:gd name="T30" fmla="*/ 144 w 167"/>
                <a:gd name="T31" fmla="*/ 9 h 12"/>
                <a:gd name="T32" fmla="*/ 142 w 167"/>
                <a:gd name="T33" fmla="*/ 9 h 12"/>
                <a:gd name="T34" fmla="*/ 142 w 167"/>
                <a:gd name="T35" fmla="*/ 9 h 12"/>
                <a:gd name="T36" fmla="*/ 123 w 167"/>
                <a:gd name="T37" fmla="*/ 8 h 12"/>
                <a:gd name="T38" fmla="*/ 123 w 167"/>
                <a:gd name="T39" fmla="*/ 8 h 12"/>
                <a:gd name="T40" fmla="*/ 121 w 167"/>
                <a:gd name="T41" fmla="*/ 8 h 12"/>
                <a:gd name="T42" fmla="*/ 121 w 167"/>
                <a:gd name="T43" fmla="*/ 8 h 12"/>
                <a:gd name="T44" fmla="*/ 89 w 167"/>
                <a:gd name="T45" fmla="*/ 8 h 12"/>
                <a:gd name="T46" fmla="*/ 63 w 167"/>
                <a:gd name="T47" fmla="*/ 6 h 12"/>
                <a:gd name="T48" fmla="*/ 61 w 167"/>
                <a:gd name="T49" fmla="*/ 6 h 12"/>
                <a:gd name="T50" fmla="*/ 61 w 167"/>
                <a:gd name="T51" fmla="*/ 6 h 12"/>
                <a:gd name="T52" fmla="*/ 60 w 167"/>
                <a:gd name="T53" fmla="*/ 6 h 12"/>
                <a:gd name="T54" fmla="*/ 55 w 167"/>
                <a:gd name="T55" fmla="*/ 6 h 12"/>
                <a:gd name="T56" fmla="*/ 53 w 167"/>
                <a:gd name="T57" fmla="*/ 6 h 12"/>
                <a:gd name="T58" fmla="*/ 53 w 167"/>
                <a:gd name="T59" fmla="*/ 6 h 12"/>
                <a:gd name="T60" fmla="*/ 52 w 167"/>
                <a:gd name="T61" fmla="*/ 6 h 12"/>
                <a:gd name="T62" fmla="*/ 43 w 167"/>
                <a:gd name="T63" fmla="*/ 6 h 12"/>
                <a:gd name="T64" fmla="*/ 43 w 167"/>
                <a:gd name="T65" fmla="*/ 6 h 12"/>
                <a:gd name="T66" fmla="*/ 43 w 167"/>
                <a:gd name="T67" fmla="*/ 6 h 12"/>
                <a:gd name="T68" fmla="*/ 42 w 167"/>
                <a:gd name="T69" fmla="*/ 8 h 12"/>
                <a:gd name="T70" fmla="*/ 32 w 167"/>
                <a:gd name="T71" fmla="*/ 8 h 12"/>
                <a:gd name="T72" fmla="*/ 31 w 167"/>
                <a:gd name="T73" fmla="*/ 6 h 12"/>
                <a:gd name="T74" fmla="*/ 31 w 167"/>
                <a:gd name="T75" fmla="*/ 6 h 12"/>
                <a:gd name="T76" fmla="*/ 29 w 167"/>
                <a:gd name="T77" fmla="*/ 8 h 12"/>
                <a:gd name="T78" fmla="*/ 19 w 167"/>
                <a:gd name="T79" fmla="*/ 8 h 12"/>
                <a:gd name="T80" fmla="*/ 21 w 167"/>
                <a:gd name="T81" fmla="*/ 6 h 12"/>
                <a:gd name="T82" fmla="*/ 19 w 167"/>
                <a:gd name="T83" fmla="*/ 5 h 12"/>
                <a:gd name="T84" fmla="*/ 19 w 167"/>
                <a:gd name="T85" fmla="*/ 5 h 12"/>
                <a:gd name="T86" fmla="*/ 15 w 167"/>
                <a:gd name="T87" fmla="*/ 8 h 12"/>
                <a:gd name="T88" fmla="*/ 8 w 167"/>
                <a:gd name="T89" fmla="*/ 8 h 12"/>
                <a:gd name="T90" fmla="*/ 4 w 167"/>
                <a:gd name="T91" fmla="*/ 8 h 12"/>
                <a:gd name="T92" fmla="*/ 1 w 167"/>
                <a:gd name="T93" fmla="*/ 6 h 12"/>
                <a:gd name="T94" fmla="*/ 0 w 167"/>
                <a:gd name="T95" fmla="*/ 5 h 12"/>
                <a:gd name="T96" fmla="*/ 0 w 167"/>
                <a:gd name="T97" fmla="*/ 4 h 12"/>
                <a:gd name="T98" fmla="*/ 1 w 167"/>
                <a:gd name="T99" fmla="*/ 1 h 12"/>
                <a:gd name="T100" fmla="*/ 1 w 167"/>
                <a:gd name="T101" fmla="*/ 1 h 12"/>
                <a:gd name="T102" fmla="*/ 1 w 167"/>
                <a:gd name="T103" fmla="*/ 1 h 12"/>
                <a:gd name="T104" fmla="*/ 2 w 167"/>
                <a:gd name="T105" fmla="*/ 1 h 12"/>
                <a:gd name="T106" fmla="*/ 4 w 167"/>
                <a:gd name="T107" fmla="*/ 0 h 12"/>
                <a:gd name="T108" fmla="*/ 51 w 167"/>
                <a:gd name="T10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7" h="12">
                  <a:moveTo>
                    <a:pt x="51" y="0"/>
                  </a:moveTo>
                  <a:lnTo>
                    <a:pt x="97" y="0"/>
                  </a:lnTo>
                  <a:lnTo>
                    <a:pt x="131" y="3"/>
                  </a:lnTo>
                  <a:lnTo>
                    <a:pt x="165" y="5"/>
                  </a:lnTo>
                  <a:lnTo>
                    <a:pt x="166" y="6"/>
                  </a:lnTo>
                  <a:lnTo>
                    <a:pt x="167" y="6"/>
                  </a:lnTo>
                  <a:lnTo>
                    <a:pt x="167" y="8"/>
                  </a:lnTo>
                  <a:lnTo>
                    <a:pt x="167" y="10"/>
                  </a:lnTo>
                  <a:lnTo>
                    <a:pt x="166" y="12"/>
                  </a:lnTo>
                  <a:lnTo>
                    <a:pt x="163" y="12"/>
                  </a:lnTo>
                  <a:lnTo>
                    <a:pt x="161" y="12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58" y="12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2" y="9"/>
                  </a:lnTo>
                  <a:lnTo>
                    <a:pt x="142" y="9"/>
                  </a:lnTo>
                  <a:lnTo>
                    <a:pt x="123" y="8"/>
                  </a:lnTo>
                  <a:lnTo>
                    <a:pt x="123" y="8"/>
                  </a:lnTo>
                  <a:lnTo>
                    <a:pt x="121" y="8"/>
                  </a:lnTo>
                  <a:lnTo>
                    <a:pt x="121" y="8"/>
                  </a:lnTo>
                  <a:lnTo>
                    <a:pt x="89" y="8"/>
                  </a:lnTo>
                  <a:lnTo>
                    <a:pt x="63" y="6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60" y="6"/>
                  </a:lnTo>
                  <a:lnTo>
                    <a:pt x="55" y="6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2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2" y="8"/>
                  </a:lnTo>
                  <a:lnTo>
                    <a:pt x="32" y="8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29" y="8"/>
                  </a:lnTo>
                  <a:lnTo>
                    <a:pt x="19" y="8"/>
                  </a:lnTo>
                  <a:lnTo>
                    <a:pt x="21" y="6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5" y="8"/>
                  </a:lnTo>
                  <a:lnTo>
                    <a:pt x="8" y="8"/>
                  </a:lnTo>
                  <a:lnTo>
                    <a:pt x="4" y="8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4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5" name="Freeform 1057"/>
            <p:cNvSpPr>
              <a:spLocks/>
            </p:cNvSpPr>
            <p:nvPr/>
          </p:nvSpPr>
          <p:spPr bwMode="auto">
            <a:xfrm>
              <a:off x="5219700" y="368300"/>
              <a:ext cx="260350" cy="15875"/>
            </a:xfrm>
            <a:custGeom>
              <a:avLst/>
              <a:gdLst>
                <a:gd name="T0" fmla="*/ 5 w 164"/>
                <a:gd name="T1" fmla="*/ 0 h 10"/>
                <a:gd name="T2" fmla="*/ 7 w 164"/>
                <a:gd name="T3" fmla="*/ 0 h 10"/>
                <a:gd name="T4" fmla="*/ 17 w 164"/>
                <a:gd name="T5" fmla="*/ 0 h 10"/>
                <a:gd name="T6" fmla="*/ 16 w 164"/>
                <a:gd name="T7" fmla="*/ 0 h 10"/>
                <a:gd name="T8" fmla="*/ 17 w 164"/>
                <a:gd name="T9" fmla="*/ 1 h 10"/>
                <a:gd name="T10" fmla="*/ 31 w 164"/>
                <a:gd name="T11" fmla="*/ 0 h 10"/>
                <a:gd name="T12" fmla="*/ 38 w 164"/>
                <a:gd name="T13" fmla="*/ 0 h 10"/>
                <a:gd name="T14" fmla="*/ 38 w 164"/>
                <a:gd name="T15" fmla="*/ 1 h 10"/>
                <a:gd name="T16" fmla="*/ 47 w 164"/>
                <a:gd name="T17" fmla="*/ 0 h 10"/>
                <a:gd name="T18" fmla="*/ 48 w 164"/>
                <a:gd name="T19" fmla="*/ 1 h 10"/>
                <a:gd name="T20" fmla="*/ 54 w 164"/>
                <a:gd name="T21" fmla="*/ 0 h 10"/>
                <a:gd name="T22" fmla="*/ 54 w 164"/>
                <a:gd name="T23" fmla="*/ 1 h 10"/>
                <a:gd name="T24" fmla="*/ 55 w 164"/>
                <a:gd name="T25" fmla="*/ 3 h 10"/>
                <a:gd name="T26" fmla="*/ 69 w 164"/>
                <a:gd name="T27" fmla="*/ 1 h 10"/>
                <a:gd name="T28" fmla="*/ 71 w 164"/>
                <a:gd name="T29" fmla="*/ 3 h 10"/>
                <a:gd name="T30" fmla="*/ 79 w 164"/>
                <a:gd name="T31" fmla="*/ 1 h 10"/>
                <a:gd name="T32" fmla="*/ 80 w 164"/>
                <a:gd name="T33" fmla="*/ 3 h 10"/>
                <a:gd name="T34" fmla="*/ 86 w 164"/>
                <a:gd name="T35" fmla="*/ 1 h 10"/>
                <a:gd name="T36" fmla="*/ 86 w 164"/>
                <a:gd name="T37" fmla="*/ 3 h 10"/>
                <a:gd name="T38" fmla="*/ 88 w 164"/>
                <a:gd name="T39" fmla="*/ 4 h 10"/>
                <a:gd name="T40" fmla="*/ 101 w 164"/>
                <a:gd name="T41" fmla="*/ 3 h 10"/>
                <a:gd name="T42" fmla="*/ 100 w 164"/>
                <a:gd name="T43" fmla="*/ 4 h 10"/>
                <a:gd name="T44" fmla="*/ 101 w 164"/>
                <a:gd name="T45" fmla="*/ 4 h 10"/>
                <a:gd name="T46" fmla="*/ 120 w 164"/>
                <a:gd name="T47" fmla="*/ 4 h 10"/>
                <a:gd name="T48" fmla="*/ 122 w 164"/>
                <a:gd name="T49" fmla="*/ 4 h 10"/>
                <a:gd name="T50" fmla="*/ 130 w 164"/>
                <a:gd name="T51" fmla="*/ 4 h 10"/>
                <a:gd name="T52" fmla="*/ 132 w 164"/>
                <a:gd name="T53" fmla="*/ 4 h 10"/>
                <a:gd name="T54" fmla="*/ 160 w 164"/>
                <a:gd name="T55" fmla="*/ 4 h 10"/>
                <a:gd name="T56" fmla="*/ 164 w 164"/>
                <a:gd name="T57" fmla="*/ 7 h 10"/>
                <a:gd name="T58" fmla="*/ 162 w 164"/>
                <a:gd name="T59" fmla="*/ 9 h 10"/>
                <a:gd name="T60" fmla="*/ 160 w 164"/>
                <a:gd name="T61" fmla="*/ 10 h 10"/>
                <a:gd name="T62" fmla="*/ 4 w 164"/>
                <a:gd name="T63" fmla="*/ 7 h 10"/>
                <a:gd name="T64" fmla="*/ 1 w 164"/>
                <a:gd name="T65" fmla="*/ 5 h 10"/>
                <a:gd name="T66" fmla="*/ 1 w 164"/>
                <a:gd name="T67" fmla="*/ 5 h 10"/>
                <a:gd name="T68" fmla="*/ 0 w 164"/>
                <a:gd name="T69" fmla="*/ 1 h 10"/>
                <a:gd name="T70" fmla="*/ 4 w 164"/>
                <a:gd name="T7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4" h="10">
                  <a:moveTo>
                    <a:pt x="4" y="0"/>
                  </a:move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2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8" y="0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41" y="0"/>
                  </a:lnTo>
                  <a:lnTo>
                    <a:pt x="47" y="0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4" y="3"/>
                  </a:lnTo>
                  <a:lnTo>
                    <a:pt x="55" y="3"/>
                  </a:lnTo>
                  <a:lnTo>
                    <a:pt x="58" y="1"/>
                  </a:lnTo>
                  <a:lnTo>
                    <a:pt x="69" y="1"/>
                  </a:lnTo>
                  <a:lnTo>
                    <a:pt x="69" y="3"/>
                  </a:lnTo>
                  <a:lnTo>
                    <a:pt x="71" y="3"/>
                  </a:lnTo>
                  <a:lnTo>
                    <a:pt x="71" y="1"/>
                  </a:lnTo>
                  <a:lnTo>
                    <a:pt x="79" y="1"/>
                  </a:lnTo>
                  <a:lnTo>
                    <a:pt x="79" y="3"/>
                  </a:lnTo>
                  <a:lnTo>
                    <a:pt x="80" y="3"/>
                  </a:lnTo>
                  <a:lnTo>
                    <a:pt x="80" y="1"/>
                  </a:lnTo>
                  <a:lnTo>
                    <a:pt x="86" y="1"/>
                  </a:lnTo>
                  <a:lnTo>
                    <a:pt x="86" y="3"/>
                  </a:lnTo>
                  <a:lnTo>
                    <a:pt x="86" y="3"/>
                  </a:lnTo>
                  <a:lnTo>
                    <a:pt x="86" y="4"/>
                  </a:lnTo>
                  <a:lnTo>
                    <a:pt x="88" y="4"/>
                  </a:lnTo>
                  <a:lnTo>
                    <a:pt x="89" y="3"/>
                  </a:lnTo>
                  <a:lnTo>
                    <a:pt x="101" y="3"/>
                  </a:lnTo>
                  <a:lnTo>
                    <a:pt x="100" y="3"/>
                  </a:lnTo>
                  <a:lnTo>
                    <a:pt x="100" y="4"/>
                  </a:lnTo>
                  <a:lnTo>
                    <a:pt x="100" y="4"/>
                  </a:lnTo>
                  <a:lnTo>
                    <a:pt x="101" y="4"/>
                  </a:lnTo>
                  <a:lnTo>
                    <a:pt x="103" y="3"/>
                  </a:lnTo>
                  <a:lnTo>
                    <a:pt x="120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1" y="4"/>
                  </a:lnTo>
                  <a:lnTo>
                    <a:pt x="132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2" y="5"/>
                  </a:lnTo>
                  <a:lnTo>
                    <a:pt x="164" y="7"/>
                  </a:lnTo>
                  <a:lnTo>
                    <a:pt x="164" y="8"/>
                  </a:lnTo>
                  <a:lnTo>
                    <a:pt x="162" y="9"/>
                  </a:lnTo>
                  <a:lnTo>
                    <a:pt x="161" y="10"/>
                  </a:lnTo>
                  <a:lnTo>
                    <a:pt x="160" y="10"/>
                  </a:lnTo>
                  <a:lnTo>
                    <a:pt x="82" y="9"/>
                  </a:lnTo>
                  <a:lnTo>
                    <a:pt x="4" y="7"/>
                  </a:lnTo>
                  <a:lnTo>
                    <a:pt x="3" y="7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6" name="Freeform 1058"/>
            <p:cNvSpPr>
              <a:spLocks noEditPoints="1"/>
            </p:cNvSpPr>
            <p:nvPr/>
          </p:nvSpPr>
          <p:spPr bwMode="auto">
            <a:xfrm>
              <a:off x="5308600" y="407987"/>
              <a:ext cx="65088" cy="60325"/>
            </a:xfrm>
            <a:custGeom>
              <a:avLst/>
              <a:gdLst>
                <a:gd name="T0" fmla="*/ 24 w 41"/>
                <a:gd name="T1" fmla="*/ 2 h 38"/>
                <a:gd name="T2" fmla="*/ 16 w 41"/>
                <a:gd name="T3" fmla="*/ 6 h 38"/>
                <a:gd name="T4" fmla="*/ 13 w 41"/>
                <a:gd name="T5" fmla="*/ 8 h 38"/>
                <a:gd name="T6" fmla="*/ 11 w 41"/>
                <a:gd name="T7" fmla="*/ 9 h 38"/>
                <a:gd name="T8" fmla="*/ 9 w 41"/>
                <a:gd name="T9" fmla="*/ 9 h 38"/>
                <a:gd name="T10" fmla="*/ 9 w 41"/>
                <a:gd name="T11" fmla="*/ 10 h 38"/>
                <a:gd name="T12" fmla="*/ 9 w 41"/>
                <a:gd name="T13" fmla="*/ 10 h 38"/>
                <a:gd name="T14" fmla="*/ 8 w 41"/>
                <a:gd name="T15" fmla="*/ 14 h 38"/>
                <a:gd name="T16" fmla="*/ 7 w 41"/>
                <a:gd name="T17" fmla="*/ 18 h 38"/>
                <a:gd name="T18" fmla="*/ 7 w 41"/>
                <a:gd name="T19" fmla="*/ 18 h 38"/>
                <a:gd name="T20" fmla="*/ 7 w 41"/>
                <a:gd name="T21" fmla="*/ 18 h 38"/>
                <a:gd name="T22" fmla="*/ 7 w 41"/>
                <a:gd name="T23" fmla="*/ 19 h 38"/>
                <a:gd name="T24" fmla="*/ 8 w 41"/>
                <a:gd name="T25" fmla="*/ 23 h 38"/>
                <a:gd name="T26" fmla="*/ 12 w 41"/>
                <a:gd name="T27" fmla="*/ 27 h 38"/>
                <a:gd name="T28" fmla="*/ 15 w 41"/>
                <a:gd name="T29" fmla="*/ 30 h 38"/>
                <a:gd name="T30" fmla="*/ 20 w 41"/>
                <a:gd name="T31" fmla="*/ 30 h 38"/>
                <a:gd name="T32" fmla="*/ 24 w 41"/>
                <a:gd name="T33" fmla="*/ 30 h 38"/>
                <a:gd name="T34" fmla="*/ 26 w 41"/>
                <a:gd name="T35" fmla="*/ 30 h 38"/>
                <a:gd name="T36" fmla="*/ 26 w 41"/>
                <a:gd name="T37" fmla="*/ 30 h 38"/>
                <a:gd name="T38" fmla="*/ 28 w 41"/>
                <a:gd name="T39" fmla="*/ 30 h 38"/>
                <a:gd name="T40" fmla="*/ 28 w 41"/>
                <a:gd name="T41" fmla="*/ 29 h 38"/>
                <a:gd name="T42" fmla="*/ 33 w 41"/>
                <a:gd name="T43" fmla="*/ 23 h 38"/>
                <a:gd name="T44" fmla="*/ 34 w 41"/>
                <a:gd name="T45" fmla="*/ 16 h 38"/>
                <a:gd name="T46" fmla="*/ 30 w 41"/>
                <a:gd name="T47" fmla="*/ 9 h 38"/>
                <a:gd name="T48" fmla="*/ 23 w 41"/>
                <a:gd name="T49" fmla="*/ 6 h 38"/>
                <a:gd name="T50" fmla="*/ 25 w 41"/>
                <a:gd name="T51" fmla="*/ 4 h 38"/>
                <a:gd name="T52" fmla="*/ 25 w 41"/>
                <a:gd name="T53" fmla="*/ 2 h 38"/>
                <a:gd name="T54" fmla="*/ 24 w 41"/>
                <a:gd name="T55" fmla="*/ 2 h 38"/>
                <a:gd name="T56" fmla="*/ 19 w 41"/>
                <a:gd name="T57" fmla="*/ 0 h 38"/>
                <a:gd name="T58" fmla="*/ 19 w 41"/>
                <a:gd name="T59" fmla="*/ 0 h 38"/>
                <a:gd name="T60" fmla="*/ 29 w 41"/>
                <a:gd name="T61" fmla="*/ 0 h 38"/>
                <a:gd name="T62" fmla="*/ 37 w 41"/>
                <a:gd name="T63" fmla="*/ 5 h 38"/>
                <a:gd name="T64" fmla="*/ 41 w 41"/>
                <a:gd name="T65" fmla="*/ 16 h 38"/>
                <a:gd name="T66" fmla="*/ 40 w 41"/>
                <a:gd name="T67" fmla="*/ 26 h 38"/>
                <a:gd name="T68" fmla="*/ 34 w 41"/>
                <a:gd name="T69" fmla="*/ 34 h 38"/>
                <a:gd name="T70" fmla="*/ 25 w 41"/>
                <a:gd name="T71" fmla="*/ 38 h 38"/>
                <a:gd name="T72" fmla="*/ 16 w 41"/>
                <a:gd name="T73" fmla="*/ 36 h 38"/>
                <a:gd name="T74" fmla="*/ 8 w 41"/>
                <a:gd name="T75" fmla="*/ 34 h 38"/>
                <a:gd name="T76" fmla="*/ 3 w 41"/>
                <a:gd name="T77" fmla="*/ 27 h 38"/>
                <a:gd name="T78" fmla="*/ 0 w 41"/>
                <a:gd name="T79" fmla="*/ 19 h 38"/>
                <a:gd name="T80" fmla="*/ 0 w 41"/>
                <a:gd name="T81" fmla="*/ 14 h 38"/>
                <a:gd name="T82" fmla="*/ 2 w 41"/>
                <a:gd name="T83" fmla="*/ 9 h 38"/>
                <a:gd name="T84" fmla="*/ 4 w 41"/>
                <a:gd name="T85" fmla="*/ 5 h 38"/>
                <a:gd name="T86" fmla="*/ 8 w 41"/>
                <a:gd name="T87" fmla="*/ 2 h 38"/>
                <a:gd name="T88" fmla="*/ 13 w 41"/>
                <a:gd name="T89" fmla="*/ 0 h 38"/>
                <a:gd name="T90" fmla="*/ 19 w 41"/>
                <a:gd name="T9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" h="38">
                  <a:moveTo>
                    <a:pt x="24" y="2"/>
                  </a:moveTo>
                  <a:lnTo>
                    <a:pt x="16" y="6"/>
                  </a:lnTo>
                  <a:lnTo>
                    <a:pt x="13" y="8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8" y="14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9"/>
                  </a:lnTo>
                  <a:lnTo>
                    <a:pt x="8" y="23"/>
                  </a:lnTo>
                  <a:lnTo>
                    <a:pt x="12" y="27"/>
                  </a:lnTo>
                  <a:lnTo>
                    <a:pt x="15" y="30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28" y="29"/>
                  </a:lnTo>
                  <a:lnTo>
                    <a:pt x="33" y="23"/>
                  </a:lnTo>
                  <a:lnTo>
                    <a:pt x="34" y="16"/>
                  </a:lnTo>
                  <a:lnTo>
                    <a:pt x="30" y="9"/>
                  </a:lnTo>
                  <a:lnTo>
                    <a:pt x="23" y="6"/>
                  </a:lnTo>
                  <a:lnTo>
                    <a:pt x="25" y="4"/>
                  </a:lnTo>
                  <a:lnTo>
                    <a:pt x="25" y="2"/>
                  </a:lnTo>
                  <a:lnTo>
                    <a:pt x="24" y="2"/>
                  </a:lnTo>
                  <a:close/>
                  <a:moveTo>
                    <a:pt x="19" y="0"/>
                  </a:moveTo>
                  <a:lnTo>
                    <a:pt x="19" y="0"/>
                  </a:lnTo>
                  <a:lnTo>
                    <a:pt x="29" y="0"/>
                  </a:lnTo>
                  <a:lnTo>
                    <a:pt x="37" y="5"/>
                  </a:lnTo>
                  <a:lnTo>
                    <a:pt x="41" y="16"/>
                  </a:lnTo>
                  <a:lnTo>
                    <a:pt x="40" y="26"/>
                  </a:lnTo>
                  <a:lnTo>
                    <a:pt x="34" y="34"/>
                  </a:lnTo>
                  <a:lnTo>
                    <a:pt x="25" y="38"/>
                  </a:lnTo>
                  <a:lnTo>
                    <a:pt x="16" y="36"/>
                  </a:lnTo>
                  <a:lnTo>
                    <a:pt x="8" y="34"/>
                  </a:lnTo>
                  <a:lnTo>
                    <a:pt x="3" y="27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7" name="Freeform 1059"/>
            <p:cNvSpPr>
              <a:spLocks/>
            </p:cNvSpPr>
            <p:nvPr/>
          </p:nvSpPr>
          <p:spPr bwMode="auto">
            <a:xfrm>
              <a:off x="5314950" y="231775"/>
              <a:ext cx="58738" cy="53975"/>
            </a:xfrm>
            <a:custGeom>
              <a:avLst/>
              <a:gdLst>
                <a:gd name="T0" fmla="*/ 26 w 37"/>
                <a:gd name="T1" fmla="*/ 1 h 34"/>
                <a:gd name="T2" fmla="*/ 22 w 37"/>
                <a:gd name="T3" fmla="*/ 6 h 34"/>
                <a:gd name="T4" fmla="*/ 15 w 37"/>
                <a:gd name="T5" fmla="*/ 13 h 34"/>
                <a:gd name="T6" fmla="*/ 5 w 37"/>
                <a:gd name="T7" fmla="*/ 21 h 34"/>
                <a:gd name="T8" fmla="*/ 5 w 37"/>
                <a:gd name="T9" fmla="*/ 21 h 34"/>
                <a:gd name="T10" fmla="*/ 34 w 37"/>
                <a:gd name="T11" fmla="*/ 5 h 34"/>
                <a:gd name="T12" fmla="*/ 36 w 37"/>
                <a:gd name="T13" fmla="*/ 5 h 34"/>
                <a:gd name="T14" fmla="*/ 36 w 37"/>
                <a:gd name="T15" fmla="*/ 6 h 34"/>
                <a:gd name="T16" fmla="*/ 24 w 37"/>
                <a:gd name="T17" fmla="*/ 21 h 34"/>
                <a:gd name="T18" fmla="*/ 34 w 37"/>
                <a:gd name="T19" fmla="*/ 14 h 34"/>
                <a:gd name="T20" fmla="*/ 36 w 37"/>
                <a:gd name="T21" fmla="*/ 15 h 34"/>
                <a:gd name="T22" fmla="*/ 25 w 37"/>
                <a:gd name="T23" fmla="*/ 24 h 34"/>
                <a:gd name="T24" fmla="*/ 28 w 37"/>
                <a:gd name="T25" fmla="*/ 24 h 34"/>
                <a:gd name="T26" fmla="*/ 36 w 37"/>
                <a:gd name="T27" fmla="*/ 21 h 34"/>
                <a:gd name="T28" fmla="*/ 34 w 37"/>
                <a:gd name="T29" fmla="*/ 24 h 34"/>
                <a:gd name="T30" fmla="*/ 28 w 37"/>
                <a:gd name="T31" fmla="*/ 30 h 34"/>
                <a:gd name="T32" fmla="*/ 26 w 37"/>
                <a:gd name="T33" fmla="*/ 28 h 34"/>
                <a:gd name="T34" fmla="*/ 30 w 37"/>
                <a:gd name="T35" fmla="*/ 26 h 34"/>
                <a:gd name="T36" fmla="*/ 25 w 37"/>
                <a:gd name="T37" fmla="*/ 28 h 34"/>
                <a:gd name="T38" fmla="*/ 16 w 37"/>
                <a:gd name="T39" fmla="*/ 34 h 34"/>
                <a:gd name="T40" fmla="*/ 15 w 37"/>
                <a:gd name="T41" fmla="*/ 32 h 34"/>
                <a:gd name="T42" fmla="*/ 19 w 37"/>
                <a:gd name="T43" fmla="*/ 27 h 34"/>
                <a:gd name="T44" fmla="*/ 29 w 37"/>
                <a:gd name="T45" fmla="*/ 19 h 34"/>
                <a:gd name="T46" fmla="*/ 16 w 37"/>
                <a:gd name="T47" fmla="*/ 26 h 34"/>
                <a:gd name="T48" fmla="*/ 9 w 37"/>
                <a:gd name="T49" fmla="*/ 30 h 34"/>
                <a:gd name="T50" fmla="*/ 8 w 37"/>
                <a:gd name="T51" fmla="*/ 28 h 34"/>
                <a:gd name="T52" fmla="*/ 8 w 37"/>
                <a:gd name="T53" fmla="*/ 27 h 34"/>
                <a:gd name="T54" fmla="*/ 28 w 37"/>
                <a:gd name="T55" fmla="*/ 10 h 34"/>
                <a:gd name="T56" fmla="*/ 5 w 37"/>
                <a:gd name="T57" fmla="*/ 23 h 34"/>
                <a:gd name="T58" fmla="*/ 0 w 37"/>
                <a:gd name="T59" fmla="*/ 23 h 34"/>
                <a:gd name="T60" fmla="*/ 5 w 37"/>
                <a:gd name="T61" fmla="*/ 18 h 34"/>
                <a:gd name="T62" fmla="*/ 15 w 37"/>
                <a:gd name="T63" fmla="*/ 11 h 34"/>
                <a:gd name="T64" fmla="*/ 22 w 37"/>
                <a:gd name="T65" fmla="*/ 3 h 34"/>
                <a:gd name="T66" fmla="*/ 5 w 37"/>
                <a:gd name="T67" fmla="*/ 14 h 34"/>
                <a:gd name="T68" fmla="*/ 4 w 37"/>
                <a:gd name="T69" fmla="*/ 14 h 34"/>
                <a:gd name="T70" fmla="*/ 5 w 37"/>
                <a:gd name="T71" fmla="*/ 13 h 34"/>
                <a:gd name="T72" fmla="*/ 25 w 37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" h="34">
                  <a:moveTo>
                    <a:pt x="25" y="0"/>
                  </a:moveTo>
                  <a:lnTo>
                    <a:pt x="26" y="1"/>
                  </a:lnTo>
                  <a:lnTo>
                    <a:pt x="26" y="1"/>
                  </a:lnTo>
                  <a:lnTo>
                    <a:pt x="22" y="6"/>
                  </a:lnTo>
                  <a:lnTo>
                    <a:pt x="19" y="10"/>
                  </a:lnTo>
                  <a:lnTo>
                    <a:pt x="15" y="13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4" y="22"/>
                  </a:lnTo>
                  <a:lnTo>
                    <a:pt x="5" y="21"/>
                  </a:lnTo>
                  <a:lnTo>
                    <a:pt x="20" y="13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13" y="26"/>
                  </a:lnTo>
                  <a:lnTo>
                    <a:pt x="24" y="21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0" y="21"/>
                  </a:lnTo>
                  <a:lnTo>
                    <a:pt x="25" y="24"/>
                  </a:lnTo>
                  <a:lnTo>
                    <a:pt x="20" y="30"/>
                  </a:lnTo>
                  <a:lnTo>
                    <a:pt x="28" y="24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7" y="21"/>
                  </a:lnTo>
                  <a:lnTo>
                    <a:pt x="34" y="24"/>
                  </a:lnTo>
                  <a:lnTo>
                    <a:pt x="32" y="27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6" y="28"/>
                  </a:lnTo>
                  <a:lnTo>
                    <a:pt x="30" y="26"/>
                  </a:lnTo>
                  <a:lnTo>
                    <a:pt x="33" y="23"/>
                  </a:lnTo>
                  <a:lnTo>
                    <a:pt x="25" y="28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5" y="34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9" y="27"/>
                  </a:lnTo>
                  <a:lnTo>
                    <a:pt x="24" y="23"/>
                  </a:lnTo>
                  <a:lnTo>
                    <a:pt x="29" y="19"/>
                  </a:lnTo>
                  <a:lnTo>
                    <a:pt x="22" y="22"/>
                  </a:lnTo>
                  <a:lnTo>
                    <a:pt x="16" y="26"/>
                  </a:lnTo>
                  <a:lnTo>
                    <a:pt x="11" y="30"/>
                  </a:lnTo>
                  <a:lnTo>
                    <a:pt x="9" y="30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27"/>
                  </a:lnTo>
                  <a:lnTo>
                    <a:pt x="19" y="18"/>
                  </a:lnTo>
                  <a:lnTo>
                    <a:pt x="28" y="10"/>
                  </a:lnTo>
                  <a:lnTo>
                    <a:pt x="17" y="17"/>
                  </a:lnTo>
                  <a:lnTo>
                    <a:pt x="5" y="23"/>
                  </a:lnTo>
                  <a:lnTo>
                    <a:pt x="2" y="24"/>
                  </a:lnTo>
                  <a:lnTo>
                    <a:pt x="0" y="23"/>
                  </a:lnTo>
                  <a:lnTo>
                    <a:pt x="2" y="22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3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24" y="1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8" name="Freeform 1060"/>
            <p:cNvSpPr>
              <a:spLocks/>
            </p:cNvSpPr>
            <p:nvPr/>
          </p:nvSpPr>
          <p:spPr bwMode="auto">
            <a:xfrm>
              <a:off x="5226050" y="322262"/>
              <a:ext cx="247650" cy="52388"/>
            </a:xfrm>
            <a:custGeom>
              <a:avLst/>
              <a:gdLst>
                <a:gd name="T0" fmla="*/ 4 w 156"/>
                <a:gd name="T1" fmla="*/ 16 h 33"/>
                <a:gd name="T2" fmla="*/ 17 w 156"/>
                <a:gd name="T3" fmla="*/ 7 h 33"/>
                <a:gd name="T4" fmla="*/ 21 w 156"/>
                <a:gd name="T5" fmla="*/ 15 h 33"/>
                <a:gd name="T6" fmla="*/ 18 w 156"/>
                <a:gd name="T7" fmla="*/ 25 h 33"/>
                <a:gd name="T8" fmla="*/ 21 w 156"/>
                <a:gd name="T9" fmla="*/ 24 h 33"/>
                <a:gd name="T10" fmla="*/ 50 w 156"/>
                <a:gd name="T11" fmla="*/ 5 h 33"/>
                <a:gd name="T12" fmla="*/ 41 w 156"/>
                <a:gd name="T13" fmla="*/ 21 h 33"/>
                <a:gd name="T14" fmla="*/ 67 w 156"/>
                <a:gd name="T15" fmla="*/ 3 h 33"/>
                <a:gd name="T16" fmla="*/ 47 w 156"/>
                <a:gd name="T17" fmla="*/ 25 h 33"/>
                <a:gd name="T18" fmla="*/ 68 w 156"/>
                <a:gd name="T19" fmla="*/ 7 h 33"/>
                <a:gd name="T20" fmla="*/ 55 w 156"/>
                <a:gd name="T21" fmla="*/ 28 h 33"/>
                <a:gd name="T22" fmla="*/ 65 w 156"/>
                <a:gd name="T23" fmla="*/ 20 h 33"/>
                <a:gd name="T24" fmla="*/ 72 w 156"/>
                <a:gd name="T25" fmla="*/ 25 h 33"/>
                <a:gd name="T26" fmla="*/ 75 w 156"/>
                <a:gd name="T27" fmla="*/ 22 h 33"/>
                <a:gd name="T28" fmla="*/ 84 w 156"/>
                <a:gd name="T29" fmla="*/ 22 h 33"/>
                <a:gd name="T30" fmla="*/ 116 w 156"/>
                <a:gd name="T31" fmla="*/ 3 h 33"/>
                <a:gd name="T32" fmla="*/ 127 w 156"/>
                <a:gd name="T33" fmla="*/ 4 h 33"/>
                <a:gd name="T34" fmla="*/ 137 w 156"/>
                <a:gd name="T35" fmla="*/ 4 h 33"/>
                <a:gd name="T36" fmla="*/ 144 w 156"/>
                <a:gd name="T37" fmla="*/ 7 h 33"/>
                <a:gd name="T38" fmla="*/ 153 w 156"/>
                <a:gd name="T39" fmla="*/ 7 h 33"/>
                <a:gd name="T40" fmla="*/ 143 w 156"/>
                <a:gd name="T41" fmla="*/ 29 h 33"/>
                <a:gd name="T42" fmla="*/ 149 w 156"/>
                <a:gd name="T43" fmla="*/ 22 h 33"/>
                <a:gd name="T44" fmla="*/ 149 w 156"/>
                <a:gd name="T45" fmla="*/ 29 h 33"/>
                <a:gd name="T46" fmla="*/ 153 w 156"/>
                <a:gd name="T47" fmla="*/ 32 h 33"/>
                <a:gd name="T48" fmla="*/ 150 w 156"/>
                <a:gd name="T49" fmla="*/ 24 h 33"/>
                <a:gd name="T50" fmla="*/ 139 w 156"/>
                <a:gd name="T51" fmla="*/ 33 h 33"/>
                <a:gd name="T52" fmla="*/ 150 w 156"/>
                <a:gd name="T53" fmla="*/ 9 h 33"/>
                <a:gd name="T54" fmla="*/ 128 w 156"/>
                <a:gd name="T55" fmla="*/ 33 h 33"/>
                <a:gd name="T56" fmla="*/ 141 w 156"/>
                <a:gd name="T57" fmla="*/ 13 h 33"/>
                <a:gd name="T58" fmla="*/ 116 w 156"/>
                <a:gd name="T59" fmla="*/ 32 h 33"/>
                <a:gd name="T60" fmla="*/ 133 w 156"/>
                <a:gd name="T61" fmla="*/ 9 h 33"/>
                <a:gd name="T62" fmla="*/ 126 w 156"/>
                <a:gd name="T63" fmla="*/ 7 h 33"/>
                <a:gd name="T64" fmla="*/ 97 w 156"/>
                <a:gd name="T65" fmla="*/ 32 h 33"/>
                <a:gd name="T66" fmla="*/ 115 w 156"/>
                <a:gd name="T67" fmla="*/ 5 h 33"/>
                <a:gd name="T68" fmla="*/ 82 w 156"/>
                <a:gd name="T69" fmla="*/ 32 h 33"/>
                <a:gd name="T70" fmla="*/ 97 w 156"/>
                <a:gd name="T71" fmla="*/ 13 h 33"/>
                <a:gd name="T72" fmla="*/ 82 w 156"/>
                <a:gd name="T73" fmla="*/ 22 h 33"/>
                <a:gd name="T74" fmla="*/ 96 w 156"/>
                <a:gd name="T75" fmla="*/ 5 h 33"/>
                <a:gd name="T76" fmla="*/ 65 w 156"/>
                <a:gd name="T77" fmla="*/ 30 h 33"/>
                <a:gd name="T78" fmla="*/ 82 w 156"/>
                <a:gd name="T79" fmla="*/ 7 h 33"/>
                <a:gd name="T80" fmla="*/ 50 w 156"/>
                <a:gd name="T81" fmla="*/ 32 h 33"/>
                <a:gd name="T82" fmla="*/ 72 w 156"/>
                <a:gd name="T83" fmla="*/ 5 h 33"/>
                <a:gd name="T84" fmla="*/ 43 w 156"/>
                <a:gd name="T85" fmla="*/ 29 h 33"/>
                <a:gd name="T86" fmla="*/ 61 w 156"/>
                <a:gd name="T87" fmla="*/ 7 h 33"/>
                <a:gd name="T88" fmla="*/ 34 w 156"/>
                <a:gd name="T89" fmla="*/ 30 h 33"/>
                <a:gd name="T90" fmla="*/ 52 w 156"/>
                <a:gd name="T91" fmla="*/ 5 h 33"/>
                <a:gd name="T92" fmla="*/ 27 w 156"/>
                <a:gd name="T93" fmla="*/ 28 h 33"/>
                <a:gd name="T94" fmla="*/ 41 w 156"/>
                <a:gd name="T95" fmla="*/ 9 h 33"/>
                <a:gd name="T96" fmla="*/ 13 w 156"/>
                <a:gd name="T97" fmla="*/ 30 h 33"/>
                <a:gd name="T98" fmla="*/ 29 w 156"/>
                <a:gd name="T99" fmla="*/ 12 h 33"/>
                <a:gd name="T100" fmla="*/ 31 w 156"/>
                <a:gd name="T101" fmla="*/ 8 h 33"/>
                <a:gd name="T102" fmla="*/ 9 w 156"/>
                <a:gd name="T103" fmla="*/ 20 h 33"/>
                <a:gd name="T104" fmla="*/ 3 w 156"/>
                <a:gd name="T105" fmla="*/ 21 h 33"/>
                <a:gd name="T106" fmla="*/ 12 w 156"/>
                <a:gd name="T107" fmla="*/ 4 h 33"/>
                <a:gd name="T108" fmla="*/ 3 w 156"/>
                <a:gd name="T109" fmla="*/ 15 h 33"/>
                <a:gd name="T110" fmla="*/ 14 w 156"/>
                <a:gd name="T1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6" h="33">
                  <a:moveTo>
                    <a:pt x="14" y="0"/>
                  </a:moveTo>
                  <a:lnTo>
                    <a:pt x="14" y="0"/>
                  </a:lnTo>
                  <a:lnTo>
                    <a:pt x="16" y="1"/>
                  </a:lnTo>
                  <a:lnTo>
                    <a:pt x="14" y="3"/>
                  </a:lnTo>
                  <a:lnTo>
                    <a:pt x="10" y="8"/>
                  </a:lnTo>
                  <a:lnTo>
                    <a:pt x="6" y="13"/>
                  </a:lnTo>
                  <a:lnTo>
                    <a:pt x="5" y="15"/>
                  </a:lnTo>
                  <a:lnTo>
                    <a:pt x="4" y="16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10" y="12"/>
                  </a:lnTo>
                  <a:lnTo>
                    <a:pt x="17" y="7"/>
                  </a:lnTo>
                  <a:lnTo>
                    <a:pt x="24" y="3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3"/>
                  </a:lnTo>
                  <a:lnTo>
                    <a:pt x="26" y="3"/>
                  </a:lnTo>
                  <a:lnTo>
                    <a:pt x="17" y="16"/>
                  </a:lnTo>
                  <a:lnTo>
                    <a:pt x="5" y="26"/>
                  </a:lnTo>
                  <a:lnTo>
                    <a:pt x="21" y="15"/>
                  </a:lnTo>
                  <a:lnTo>
                    <a:pt x="37" y="3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3"/>
                  </a:lnTo>
                  <a:lnTo>
                    <a:pt x="33" y="11"/>
                  </a:lnTo>
                  <a:lnTo>
                    <a:pt x="26" y="17"/>
                  </a:lnTo>
                  <a:lnTo>
                    <a:pt x="18" y="25"/>
                  </a:lnTo>
                  <a:lnTo>
                    <a:pt x="17" y="26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8" y="26"/>
                  </a:lnTo>
                  <a:lnTo>
                    <a:pt x="20" y="25"/>
                  </a:lnTo>
                  <a:lnTo>
                    <a:pt x="21" y="25"/>
                  </a:lnTo>
                  <a:lnTo>
                    <a:pt x="21" y="24"/>
                  </a:lnTo>
                  <a:lnTo>
                    <a:pt x="34" y="13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50" y="1"/>
                  </a:lnTo>
                  <a:lnTo>
                    <a:pt x="48" y="3"/>
                  </a:lnTo>
                  <a:lnTo>
                    <a:pt x="44" y="9"/>
                  </a:lnTo>
                  <a:lnTo>
                    <a:pt x="50" y="5"/>
                  </a:lnTo>
                  <a:lnTo>
                    <a:pt x="55" y="1"/>
                  </a:lnTo>
                  <a:lnTo>
                    <a:pt x="56" y="1"/>
                  </a:lnTo>
                  <a:lnTo>
                    <a:pt x="56" y="1"/>
                  </a:lnTo>
                  <a:lnTo>
                    <a:pt x="58" y="1"/>
                  </a:lnTo>
                  <a:lnTo>
                    <a:pt x="58" y="3"/>
                  </a:lnTo>
                  <a:lnTo>
                    <a:pt x="48" y="11"/>
                  </a:lnTo>
                  <a:lnTo>
                    <a:pt x="42" y="20"/>
                  </a:lnTo>
                  <a:lnTo>
                    <a:pt x="41" y="21"/>
                  </a:lnTo>
                  <a:lnTo>
                    <a:pt x="39" y="24"/>
                  </a:lnTo>
                  <a:lnTo>
                    <a:pt x="38" y="25"/>
                  </a:lnTo>
                  <a:lnTo>
                    <a:pt x="37" y="26"/>
                  </a:lnTo>
                  <a:lnTo>
                    <a:pt x="44" y="21"/>
                  </a:lnTo>
                  <a:lnTo>
                    <a:pt x="54" y="11"/>
                  </a:lnTo>
                  <a:lnTo>
                    <a:pt x="65" y="3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7" y="4"/>
                  </a:lnTo>
                  <a:lnTo>
                    <a:pt x="60" y="11"/>
                  </a:lnTo>
                  <a:lnTo>
                    <a:pt x="54" y="17"/>
                  </a:lnTo>
                  <a:lnTo>
                    <a:pt x="52" y="18"/>
                  </a:lnTo>
                  <a:lnTo>
                    <a:pt x="51" y="20"/>
                  </a:lnTo>
                  <a:lnTo>
                    <a:pt x="50" y="21"/>
                  </a:lnTo>
                  <a:lnTo>
                    <a:pt x="48" y="22"/>
                  </a:lnTo>
                  <a:lnTo>
                    <a:pt x="47" y="25"/>
                  </a:lnTo>
                  <a:lnTo>
                    <a:pt x="47" y="25"/>
                  </a:lnTo>
                  <a:lnTo>
                    <a:pt x="46" y="26"/>
                  </a:lnTo>
                  <a:lnTo>
                    <a:pt x="47" y="26"/>
                  </a:lnTo>
                  <a:lnTo>
                    <a:pt x="48" y="25"/>
                  </a:lnTo>
                  <a:lnTo>
                    <a:pt x="54" y="20"/>
                  </a:lnTo>
                  <a:lnTo>
                    <a:pt x="58" y="16"/>
                  </a:lnTo>
                  <a:lnTo>
                    <a:pt x="63" y="11"/>
                  </a:lnTo>
                  <a:lnTo>
                    <a:pt x="68" y="7"/>
                  </a:lnTo>
                  <a:lnTo>
                    <a:pt x="73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4"/>
                  </a:lnTo>
                  <a:lnTo>
                    <a:pt x="67" y="15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5" y="28"/>
                  </a:lnTo>
                  <a:lnTo>
                    <a:pt x="55" y="28"/>
                  </a:lnTo>
                  <a:lnTo>
                    <a:pt x="56" y="26"/>
                  </a:lnTo>
                  <a:lnTo>
                    <a:pt x="58" y="26"/>
                  </a:lnTo>
                  <a:lnTo>
                    <a:pt x="59" y="25"/>
                  </a:lnTo>
                  <a:lnTo>
                    <a:pt x="61" y="24"/>
                  </a:lnTo>
                  <a:lnTo>
                    <a:pt x="63" y="22"/>
                  </a:lnTo>
                  <a:lnTo>
                    <a:pt x="64" y="21"/>
                  </a:lnTo>
                  <a:lnTo>
                    <a:pt x="65" y="20"/>
                  </a:lnTo>
                  <a:lnTo>
                    <a:pt x="69" y="16"/>
                  </a:lnTo>
                  <a:lnTo>
                    <a:pt x="75" y="11"/>
                  </a:lnTo>
                  <a:lnTo>
                    <a:pt x="80" y="7"/>
                  </a:lnTo>
                  <a:lnTo>
                    <a:pt x="85" y="4"/>
                  </a:lnTo>
                  <a:lnTo>
                    <a:pt x="86" y="4"/>
                  </a:lnTo>
                  <a:lnTo>
                    <a:pt x="86" y="5"/>
                  </a:lnTo>
                  <a:lnTo>
                    <a:pt x="78" y="15"/>
                  </a:lnTo>
                  <a:lnTo>
                    <a:pt x="72" y="25"/>
                  </a:lnTo>
                  <a:lnTo>
                    <a:pt x="71" y="26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71" y="26"/>
                  </a:lnTo>
                  <a:lnTo>
                    <a:pt x="72" y="25"/>
                  </a:lnTo>
                  <a:lnTo>
                    <a:pt x="73" y="24"/>
                  </a:lnTo>
                  <a:lnTo>
                    <a:pt x="75" y="22"/>
                  </a:lnTo>
                  <a:lnTo>
                    <a:pt x="75" y="21"/>
                  </a:lnTo>
                  <a:lnTo>
                    <a:pt x="86" y="11"/>
                  </a:lnTo>
                  <a:lnTo>
                    <a:pt x="98" y="3"/>
                  </a:lnTo>
                  <a:lnTo>
                    <a:pt x="99" y="3"/>
                  </a:lnTo>
                  <a:lnTo>
                    <a:pt x="99" y="4"/>
                  </a:lnTo>
                  <a:lnTo>
                    <a:pt x="93" y="12"/>
                  </a:lnTo>
                  <a:lnTo>
                    <a:pt x="85" y="21"/>
                  </a:lnTo>
                  <a:lnTo>
                    <a:pt x="84" y="22"/>
                  </a:lnTo>
                  <a:lnTo>
                    <a:pt x="96" y="12"/>
                  </a:lnTo>
                  <a:lnTo>
                    <a:pt x="107" y="4"/>
                  </a:lnTo>
                  <a:lnTo>
                    <a:pt x="109" y="4"/>
                  </a:lnTo>
                  <a:lnTo>
                    <a:pt x="109" y="5"/>
                  </a:lnTo>
                  <a:lnTo>
                    <a:pt x="102" y="13"/>
                  </a:lnTo>
                  <a:lnTo>
                    <a:pt x="109" y="8"/>
                  </a:lnTo>
                  <a:lnTo>
                    <a:pt x="116" y="3"/>
                  </a:lnTo>
                  <a:lnTo>
                    <a:pt x="116" y="3"/>
                  </a:lnTo>
                  <a:lnTo>
                    <a:pt x="118" y="3"/>
                  </a:lnTo>
                  <a:lnTo>
                    <a:pt x="118" y="3"/>
                  </a:lnTo>
                  <a:lnTo>
                    <a:pt x="118" y="4"/>
                  </a:lnTo>
                  <a:lnTo>
                    <a:pt x="115" y="12"/>
                  </a:lnTo>
                  <a:lnTo>
                    <a:pt x="110" y="20"/>
                  </a:lnTo>
                  <a:lnTo>
                    <a:pt x="114" y="15"/>
                  </a:lnTo>
                  <a:lnTo>
                    <a:pt x="120" y="9"/>
                  </a:lnTo>
                  <a:lnTo>
                    <a:pt x="127" y="4"/>
                  </a:lnTo>
                  <a:lnTo>
                    <a:pt x="128" y="4"/>
                  </a:lnTo>
                  <a:lnTo>
                    <a:pt x="128" y="5"/>
                  </a:lnTo>
                  <a:lnTo>
                    <a:pt x="118" y="21"/>
                  </a:lnTo>
                  <a:lnTo>
                    <a:pt x="116" y="22"/>
                  </a:lnTo>
                  <a:lnTo>
                    <a:pt x="115" y="24"/>
                  </a:lnTo>
                  <a:lnTo>
                    <a:pt x="126" y="13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9" y="4"/>
                  </a:lnTo>
                  <a:lnTo>
                    <a:pt x="139" y="4"/>
                  </a:lnTo>
                  <a:lnTo>
                    <a:pt x="139" y="5"/>
                  </a:lnTo>
                  <a:lnTo>
                    <a:pt x="131" y="17"/>
                  </a:lnTo>
                  <a:lnTo>
                    <a:pt x="120" y="29"/>
                  </a:lnTo>
                  <a:lnTo>
                    <a:pt x="131" y="17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45" y="7"/>
                  </a:lnTo>
                  <a:lnTo>
                    <a:pt x="145" y="7"/>
                  </a:lnTo>
                  <a:lnTo>
                    <a:pt x="143" y="15"/>
                  </a:lnTo>
                  <a:lnTo>
                    <a:pt x="137" y="21"/>
                  </a:lnTo>
                  <a:lnTo>
                    <a:pt x="136" y="24"/>
                  </a:lnTo>
                  <a:lnTo>
                    <a:pt x="141" y="18"/>
                  </a:lnTo>
                  <a:lnTo>
                    <a:pt x="147" y="12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4" y="7"/>
                  </a:lnTo>
                  <a:lnTo>
                    <a:pt x="154" y="8"/>
                  </a:lnTo>
                  <a:lnTo>
                    <a:pt x="152" y="15"/>
                  </a:lnTo>
                  <a:lnTo>
                    <a:pt x="148" y="21"/>
                  </a:lnTo>
                  <a:lnTo>
                    <a:pt x="144" y="26"/>
                  </a:lnTo>
                  <a:lnTo>
                    <a:pt x="143" y="29"/>
                  </a:lnTo>
                  <a:lnTo>
                    <a:pt x="141" y="29"/>
                  </a:lnTo>
                  <a:lnTo>
                    <a:pt x="143" y="29"/>
                  </a:lnTo>
                  <a:lnTo>
                    <a:pt x="143" y="28"/>
                  </a:lnTo>
                  <a:lnTo>
                    <a:pt x="144" y="26"/>
                  </a:lnTo>
                  <a:lnTo>
                    <a:pt x="145" y="25"/>
                  </a:lnTo>
                  <a:lnTo>
                    <a:pt x="147" y="24"/>
                  </a:lnTo>
                  <a:lnTo>
                    <a:pt x="148" y="22"/>
                  </a:lnTo>
                  <a:lnTo>
                    <a:pt x="149" y="22"/>
                  </a:lnTo>
                  <a:lnTo>
                    <a:pt x="150" y="21"/>
                  </a:lnTo>
                  <a:lnTo>
                    <a:pt x="152" y="20"/>
                  </a:lnTo>
                  <a:lnTo>
                    <a:pt x="153" y="18"/>
                  </a:lnTo>
                  <a:lnTo>
                    <a:pt x="154" y="18"/>
                  </a:lnTo>
                  <a:lnTo>
                    <a:pt x="156" y="18"/>
                  </a:lnTo>
                  <a:lnTo>
                    <a:pt x="156" y="18"/>
                  </a:lnTo>
                  <a:lnTo>
                    <a:pt x="153" y="25"/>
                  </a:lnTo>
                  <a:lnTo>
                    <a:pt x="149" y="29"/>
                  </a:lnTo>
                  <a:lnTo>
                    <a:pt x="149" y="30"/>
                  </a:lnTo>
                  <a:lnTo>
                    <a:pt x="150" y="30"/>
                  </a:lnTo>
                  <a:lnTo>
                    <a:pt x="150" y="30"/>
                  </a:lnTo>
                  <a:lnTo>
                    <a:pt x="152" y="30"/>
                  </a:lnTo>
                  <a:lnTo>
                    <a:pt x="153" y="29"/>
                  </a:lnTo>
                  <a:lnTo>
                    <a:pt x="154" y="30"/>
                  </a:lnTo>
                  <a:lnTo>
                    <a:pt x="154" y="30"/>
                  </a:lnTo>
                  <a:lnTo>
                    <a:pt x="153" y="32"/>
                  </a:lnTo>
                  <a:lnTo>
                    <a:pt x="150" y="32"/>
                  </a:lnTo>
                  <a:lnTo>
                    <a:pt x="147" y="33"/>
                  </a:lnTo>
                  <a:lnTo>
                    <a:pt x="145" y="32"/>
                  </a:lnTo>
                  <a:lnTo>
                    <a:pt x="147" y="32"/>
                  </a:lnTo>
                  <a:lnTo>
                    <a:pt x="149" y="28"/>
                  </a:lnTo>
                  <a:lnTo>
                    <a:pt x="150" y="26"/>
                  </a:lnTo>
                  <a:lnTo>
                    <a:pt x="150" y="25"/>
                  </a:lnTo>
                  <a:lnTo>
                    <a:pt x="150" y="24"/>
                  </a:lnTo>
                  <a:lnTo>
                    <a:pt x="149" y="25"/>
                  </a:lnTo>
                  <a:lnTo>
                    <a:pt x="148" y="25"/>
                  </a:lnTo>
                  <a:lnTo>
                    <a:pt x="147" y="26"/>
                  </a:lnTo>
                  <a:lnTo>
                    <a:pt x="144" y="28"/>
                  </a:lnTo>
                  <a:lnTo>
                    <a:pt x="143" y="29"/>
                  </a:lnTo>
                  <a:lnTo>
                    <a:pt x="141" y="30"/>
                  </a:lnTo>
                  <a:lnTo>
                    <a:pt x="140" y="32"/>
                  </a:lnTo>
                  <a:lnTo>
                    <a:pt x="139" y="33"/>
                  </a:lnTo>
                  <a:lnTo>
                    <a:pt x="137" y="33"/>
                  </a:lnTo>
                  <a:lnTo>
                    <a:pt x="137" y="32"/>
                  </a:lnTo>
                  <a:lnTo>
                    <a:pt x="137" y="32"/>
                  </a:lnTo>
                  <a:lnTo>
                    <a:pt x="144" y="22"/>
                  </a:lnTo>
                  <a:lnTo>
                    <a:pt x="150" y="13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50" y="9"/>
                  </a:lnTo>
                  <a:lnTo>
                    <a:pt x="150" y="11"/>
                  </a:lnTo>
                  <a:lnTo>
                    <a:pt x="149" y="12"/>
                  </a:lnTo>
                  <a:lnTo>
                    <a:pt x="148" y="12"/>
                  </a:lnTo>
                  <a:lnTo>
                    <a:pt x="148" y="13"/>
                  </a:lnTo>
                  <a:lnTo>
                    <a:pt x="147" y="15"/>
                  </a:lnTo>
                  <a:lnTo>
                    <a:pt x="141" y="21"/>
                  </a:lnTo>
                  <a:lnTo>
                    <a:pt x="135" y="28"/>
                  </a:lnTo>
                  <a:lnTo>
                    <a:pt x="128" y="33"/>
                  </a:lnTo>
                  <a:lnTo>
                    <a:pt x="127" y="33"/>
                  </a:lnTo>
                  <a:lnTo>
                    <a:pt x="126" y="33"/>
                  </a:lnTo>
                  <a:lnTo>
                    <a:pt x="126" y="33"/>
                  </a:lnTo>
                  <a:lnTo>
                    <a:pt x="126" y="32"/>
                  </a:lnTo>
                  <a:lnTo>
                    <a:pt x="131" y="28"/>
                  </a:lnTo>
                  <a:lnTo>
                    <a:pt x="135" y="22"/>
                  </a:lnTo>
                  <a:lnTo>
                    <a:pt x="139" y="17"/>
                  </a:lnTo>
                  <a:lnTo>
                    <a:pt x="141" y="13"/>
                  </a:lnTo>
                  <a:lnTo>
                    <a:pt x="143" y="9"/>
                  </a:lnTo>
                  <a:lnTo>
                    <a:pt x="137" y="15"/>
                  </a:lnTo>
                  <a:lnTo>
                    <a:pt x="131" y="21"/>
                  </a:lnTo>
                  <a:lnTo>
                    <a:pt x="124" y="26"/>
                  </a:lnTo>
                  <a:lnTo>
                    <a:pt x="118" y="33"/>
                  </a:lnTo>
                  <a:lnTo>
                    <a:pt x="118" y="33"/>
                  </a:lnTo>
                  <a:lnTo>
                    <a:pt x="116" y="33"/>
                  </a:lnTo>
                  <a:lnTo>
                    <a:pt x="116" y="32"/>
                  </a:lnTo>
                  <a:lnTo>
                    <a:pt x="116" y="32"/>
                  </a:lnTo>
                  <a:lnTo>
                    <a:pt x="127" y="20"/>
                  </a:lnTo>
                  <a:lnTo>
                    <a:pt x="133" y="11"/>
                  </a:lnTo>
                  <a:lnTo>
                    <a:pt x="135" y="8"/>
                  </a:lnTo>
                  <a:lnTo>
                    <a:pt x="136" y="8"/>
                  </a:lnTo>
                  <a:lnTo>
                    <a:pt x="136" y="7"/>
                  </a:lnTo>
                  <a:lnTo>
                    <a:pt x="135" y="8"/>
                  </a:lnTo>
                  <a:lnTo>
                    <a:pt x="133" y="9"/>
                  </a:lnTo>
                  <a:lnTo>
                    <a:pt x="111" y="32"/>
                  </a:lnTo>
                  <a:lnTo>
                    <a:pt x="110" y="32"/>
                  </a:lnTo>
                  <a:lnTo>
                    <a:pt x="110" y="30"/>
                  </a:lnTo>
                  <a:lnTo>
                    <a:pt x="110" y="30"/>
                  </a:lnTo>
                  <a:lnTo>
                    <a:pt x="120" y="13"/>
                  </a:lnTo>
                  <a:lnTo>
                    <a:pt x="122" y="12"/>
                  </a:lnTo>
                  <a:lnTo>
                    <a:pt x="124" y="9"/>
                  </a:lnTo>
                  <a:lnTo>
                    <a:pt x="126" y="7"/>
                  </a:lnTo>
                  <a:lnTo>
                    <a:pt x="118" y="13"/>
                  </a:lnTo>
                  <a:lnTo>
                    <a:pt x="109" y="22"/>
                  </a:lnTo>
                  <a:lnTo>
                    <a:pt x="99" y="32"/>
                  </a:lnTo>
                  <a:lnTo>
                    <a:pt x="97" y="33"/>
                  </a:lnTo>
                  <a:lnTo>
                    <a:pt x="96" y="33"/>
                  </a:lnTo>
                  <a:lnTo>
                    <a:pt x="96" y="33"/>
                  </a:lnTo>
                  <a:lnTo>
                    <a:pt x="96" y="32"/>
                  </a:lnTo>
                  <a:lnTo>
                    <a:pt x="97" y="32"/>
                  </a:lnTo>
                  <a:lnTo>
                    <a:pt x="102" y="26"/>
                  </a:lnTo>
                  <a:lnTo>
                    <a:pt x="107" y="20"/>
                  </a:lnTo>
                  <a:lnTo>
                    <a:pt x="111" y="15"/>
                  </a:lnTo>
                  <a:lnTo>
                    <a:pt x="111" y="13"/>
                  </a:lnTo>
                  <a:lnTo>
                    <a:pt x="113" y="11"/>
                  </a:lnTo>
                  <a:lnTo>
                    <a:pt x="114" y="8"/>
                  </a:lnTo>
                  <a:lnTo>
                    <a:pt x="114" y="7"/>
                  </a:lnTo>
                  <a:lnTo>
                    <a:pt x="115" y="5"/>
                  </a:lnTo>
                  <a:lnTo>
                    <a:pt x="111" y="8"/>
                  </a:lnTo>
                  <a:lnTo>
                    <a:pt x="107" y="12"/>
                  </a:lnTo>
                  <a:lnTo>
                    <a:pt x="97" y="21"/>
                  </a:lnTo>
                  <a:lnTo>
                    <a:pt x="85" y="32"/>
                  </a:lnTo>
                  <a:lnTo>
                    <a:pt x="84" y="33"/>
                  </a:lnTo>
                  <a:lnTo>
                    <a:pt x="82" y="33"/>
                  </a:lnTo>
                  <a:lnTo>
                    <a:pt x="82" y="32"/>
                  </a:lnTo>
                  <a:lnTo>
                    <a:pt x="82" y="32"/>
                  </a:lnTo>
                  <a:lnTo>
                    <a:pt x="82" y="30"/>
                  </a:lnTo>
                  <a:lnTo>
                    <a:pt x="90" y="24"/>
                  </a:lnTo>
                  <a:lnTo>
                    <a:pt x="97" y="16"/>
                  </a:lnTo>
                  <a:lnTo>
                    <a:pt x="99" y="13"/>
                  </a:lnTo>
                  <a:lnTo>
                    <a:pt x="102" y="9"/>
                  </a:lnTo>
                  <a:lnTo>
                    <a:pt x="105" y="7"/>
                  </a:lnTo>
                  <a:lnTo>
                    <a:pt x="101" y="9"/>
                  </a:lnTo>
                  <a:lnTo>
                    <a:pt x="97" y="13"/>
                  </a:lnTo>
                  <a:lnTo>
                    <a:pt x="90" y="18"/>
                  </a:lnTo>
                  <a:lnTo>
                    <a:pt x="84" y="25"/>
                  </a:lnTo>
                  <a:lnTo>
                    <a:pt x="76" y="30"/>
                  </a:lnTo>
                  <a:lnTo>
                    <a:pt x="76" y="32"/>
                  </a:lnTo>
                  <a:lnTo>
                    <a:pt x="75" y="32"/>
                  </a:lnTo>
                  <a:lnTo>
                    <a:pt x="75" y="30"/>
                  </a:lnTo>
                  <a:lnTo>
                    <a:pt x="75" y="30"/>
                  </a:lnTo>
                  <a:lnTo>
                    <a:pt x="82" y="22"/>
                  </a:lnTo>
                  <a:lnTo>
                    <a:pt x="89" y="13"/>
                  </a:lnTo>
                  <a:lnTo>
                    <a:pt x="90" y="13"/>
                  </a:lnTo>
                  <a:lnTo>
                    <a:pt x="90" y="12"/>
                  </a:lnTo>
                  <a:lnTo>
                    <a:pt x="93" y="11"/>
                  </a:lnTo>
                  <a:lnTo>
                    <a:pt x="94" y="9"/>
                  </a:lnTo>
                  <a:lnTo>
                    <a:pt x="96" y="8"/>
                  </a:lnTo>
                  <a:lnTo>
                    <a:pt x="96" y="7"/>
                  </a:lnTo>
                  <a:lnTo>
                    <a:pt x="96" y="5"/>
                  </a:lnTo>
                  <a:lnTo>
                    <a:pt x="96" y="7"/>
                  </a:lnTo>
                  <a:lnTo>
                    <a:pt x="93" y="8"/>
                  </a:lnTo>
                  <a:lnTo>
                    <a:pt x="80" y="18"/>
                  </a:lnTo>
                  <a:lnTo>
                    <a:pt x="67" y="30"/>
                  </a:lnTo>
                  <a:lnTo>
                    <a:pt x="67" y="32"/>
                  </a:lnTo>
                  <a:lnTo>
                    <a:pt x="65" y="32"/>
                  </a:lnTo>
                  <a:lnTo>
                    <a:pt x="65" y="30"/>
                  </a:lnTo>
                  <a:lnTo>
                    <a:pt x="65" y="30"/>
                  </a:lnTo>
                  <a:lnTo>
                    <a:pt x="73" y="20"/>
                  </a:lnTo>
                  <a:lnTo>
                    <a:pt x="80" y="11"/>
                  </a:lnTo>
                  <a:lnTo>
                    <a:pt x="81" y="9"/>
                  </a:lnTo>
                  <a:lnTo>
                    <a:pt x="81" y="9"/>
                  </a:lnTo>
                  <a:lnTo>
                    <a:pt x="82" y="8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2" y="7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3" y="15"/>
                  </a:lnTo>
                  <a:lnTo>
                    <a:pt x="67" y="21"/>
                  </a:lnTo>
                  <a:lnTo>
                    <a:pt x="61" y="25"/>
                  </a:lnTo>
                  <a:lnTo>
                    <a:pt x="54" y="30"/>
                  </a:lnTo>
                  <a:lnTo>
                    <a:pt x="51" y="32"/>
                  </a:lnTo>
                  <a:lnTo>
                    <a:pt x="50" y="32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50" y="29"/>
                  </a:lnTo>
                  <a:lnTo>
                    <a:pt x="58" y="21"/>
                  </a:lnTo>
                  <a:lnTo>
                    <a:pt x="65" y="13"/>
                  </a:lnTo>
                  <a:lnTo>
                    <a:pt x="67" y="11"/>
                  </a:lnTo>
                  <a:lnTo>
                    <a:pt x="69" y="8"/>
                  </a:lnTo>
                  <a:lnTo>
                    <a:pt x="72" y="5"/>
                  </a:lnTo>
                  <a:lnTo>
                    <a:pt x="64" y="12"/>
                  </a:lnTo>
                  <a:lnTo>
                    <a:pt x="58" y="18"/>
                  </a:lnTo>
                  <a:lnTo>
                    <a:pt x="52" y="24"/>
                  </a:lnTo>
                  <a:lnTo>
                    <a:pt x="44" y="29"/>
                  </a:lnTo>
                  <a:lnTo>
                    <a:pt x="44" y="30"/>
                  </a:lnTo>
                  <a:lnTo>
                    <a:pt x="43" y="30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8" y="21"/>
                  </a:lnTo>
                  <a:lnTo>
                    <a:pt x="55" y="13"/>
                  </a:lnTo>
                  <a:lnTo>
                    <a:pt x="55" y="12"/>
                  </a:lnTo>
                  <a:lnTo>
                    <a:pt x="56" y="12"/>
                  </a:lnTo>
                  <a:lnTo>
                    <a:pt x="58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3" y="5"/>
                  </a:lnTo>
                  <a:lnTo>
                    <a:pt x="63" y="5"/>
                  </a:lnTo>
                  <a:lnTo>
                    <a:pt x="61" y="7"/>
                  </a:lnTo>
                  <a:lnTo>
                    <a:pt x="60" y="8"/>
                  </a:lnTo>
                  <a:lnTo>
                    <a:pt x="58" y="11"/>
                  </a:lnTo>
                  <a:lnTo>
                    <a:pt x="47" y="20"/>
                  </a:lnTo>
                  <a:lnTo>
                    <a:pt x="37" y="29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8" y="22"/>
                  </a:lnTo>
                  <a:lnTo>
                    <a:pt x="43" y="16"/>
                  </a:lnTo>
                  <a:lnTo>
                    <a:pt x="46" y="11"/>
                  </a:lnTo>
                  <a:lnTo>
                    <a:pt x="51" y="7"/>
                  </a:lnTo>
                  <a:lnTo>
                    <a:pt x="52" y="5"/>
                  </a:lnTo>
                  <a:lnTo>
                    <a:pt x="54" y="4"/>
                  </a:lnTo>
                  <a:lnTo>
                    <a:pt x="52" y="4"/>
                  </a:lnTo>
                  <a:lnTo>
                    <a:pt x="51" y="5"/>
                  </a:lnTo>
                  <a:lnTo>
                    <a:pt x="39" y="17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7" y="29"/>
                  </a:lnTo>
                  <a:lnTo>
                    <a:pt x="27" y="28"/>
                  </a:lnTo>
                  <a:lnTo>
                    <a:pt x="27" y="28"/>
                  </a:lnTo>
                  <a:lnTo>
                    <a:pt x="44" y="5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4" y="5"/>
                  </a:lnTo>
                  <a:lnTo>
                    <a:pt x="43" y="7"/>
                  </a:lnTo>
                  <a:lnTo>
                    <a:pt x="42" y="8"/>
                  </a:lnTo>
                  <a:lnTo>
                    <a:pt x="41" y="9"/>
                  </a:lnTo>
                  <a:lnTo>
                    <a:pt x="39" y="9"/>
                  </a:lnTo>
                  <a:lnTo>
                    <a:pt x="39" y="11"/>
                  </a:lnTo>
                  <a:lnTo>
                    <a:pt x="34" y="15"/>
                  </a:lnTo>
                  <a:lnTo>
                    <a:pt x="29" y="2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2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8" y="22"/>
                  </a:lnTo>
                  <a:lnTo>
                    <a:pt x="25" y="16"/>
                  </a:lnTo>
                  <a:lnTo>
                    <a:pt x="26" y="16"/>
                  </a:lnTo>
                  <a:lnTo>
                    <a:pt x="27" y="15"/>
                  </a:lnTo>
                  <a:lnTo>
                    <a:pt x="29" y="12"/>
                  </a:lnTo>
                  <a:lnTo>
                    <a:pt x="30" y="11"/>
                  </a:lnTo>
                  <a:lnTo>
                    <a:pt x="31" y="9"/>
                  </a:lnTo>
                  <a:lnTo>
                    <a:pt x="33" y="8"/>
                  </a:lnTo>
                  <a:lnTo>
                    <a:pt x="34" y="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5"/>
                  </a:lnTo>
                  <a:lnTo>
                    <a:pt x="31" y="8"/>
                  </a:lnTo>
                  <a:lnTo>
                    <a:pt x="18" y="18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3" y="29"/>
                  </a:lnTo>
                  <a:lnTo>
                    <a:pt x="1" y="29"/>
                  </a:lnTo>
                  <a:lnTo>
                    <a:pt x="3" y="28"/>
                  </a:lnTo>
                  <a:lnTo>
                    <a:pt x="3" y="26"/>
                  </a:lnTo>
                  <a:lnTo>
                    <a:pt x="9" y="20"/>
                  </a:lnTo>
                  <a:lnTo>
                    <a:pt x="16" y="13"/>
                  </a:lnTo>
                  <a:lnTo>
                    <a:pt x="21" y="7"/>
                  </a:lnTo>
                  <a:lnTo>
                    <a:pt x="22" y="5"/>
                  </a:lnTo>
                  <a:lnTo>
                    <a:pt x="24" y="4"/>
                  </a:lnTo>
                  <a:lnTo>
                    <a:pt x="22" y="5"/>
                  </a:lnTo>
                  <a:lnTo>
                    <a:pt x="20" y="7"/>
                  </a:lnTo>
                  <a:lnTo>
                    <a:pt x="12" y="13"/>
                  </a:lnTo>
                  <a:lnTo>
                    <a:pt x="3" y="21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3" y="16"/>
                  </a:lnTo>
                  <a:lnTo>
                    <a:pt x="9" y="7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9" y="5"/>
                  </a:lnTo>
                  <a:lnTo>
                    <a:pt x="8" y="8"/>
                  </a:lnTo>
                  <a:lnTo>
                    <a:pt x="6" y="9"/>
                  </a:lnTo>
                  <a:lnTo>
                    <a:pt x="5" y="11"/>
                  </a:lnTo>
                  <a:lnTo>
                    <a:pt x="4" y="13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3"/>
                  </a:lnTo>
                  <a:lnTo>
                    <a:pt x="3" y="11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9" name="Freeform 1061"/>
            <p:cNvSpPr>
              <a:spLocks/>
            </p:cNvSpPr>
            <p:nvPr/>
          </p:nvSpPr>
          <p:spPr bwMode="auto">
            <a:xfrm>
              <a:off x="5319712" y="411162"/>
              <a:ext cx="41275" cy="44450"/>
            </a:xfrm>
            <a:custGeom>
              <a:avLst/>
              <a:gdLst>
                <a:gd name="T0" fmla="*/ 17 w 26"/>
                <a:gd name="T1" fmla="*/ 0 h 28"/>
                <a:gd name="T2" fmla="*/ 18 w 26"/>
                <a:gd name="T3" fmla="*/ 0 h 28"/>
                <a:gd name="T4" fmla="*/ 18 w 26"/>
                <a:gd name="T5" fmla="*/ 2 h 28"/>
                <a:gd name="T6" fmla="*/ 16 w 26"/>
                <a:gd name="T7" fmla="*/ 4 h 28"/>
                <a:gd name="T8" fmla="*/ 12 w 26"/>
                <a:gd name="T9" fmla="*/ 8 h 28"/>
                <a:gd name="T10" fmla="*/ 8 w 26"/>
                <a:gd name="T11" fmla="*/ 12 h 28"/>
                <a:gd name="T12" fmla="*/ 13 w 26"/>
                <a:gd name="T13" fmla="*/ 10 h 28"/>
                <a:gd name="T14" fmla="*/ 19 w 26"/>
                <a:gd name="T15" fmla="*/ 6 h 28"/>
                <a:gd name="T16" fmla="*/ 21 w 26"/>
                <a:gd name="T17" fmla="*/ 7 h 28"/>
                <a:gd name="T18" fmla="*/ 21 w 26"/>
                <a:gd name="T19" fmla="*/ 7 h 28"/>
                <a:gd name="T20" fmla="*/ 21 w 26"/>
                <a:gd name="T21" fmla="*/ 8 h 28"/>
                <a:gd name="T22" fmla="*/ 16 w 26"/>
                <a:gd name="T23" fmla="*/ 12 h 28"/>
                <a:gd name="T24" fmla="*/ 10 w 26"/>
                <a:gd name="T25" fmla="*/ 17 h 28"/>
                <a:gd name="T26" fmla="*/ 16 w 26"/>
                <a:gd name="T27" fmla="*/ 14 h 28"/>
                <a:gd name="T28" fmla="*/ 22 w 26"/>
                <a:gd name="T29" fmla="*/ 11 h 28"/>
                <a:gd name="T30" fmla="*/ 22 w 26"/>
                <a:gd name="T31" fmla="*/ 11 h 28"/>
                <a:gd name="T32" fmla="*/ 23 w 26"/>
                <a:gd name="T33" fmla="*/ 12 h 28"/>
                <a:gd name="T34" fmla="*/ 19 w 26"/>
                <a:gd name="T35" fmla="*/ 16 h 28"/>
                <a:gd name="T36" fmla="*/ 17 w 26"/>
                <a:gd name="T37" fmla="*/ 20 h 28"/>
                <a:gd name="T38" fmla="*/ 13 w 26"/>
                <a:gd name="T39" fmla="*/ 23 h 28"/>
                <a:gd name="T40" fmla="*/ 19 w 26"/>
                <a:gd name="T41" fmla="*/ 20 h 28"/>
                <a:gd name="T42" fmla="*/ 25 w 26"/>
                <a:gd name="T43" fmla="*/ 17 h 28"/>
                <a:gd name="T44" fmla="*/ 26 w 26"/>
                <a:gd name="T45" fmla="*/ 19 h 28"/>
                <a:gd name="T46" fmla="*/ 26 w 26"/>
                <a:gd name="T47" fmla="*/ 19 h 28"/>
                <a:gd name="T48" fmla="*/ 23 w 26"/>
                <a:gd name="T49" fmla="*/ 24 h 28"/>
                <a:gd name="T50" fmla="*/ 21 w 26"/>
                <a:gd name="T51" fmla="*/ 27 h 28"/>
                <a:gd name="T52" fmla="*/ 21 w 26"/>
                <a:gd name="T53" fmla="*/ 28 h 28"/>
                <a:gd name="T54" fmla="*/ 19 w 26"/>
                <a:gd name="T55" fmla="*/ 28 h 28"/>
                <a:gd name="T56" fmla="*/ 19 w 26"/>
                <a:gd name="T57" fmla="*/ 28 h 28"/>
                <a:gd name="T58" fmla="*/ 18 w 26"/>
                <a:gd name="T59" fmla="*/ 27 h 28"/>
                <a:gd name="T60" fmla="*/ 19 w 26"/>
                <a:gd name="T61" fmla="*/ 27 h 28"/>
                <a:gd name="T62" fmla="*/ 21 w 26"/>
                <a:gd name="T63" fmla="*/ 24 h 28"/>
                <a:gd name="T64" fmla="*/ 23 w 26"/>
                <a:gd name="T65" fmla="*/ 20 h 28"/>
                <a:gd name="T66" fmla="*/ 17 w 26"/>
                <a:gd name="T67" fmla="*/ 23 h 28"/>
                <a:gd name="T68" fmla="*/ 10 w 26"/>
                <a:gd name="T69" fmla="*/ 27 h 28"/>
                <a:gd name="T70" fmla="*/ 10 w 26"/>
                <a:gd name="T71" fmla="*/ 27 h 28"/>
                <a:gd name="T72" fmla="*/ 9 w 26"/>
                <a:gd name="T73" fmla="*/ 25 h 28"/>
                <a:gd name="T74" fmla="*/ 13 w 26"/>
                <a:gd name="T75" fmla="*/ 21 h 28"/>
                <a:gd name="T76" fmla="*/ 16 w 26"/>
                <a:gd name="T77" fmla="*/ 17 h 28"/>
                <a:gd name="T78" fmla="*/ 19 w 26"/>
                <a:gd name="T79" fmla="*/ 15 h 28"/>
                <a:gd name="T80" fmla="*/ 12 w 26"/>
                <a:gd name="T81" fmla="*/ 19 h 28"/>
                <a:gd name="T82" fmla="*/ 5 w 26"/>
                <a:gd name="T83" fmla="*/ 23 h 28"/>
                <a:gd name="T84" fmla="*/ 4 w 26"/>
                <a:gd name="T85" fmla="*/ 23 h 28"/>
                <a:gd name="T86" fmla="*/ 4 w 26"/>
                <a:gd name="T87" fmla="*/ 23 h 28"/>
                <a:gd name="T88" fmla="*/ 4 w 26"/>
                <a:gd name="T89" fmla="*/ 21 h 28"/>
                <a:gd name="T90" fmla="*/ 10 w 26"/>
                <a:gd name="T91" fmla="*/ 16 h 28"/>
                <a:gd name="T92" fmla="*/ 16 w 26"/>
                <a:gd name="T93" fmla="*/ 10 h 28"/>
                <a:gd name="T94" fmla="*/ 9 w 26"/>
                <a:gd name="T95" fmla="*/ 14 h 28"/>
                <a:gd name="T96" fmla="*/ 1 w 26"/>
                <a:gd name="T97" fmla="*/ 17 h 28"/>
                <a:gd name="T98" fmla="*/ 0 w 26"/>
                <a:gd name="T99" fmla="*/ 17 h 28"/>
                <a:gd name="T100" fmla="*/ 0 w 26"/>
                <a:gd name="T101" fmla="*/ 16 h 28"/>
                <a:gd name="T102" fmla="*/ 0 w 26"/>
                <a:gd name="T103" fmla="*/ 16 h 28"/>
                <a:gd name="T104" fmla="*/ 0 w 26"/>
                <a:gd name="T105" fmla="*/ 16 h 28"/>
                <a:gd name="T106" fmla="*/ 8 w 26"/>
                <a:gd name="T107" fmla="*/ 10 h 28"/>
                <a:gd name="T108" fmla="*/ 13 w 26"/>
                <a:gd name="T109" fmla="*/ 4 h 28"/>
                <a:gd name="T110" fmla="*/ 4 w 26"/>
                <a:gd name="T111" fmla="*/ 10 h 28"/>
                <a:gd name="T112" fmla="*/ 2 w 26"/>
                <a:gd name="T113" fmla="*/ 10 h 28"/>
                <a:gd name="T114" fmla="*/ 2 w 26"/>
                <a:gd name="T115" fmla="*/ 8 h 28"/>
                <a:gd name="T116" fmla="*/ 2 w 26"/>
                <a:gd name="T117" fmla="*/ 8 h 28"/>
                <a:gd name="T118" fmla="*/ 2 w 26"/>
                <a:gd name="T119" fmla="*/ 7 h 28"/>
                <a:gd name="T120" fmla="*/ 4 w 26"/>
                <a:gd name="T121" fmla="*/ 7 h 28"/>
                <a:gd name="T122" fmla="*/ 9 w 26"/>
                <a:gd name="T123" fmla="*/ 4 h 28"/>
                <a:gd name="T124" fmla="*/ 17 w 26"/>
                <a:gd name="T12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" h="28">
                  <a:moveTo>
                    <a:pt x="17" y="0"/>
                  </a:moveTo>
                  <a:lnTo>
                    <a:pt x="18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8"/>
                  </a:lnTo>
                  <a:lnTo>
                    <a:pt x="8" y="12"/>
                  </a:lnTo>
                  <a:lnTo>
                    <a:pt x="13" y="10"/>
                  </a:lnTo>
                  <a:lnTo>
                    <a:pt x="19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8"/>
                  </a:lnTo>
                  <a:lnTo>
                    <a:pt x="16" y="12"/>
                  </a:lnTo>
                  <a:lnTo>
                    <a:pt x="10" y="17"/>
                  </a:lnTo>
                  <a:lnTo>
                    <a:pt x="16" y="14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3" y="12"/>
                  </a:lnTo>
                  <a:lnTo>
                    <a:pt x="19" y="16"/>
                  </a:lnTo>
                  <a:lnTo>
                    <a:pt x="17" y="20"/>
                  </a:lnTo>
                  <a:lnTo>
                    <a:pt x="13" y="23"/>
                  </a:lnTo>
                  <a:lnTo>
                    <a:pt x="19" y="20"/>
                  </a:lnTo>
                  <a:lnTo>
                    <a:pt x="25" y="17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3" y="24"/>
                  </a:lnTo>
                  <a:lnTo>
                    <a:pt x="21" y="27"/>
                  </a:lnTo>
                  <a:lnTo>
                    <a:pt x="21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8" y="27"/>
                  </a:lnTo>
                  <a:lnTo>
                    <a:pt x="19" y="27"/>
                  </a:lnTo>
                  <a:lnTo>
                    <a:pt x="21" y="24"/>
                  </a:lnTo>
                  <a:lnTo>
                    <a:pt x="23" y="20"/>
                  </a:lnTo>
                  <a:lnTo>
                    <a:pt x="17" y="23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9" y="25"/>
                  </a:lnTo>
                  <a:lnTo>
                    <a:pt x="13" y="21"/>
                  </a:lnTo>
                  <a:lnTo>
                    <a:pt x="16" y="17"/>
                  </a:lnTo>
                  <a:lnTo>
                    <a:pt x="19" y="15"/>
                  </a:lnTo>
                  <a:lnTo>
                    <a:pt x="12" y="19"/>
                  </a:lnTo>
                  <a:lnTo>
                    <a:pt x="5" y="23"/>
                  </a:lnTo>
                  <a:lnTo>
                    <a:pt x="4" y="23"/>
                  </a:lnTo>
                  <a:lnTo>
                    <a:pt x="4" y="23"/>
                  </a:lnTo>
                  <a:lnTo>
                    <a:pt x="4" y="21"/>
                  </a:lnTo>
                  <a:lnTo>
                    <a:pt x="10" y="16"/>
                  </a:lnTo>
                  <a:lnTo>
                    <a:pt x="16" y="10"/>
                  </a:lnTo>
                  <a:lnTo>
                    <a:pt x="9" y="14"/>
                  </a:lnTo>
                  <a:lnTo>
                    <a:pt x="1" y="17"/>
                  </a:lnTo>
                  <a:lnTo>
                    <a:pt x="0" y="17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8" y="10"/>
                  </a:lnTo>
                  <a:lnTo>
                    <a:pt x="13" y="4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7"/>
                  </a:lnTo>
                  <a:lnTo>
                    <a:pt x="4" y="7"/>
                  </a:lnTo>
                  <a:lnTo>
                    <a:pt x="9" y="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40" name="Freeform 853"/>
          <p:cNvSpPr>
            <a:spLocks noEditPoints="1"/>
          </p:cNvSpPr>
          <p:nvPr/>
        </p:nvSpPr>
        <p:spPr bwMode="auto">
          <a:xfrm>
            <a:off x="185269" y="1443002"/>
            <a:ext cx="390555" cy="487164"/>
          </a:xfrm>
          <a:custGeom>
            <a:avLst/>
            <a:gdLst>
              <a:gd name="T0" fmla="*/ 45 w 105"/>
              <a:gd name="T1" fmla="*/ 25 h 114"/>
              <a:gd name="T2" fmla="*/ 45 w 105"/>
              <a:gd name="T3" fmla="*/ 46 h 114"/>
              <a:gd name="T4" fmla="*/ 42 w 105"/>
              <a:gd name="T5" fmla="*/ 47 h 114"/>
              <a:gd name="T6" fmla="*/ 8 w 105"/>
              <a:gd name="T7" fmla="*/ 56 h 114"/>
              <a:gd name="T8" fmla="*/ 40 w 105"/>
              <a:gd name="T9" fmla="*/ 65 h 114"/>
              <a:gd name="T10" fmla="*/ 44 w 105"/>
              <a:gd name="T11" fmla="*/ 68 h 114"/>
              <a:gd name="T12" fmla="*/ 44 w 105"/>
              <a:gd name="T13" fmla="*/ 88 h 114"/>
              <a:gd name="T14" fmla="*/ 54 w 105"/>
              <a:gd name="T15" fmla="*/ 106 h 114"/>
              <a:gd name="T16" fmla="*/ 63 w 105"/>
              <a:gd name="T17" fmla="*/ 90 h 114"/>
              <a:gd name="T18" fmla="*/ 65 w 105"/>
              <a:gd name="T19" fmla="*/ 72 h 114"/>
              <a:gd name="T20" fmla="*/ 66 w 105"/>
              <a:gd name="T21" fmla="*/ 71 h 114"/>
              <a:gd name="T22" fmla="*/ 97 w 105"/>
              <a:gd name="T23" fmla="*/ 71 h 114"/>
              <a:gd name="T24" fmla="*/ 99 w 105"/>
              <a:gd name="T25" fmla="*/ 50 h 114"/>
              <a:gd name="T26" fmla="*/ 69 w 105"/>
              <a:gd name="T27" fmla="*/ 48 h 114"/>
              <a:gd name="T28" fmla="*/ 67 w 105"/>
              <a:gd name="T29" fmla="*/ 47 h 114"/>
              <a:gd name="T30" fmla="*/ 66 w 105"/>
              <a:gd name="T31" fmla="*/ 46 h 114"/>
              <a:gd name="T32" fmla="*/ 57 w 105"/>
              <a:gd name="T33" fmla="*/ 6 h 114"/>
              <a:gd name="T34" fmla="*/ 57 w 105"/>
              <a:gd name="T35" fmla="*/ 0 h 114"/>
              <a:gd name="T36" fmla="*/ 71 w 105"/>
              <a:gd name="T37" fmla="*/ 1 h 114"/>
              <a:gd name="T38" fmla="*/ 74 w 105"/>
              <a:gd name="T39" fmla="*/ 4 h 114"/>
              <a:gd name="T40" fmla="*/ 74 w 105"/>
              <a:gd name="T41" fmla="*/ 42 h 114"/>
              <a:gd name="T42" fmla="*/ 103 w 105"/>
              <a:gd name="T43" fmla="*/ 44 h 114"/>
              <a:gd name="T44" fmla="*/ 105 w 105"/>
              <a:gd name="T45" fmla="*/ 47 h 114"/>
              <a:gd name="T46" fmla="*/ 105 w 105"/>
              <a:gd name="T47" fmla="*/ 47 h 114"/>
              <a:gd name="T48" fmla="*/ 104 w 105"/>
              <a:gd name="T49" fmla="*/ 73 h 114"/>
              <a:gd name="T50" fmla="*/ 103 w 105"/>
              <a:gd name="T51" fmla="*/ 77 h 114"/>
              <a:gd name="T52" fmla="*/ 71 w 105"/>
              <a:gd name="T53" fmla="*/ 77 h 114"/>
              <a:gd name="T54" fmla="*/ 70 w 105"/>
              <a:gd name="T55" fmla="*/ 109 h 114"/>
              <a:gd name="T56" fmla="*/ 70 w 105"/>
              <a:gd name="T57" fmla="*/ 111 h 114"/>
              <a:gd name="T58" fmla="*/ 67 w 105"/>
              <a:gd name="T59" fmla="*/ 114 h 114"/>
              <a:gd name="T60" fmla="*/ 41 w 105"/>
              <a:gd name="T61" fmla="*/ 113 h 114"/>
              <a:gd name="T62" fmla="*/ 38 w 105"/>
              <a:gd name="T63" fmla="*/ 111 h 114"/>
              <a:gd name="T64" fmla="*/ 37 w 105"/>
              <a:gd name="T65" fmla="*/ 109 h 114"/>
              <a:gd name="T66" fmla="*/ 37 w 105"/>
              <a:gd name="T67" fmla="*/ 73 h 114"/>
              <a:gd name="T68" fmla="*/ 4 w 105"/>
              <a:gd name="T69" fmla="*/ 73 h 114"/>
              <a:gd name="T70" fmla="*/ 3 w 105"/>
              <a:gd name="T71" fmla="*/ 73 h 114"/>
              <a:gd name="T72" fmla="*/ 2 w 105"/>
              <a:gd name="T73" fmla="*/ 71 h 114"/>
              <a:gd name="T74" fmla="*/ 0 w 105"/>
              <a:gd name="T75" fmla="*/ 43 h 114"/>
              <a:gd name="T76" fmla="*/ 2 w 105"/>
              <a:gd name="T77" fmla="*/ 41 h 114"/>
              <a:gd name="T78" fmla="*/ 6 w 105"/>
              <a:gd name="T79" fmla="*/ 39 h 114"/>
              <a:gd name="T80" fmla="*/ 38 w 105"/>
              <a:gd name="T81" fmla="*/ 22 h 114"/>
              <a:gd name="T82" fmla="*/ 40 w 105"/>
              <a:gd name="T83" fmla="*/ 1 h 114"/>
              <a:gd name="T84" fmla="*/ 42 w 105"/>
              <a:gd name="T85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5" h="114">
                <a:moveTo>
                  <a:pt x="46" y="6"/>
                </a:moveTo>
                <a:lnTo>
                  <a:pt x="45" y="25"/>
                </a:lnTo>
                <a:lnTo>
                  <a:pt x="46" y="43"/>
                </a:lnTo>
                <a:lnTo>
                  <a:pt x="45" y="46"/>
                </a:lnTo>
                <a:lnTo>
                  <a:pt x="44" y="47"/>
                </a:lnTo>
                <a:lnTo>
                  <a:pt x="42" y="47"/>
                </a:lnTo>
                <a:lnTo>
                  <a:pt x="8" y="47"/>
                </a:lnTo>
                <a:lnTo>
                  <a:pt x="8" y="56"/>
                </a:lnTo>
                <a:lnTo>
                  <a:pt x="8" y="67"/>
                </a:lnTo>
                <a:lnTo>
                  <a:pt x="40" y="65"/>
                </a:lnTo>
                <a:lnTo>
                  <a:pt x="42" y="67"/>
                </a:lnTo>
                <a:lnTo>
                  <a:pt x="44" y="68"/>
                </a:lnTo>
                <a:lnTo>
                  <a:pt x="44" y="69"/>
                </a:lnTo>
                <a:lnTo>
                  <a:pt x="44" y="88"/>
                </a:lnTo>
                <a:lnTo>
                  <a:pt x="44" y="105"/>
                </a:lnTo>
                <a:lnTo>
                  <a:pt x="54" y="106"/>
                </a:lnTo>
                <a:lnTo>
                  <a:pt x="63" y="106"/>
                </a:lnTo>
                <a:lnTo>
                  <a:pt x="63" y="90"/>
                </a:lnTo>
                <a:lnTo>
                  <a:pt x="65" y="73"/>
                </a:lnTo>
                <a:lnTo>
                  <a:pt x="65" y="72"/>
                </a:lnTo>
                <a:lnTo>
                  <a:pt x="65" y="72"/>
                </a:lnTo>
                <a:lnTo>
                  <a:pt x="66" y="71"/>
                </a:lnTo>
                <a:lnTo>
                  <a:pt x="67" y="71"/>
                </a:lnTo>
                <a:lnTo>
                  <a:pt x="97" y="71"/>
                </a:lnTo>
                <a:lnTo>
                  <a:pt x="97" y="60"/>
                </a:lnTo>
                <a:lnTo>
                  <a:pt x="99" y="50"/>
                </a:lnTo>
                <a:lnTo>
                  <a:pt x="84" y="50"/>
                </a:lnTo>
                <a:lnTo>
                  <a:pt x="69" y="48"/>
                </a:lnTo>
                <a:lnTo>
                  <a:pt x="67" y="48"/>
                </a:lnTo>
                <a:lnTo>
                  <a:pt x="67" y="47"/>
                </a:lnTo>
                <a:lnTo>
                  <a:pt x="67" y="46"/>
                </a:lnTo>
                <a:lnTo>
                  <a:pt x="66" y="46"/>
                </a:lnTo>
                <a:lnTo>
                  <a:pt x="66" y="6"/>
                </a:lnTo>
                <a:lnTo>
                  <a:pt x="57" y="6"/>
                </a:lnTo>
                <a:lnTo>
                  <a:pt x="46" y="6"/>
                </a:lnTo>
                <a:close/>
                <a:moveTo>
                  <a:pt x="57" y="0"/>
                </a:moveTo>
                <a:lnTo>
                  <a:pt x="70" y="0"/>
                </a:lnTo>
                <a:lnTo>
                  <a:pt x="71" y="1"/>
                </a:lnTo>
                <a:lnTo>
                  <a:pt x="72" y="3"/>
                </a:lnTo>
                <a:lnTo>
                  <a:pt x="74" y="4"/>
                </a:lnTo>
                <a:lnTo>
                  <a:pt x="74" y="24"/>
                </a:lnTo>
                <a:lnTo>
                  <a:pt x="74" y="42"/>
                </a:lnTo>
                <a:lnTo>
                  <a:pt x="88" y="43"/>
                </a:lnTo>
                <a:lnTo>
                  <a:pt x="103" y="44"/>
                </a:lnTo>
                <a:lnTo>
                  <a:pt x="105" y="44"/>
                </a:lnTo>
                <a:lnTo>
                  <a:pt x="105" y="47"/>
                </a:lnTo>
                <a:lnTo>
                  <a:pt x="105" y="47"/>
                </a:lnTo>
                <a:lnTo>
                  <a:pt x="105" y="47"/>
                </a:lnTo>
                <a:lnTo>
                  <a:pt x="105" y="47"/>
                </a:lnTo>
                <a:lnTo>
                  <a:pt x="104" y="73"/>
                </a:lnTo>
                <a:lnTo>
                  <a:pt x="104" y="76"/>
                </a:lnTo>
                <a:lnTo>
                  <a:pt x="103" y="77"/>
                </a:lnTo>
                <a:lnTo>
                  <a:pt x="100" y="77"/>
                </a:lnTo>
                <a:lnTo>
                  <a:pt x="71" y="77"/>
                </a:lnTo>
                <a:lnTo>
                  <a:pt x="70" y="93"/>
                </a:lnTo>
                <a:lnTo>
                  <a:pt x="70" y="109"/>
                </a:lnTo>
                <a:lnTo>
                  <a:pt x="70" y="109"/>
                </a:lnTo>
                <a:lnTo>
                  <a:pt x="70" y="111"/>
                </a:lnTo>
                <a:lnTo>
                  <a:pt x="69" y="113"/>
                </a:lnTo>
                <a:lnTo>
                  <a:pt x="67" y="114"/>
                </a:lnTo>
                <a:lnTo>
                  <a:pt x="54" y="113"/>
                </a:lnTo>
                <a:lnTo>
                  <a:pt x="41" y="113"/>
                </a:lnTo>
                <a:lnTo>
                  <a:pt x="40" y="113"/>
                </a:lnTo>
                <a:lnTo>
                  <a:pt x="38" y="111"/>
                </a:lnTo>
                <a:lnTo>
                  <a:pt x="37" y="110"/>
                </a:lnTo>
                <a:lnTo>
                  <a:pt x="37" y="109"/>
                </a:lnTo>
                <a:lnTo>
                  <a:pt x="37" y="90"/>
                </a:lnTo>
                <a:lnTo>
                  <a:pt x="37" y="73"/>
                </a:lnTo>
                <a:lnTo>
                  <a:pt x="20" y="73"/>
                </a:lnTo>
                <a:lnTo>
                  <a:pt x="4" y="73"/>
                </a:lnTo>
                <a:lnTo>
                  <a:pt x="4" y="73"/>
                </a:lnTo>
                <a:lnTo>
                  <a:pt x="3" y="73"/>
                </a:lnTo>
                <a:lnTo>
                  <a:pt x="2" y="72"/>
                </a:lnTo>
                <a:lnTo>
                  <a:pt x="2" y="71"/>
                </a:lnTo>
                <a:lnTo>
                  <a:pt x="0" y="58"/>
                </a:lnTo>
                <a:lnTo>
                  <a:pt x="0" y="43"/>
                </a:lnTo>
                <a:lnTo>
                  <a:pt x="0" y="42"/>
                </a:lnTo>
                <a:lnTo>
                  <a:pt x="2" y="41"/>
                </a:lnTo>
                <a:lnTo>
                  <a:pt x="3" y="41"/>
                </a:lnTo>
                <a:lnTo>
                  <a:pt x="6" y="39"/>
                </a:lnTo>
                <a:lnTo>
                  <a:pt x="38" y="41"/>
                </a:lnTo>
                <a:lnTo>
                  <a:pt x="38" y="22"/>
                </a:lnTo>
                <a:lnTo>
                  <a:pt x="40" y="3"/>
                </a:lnTo>
                <a:lnTo>
                  <a:pt x="40" y="1"/>
                </a:lnTo>
                <a:lnTo>
                  <a:pt x="41" y="1"/>
                </a:lnTo>
                <a:lnTo>
                  <a:pt x="42" y="0"/>
                </a:lnTo>
                <a:lnTo>
                  <a:pt x="5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41" name="Freeform 853"/>
          <p:cNvSpPr>
            <a:spLocks noEditPoints="1"/>
          </p:cNvSpPr>
          <p:nvPr/>
        </p:nvSpPr>
        <p:spPr bwMode="auto">
          <a:xfrm>
            <a:off x="138553" y="2947895"/>
            <a:ext cx="390555" cy="487164"/>
          </a:xfrm>
          <a:custGeom>
            <a:avLst/>
            <a:gdLst>
              <a:gd name="T0" fmla="*/ 45 w 105"/>
              <a:gd name="T1" fmla="*/ 25 h 114"/>
              <a:gd name="T2" fmla="*/ 45 w 105"/>
              <a:gd name="T3" fmla="*/ 46 h 114"/>
              <a:gd name="T4" fmla="*/ 42 w 105"/>
              <a:gd name="T5" fmla="*/ 47 h 114"/>
              <a:gd name="T6" fmla="*/ 8 w 105"/>
              <a:gd name="T7" fmla="*/ 56 h 114"/>
              <a:gd name="T8" fmla="*/ 40 w 105"/>
              <a:gd name="T9" fmla="*/ 65 h 114"/>
              <a:gd name="T10" fmla="*/ 44 w 105"/>
              <a:gd name="T11" fmla="*/ 68 h 114"/>
              <a:gd name="T12" fmla="*/ 44 w 105"/>
              <a:gd name="T13" fmla="*/ 88 h 114"/>
              <a:gd name="T14" fmla="*/ 54 w 105"/>
              <a:gd name="T15" fmla="*/ 106 h 114"/>
              <a:gd name="T16" fmla="*/ 63 w 105"/>
              <a:gd name="T17" fmla="*/ 90 h 114"/>
              <a:gd name="T18" fmla="*/ 65 w 105"/>
              <a:gd name="T19" fmla="*/ 72 h 114"/>
              <a:gd name="T20" fmla="*/ 66 w 105"/>
              <a:gd name="T21" fmla="*/ 71 h 114"/>
              <a:gd name="T22" fmla="*/ 97 w 105"/>
              <a:gd name="T23" fmla="*/ 71 h 114"/>
              <a:gd name="T24" fmla="*/ 99 w 105"/>
              <a:gd name="T25" fmla="*/ 50 h 114"/>
              <a:gd name="T26" fmla="*/ 69 w 105"/>
              <a:gd name="T27" fmla="*/ 48 h 114"/>
              <a:gd name="T28" fmla="*/ 67 w 105"/>
              <a:gd name="T29" fmla="*/ 47 h 114"/>
              <a:gd name="T30" fmla="*/ 66 w 105"/>
              <a:gd name="T31" fmla="*/ 46 h 114"/>
              <a:gd name="T32" fmla="*/ 57 w 105"/>
              <a:gd name="T33" fmla="*/ 6 h 114"/>
              <a:gd name="T34" fmla="*/ 57 w 105"/>
              <a:gd name="T35" fmla="*/ 0 h 114"/>
              <a:gd name="T36" fmla="*/ 71 w 105"/>
              <a:gd name="T37" fmla="*/ 1 h 114"/>
              <a:gd name="T38" fmla="*/ 74 w 105"/>
              <a:gd name="T39" fmla="*/ 4 h 114"/>
              <a:gd name="T40" fmla="*/ 74 w 105"/>
              <a:gd name="T41" fmla="*/ 42 h 114"/>
              <a:gd name="T42" fmla="*/ 103 w 105"/>
              <a:gd name="T43" fmla="*/ 44 h 114"/>
              <a:gd name="T44" fmla="*/ 105 w 105"/>
              <a:gd name="T45" fmla="*/ 47 h 114"/>
              <a:gd name="T46" fmla="*/ 105 w 105"/>
              <a:gd name="T47" fmla="*/ 47 h 114"/>
              <a:gd name="T48" fmla="*/ 104 w 105"/>
              <a:gd name="T49" fmla="*/ 73 h 114"/>
              <a:gd name="T50" fmla="*/ 103 w 105"/>
              <a:gd name="T51" fmla="*/ 77 h 114"/>
              <a:gd name="T52" fmla="*/ 71 w 105"/>
              <a:gd name="T53" fmla="*/ 77 h 114"/>
              <a:gd name="T54" fmla="*/ 70 w 105"/>
              <a:gd name="T55" fmla="*/ 109 h 114"/>
              <a:gd name="T56" fmla="*/ 70 w 105"/>
              <a:gd name="T57" fmla="*/ 111 h 114"/>
              <a:gd name="T58" fmla="*/ 67 w 105"/>
              <a:gd name="T59" fmla="*/ 114 h 114"/>
              <a:gd name="T60" fmla="*/ 41 w 105"/>
              <a:gd name="T61" fmla="*/ 113 h 114"/>
              <a:gd name="T62" fmla="*/ 38 w 105"/>
              <a:gd name="T63" fmla="*/ 111 h 114"/>
              <a:gd name="T64" fmla="*/ 37 w 105"/>
              <a:gd name="T65" fmla="*/ 109 h 114"/>
              <a:gd name="T66" fmla="*/ 37 w 105"/>
              <a:gd name="T67" fmla="*/ 73 h 114"/>
              <a:gd name="T68" fmla="*/ 4 w 105"/>
              <a:gd name="T69" fmla="*/ 73 h 114"/>
              <a:gd name="T70" fmla="*/ 3 w 105"/>
              <a:gd name="T71" fmla="*/ 73 h 114"/>
              <a:gd name="T72" fmla="*/ 2 w 105"/>
              <a:gd name="T73" fmla="*/ 71 h 114"/>
              <a:gd name="T74" fmla="*/ 0 w 105"/>
              <a:gd name="T75" fmla="*/ 43 h 114"/>
              <a:gd name="T76" fmla="*/ 2 w 105"/>
              <a:gd name="T77" fmla="*/ 41 h 114"/>
              <a:gd name="T78" fmla="*/ 6 w 105"/>
              <a:gd name="T79" fmla="*/ 39 h 114"/>
              <a:gd name="T80" fmla="*/ 38 w 105"/>
              <a:gd name="T81" fmla="*/ 22 h 114"/>
              <a:gd name="T82" fmla="*/ 40 w 105"/>
              <a:gd name="T83" fmla="*/ 1 h 114"/>
              <a:gd name="T84" fmla="*/ 42 w 105"/>
              <a:gd name="T85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5" h="114">
                <a:moveTo>
                  <a:pt x="46" y="6"/>
                </a:moveTo>
                <a:lnTo>
                  <a:pt x="45" y="25"/>
                </a:lnTo>
                <a:lnTo>
                  <a:pt x="46" y="43"/>
                </a:lnTo>
                <a:lnTo>
                  <a:pt x="45" y="46"/>
                </a:lnTo>
                <a:lnTo>
                  <a:pt x="44" y="47"/>
                </a:lnTo>
                <a:lnTo>
                  <a:pt x="42" y="47"/>
                </a:lnTo>
                <a:lnTo>
                  <a:pt x="8" y="47"/>
                </a:lnTo>
                <a:lnTo>
                  <a:pt x="8" y="56"/>
                </a:lnTo>
                <a:lnTo>
                  <a:pt x="8" y="67"/>
                </a:lnTo>
                <a:lnTo>
                  <a:pt x="40" y="65"/>
                </a:lnTo>
                <a:lnTo>
                  <a:pt x="42" y="67"/>
                </a:lnTo>
                <a:lnTo>
                  <a:pt x="44" y="68"/>
                </a:lnTo>
                <a:lnTo>
                  <a:pt x="44" y="69"/>
                </a:lnTo>
                <a:lnTo>
                  <a:pt x="44" y="88"/>
                </a:lnTo>
                <a:lnTo>
                  <a:pt x="44" y="105"/>
                </a:lnTo>
                <a:lnTo>
                  <a:pt x="54" y="106"/>
                </a:lnTo>
                <a:lnTo>
                  <a:pt x="63" y="106"/>
                </a:lnTo>
                <a:lnTo>
                  <a:pt x="63" y="90"/>
                </a:lnTo>
                <a:lnTo>
                  <a:pt x="65" y="73"/>
                </a:lnTo>
                <a:lnTo>
                  <a:pt x="65" y="72"/>
                </a:lnTo>
                <a:lnTo>
                  <a:pt x="65" y="72"/>
                </a:lnTo>
                <a:lnTo>
                  <a:pt x="66" y="71"/>
                </a:lnTo>
                <a:lnTo>
                  <a:pt x="67" y="71"/>
                </a:lnTo>
                <a:lnTo>
                  <a:pt x="97" y="71"/>
                </a:lnTo>
                <a:lnTo>
                  <a:pt x="97" y="60"/>
                </a:lnTo>
                <a:lnTo>
                  <a:pt x="99" y="50"/>
                </a:lnTo>
                <a:lnTo>
                  <a:pt x="84" y="50"/>
                </a:lnTo>
                <a:lnTo>
                  <a:pt x="69" y="48"/>
                </a:lnTo>
                <a:lnTo>
                  <a:pt x="67" y="48"/>
                </a:lnTo>
                <a:lnTo>
                  <a:pt x="67" y="47"/>
                </a:lnTo>
                <a:lnTo>
                  <a:pt x="67" y="46"/>
                </a:lnTo>
                <a:lnTo>
                  <a:pt x="66" y="46"/>
                </a:lnTo>
                <a:lnTo>
                  <a:pt x="66" y="6"/>
                </a:lnTo>
                <a:lnTo>
                  <a:pt x="57" y="6"/>
                </a:lnTo>
                <a:lnTo>
                  <a:pt x="46" y="6"/>
                </a:lnTo>
                <a:close/>
                <a:moveTo>
                  <a:pt x="57" y="0"/>
                </a:moveTo>
                <a:lnTo>
                  <a:pt x="70" y="0"/>
                </a:lnTo>
                <a:lnTo>
                  <a:pt x="71" y="1"/>
                </a:lnTo>
                <a:lnTo>
                  <a:pt x="72" y="3"/>
                </a:lnTo>
                <a:lnTo>
                  <a:pt x="74" y="4"/>
                </a:lnTo>
                <a:lnTo>
                  <a:pt x="74" y="24"/>
                </a:lnTo>
                <a:lnTo>
                  <a:pt x="74" y="42"/>
                </a:lnTo>
                <a:lnTo>
                  <a:pt x="88" y="43"/>
                </a:lnTo>
                <a:lnTo>
                  <a:pt x="103" y="44"/>
                </a:lnTo>
                <a:lnTo>
                  <a:pt x="105" y="44"/>
                </a:lnTo>
                <a:lnTo>
                  <a:pt x="105" y="47"/>
                </a:lnTo>
                <a:lnTo>
                  <a:pt x="105" y="47"/>
                </a:lnTo>
                <a:lnTo>
                  <a:pt x="105" y="47"/>
                </a:lnTo>
                <a:lnTo>
                  <a:pt x="105" y="47"/>
                </a:lnTo>
                <a:lnTo>
                  <a:pt x="104" y="73"/>
                </a:lnTo>
                <a:lnTo>
                  <a:pt x="104" y="76"/>
                </a:lnTo>
                <a:lnTo>
                  <a:pt x="103" y="77"/>
                </a:lnTo>
                <a:lnTo>
                  <a:pt x="100" y="77"/>
                </a:lnTo>
                <a:lnTo>
                  <a:pt x="71" y="77"/>
                </a:lnTo>
                <a:lnTo>
                  <a:pt x="70" y="93"/>
                </a:lnTo>
                <a:lnTo>
                  <a:pt x="70" y="109"/>
                </a:lnTo>
                <a:lnTo>
                  <a:pt x="70" y="109"/>
                </a:lnTo>
                <a:lnTo>
                  <a:pt x="70" y="111"/>
                </a:lnTo>
                <a:lnTo>
                  <a:pt x="69" y="113"/>
                </a:lnTo>
                <a:lnTo>
                  <a:pt x="67" y="114"/>
                </a:lnTo>
                <a:lnTo>
                  <a:pt x="54" y="113"/>
                </a:lnTo>
                <a:lnTo>
                  <a:pt x="41" y="113"/>
                </a:lnTo>
                <a:lnTo>
                  <a:pt x="40" y="113"/>
                </a:lnTo>
                <a:lnTo>
                  <a:pt x="38" y="111"/>
                </a:lnTo>
                <a:lnTo>
                  <a:pt x="37" y="110"/>
                </a:lnTo>
                <a:lnTo>
                  <a:pt x="37" y="109"/>
                </a:lnTo>
                <a:lnTo>
                  <a:pt x="37" y="90"/>
                </a:lnTo>
                <a:lnTo>
                  <a:pt x="37" y="73"/>
                </a:lnTo>
                <a:lnTo>
                  <a:pt x="20" y="73"/>
                </a:lnTo>
                <a:lnTo>
                  <a:pt x="4" y="73"/>
                </a:lnTo>
                <a:lnTo>
                  <a:pt x="4" y="73"/>
                </a:lnTo>
                <a:lnTo>
                  <a:pt x="3" y="73"/>
                </a:lnTo>
                <a:lnTo>
                  <a:pt x="2" y="72"/>
                </a:lnTo>
                <a:lnTo>
                  <a:pt x="2" y="71"/>
                </a:lnTo>
                <a:lnTo>
                  <a:pt x="0" y="58"/>
                </a:lnTo>
                <a:lnTo>
                  <a:pt x="0" y="43"/>
                </a:lnTo>
                <a:lnTo>
                  <a:pt x="0" y="42"/>
                </a:lnTo>
                <a:lnTo>
                  <a:pt x="2" y="41"/>
                </a:lnTo>
                <a:lnTo>
                  <a:pt x="3" y="41"/>
                </a:lnTo>
                <a:lnTo>
                  <a:pt x="6" y="39"/>
                </a:lnTo>
                <a:lnTo>
                  <a:pt x="38" y="41"/>
                </a:lnTo>
                <a:lnTo>
                  <a:pt x="38" y="22"/>
                </a:lnTo>
                <a:lnTo>
                  <a:pt x="40" y="3"/>
                </a:lnTo>
                <a:lnTo>
                  <a:pt x="40" y="1"/>
                </a:lnTo>
                <a:lnTo>
                  <a:pt x="41" y="1"/>
                </a:lnTo>
                <a:lnTo>
                  <a:pt x="42" y="0"/>
                </a:lnTo>
                <a:lnTo>
                  <a:pt x="5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42" name="Freeform 853"/>
          <p:cNvSpPr>
            <a:spLocks noEditPoints="1"/>
          </p:cNvSpPr>
          <p:nvPr/>
        </p:nvSpPr>
        <p:spPr bwMode="auto">
          <a:xfrm>
            <a:off x="7904760" y="6081723"/>
            <a:ext cx="390555" cy="487164"/>
          </a:xfrm>
          <a:custGeom>
            <a:avLst/>
            <a:gdLst>
              <a:gd name="T0" fmla="*/ 45 w 105"/>
              <a:gd name="T1" fmla="*/ 25 h 114"/>
              <a:gd name="T2" fmla="*/ 45 w 105"/>
              <a:gd name="T3" fmla="*/ 46 h 114"/>
              <a:gd name="T4" fmla="*/ 42 w 105"/>
              <a:gd name="T5" fmla="*/ 47 h 114"/>
              <a:gd name="T6" fmla="*/ 8 w 105"/>
              <a:gd name="T7" fmla="*/ 56 h 114"/>
              <a:gd name="T8" fmla="*/ 40 w 105"/>
              <a:gd name="T9" fmla="*/ 65 h 114"/>
              <a:gd name="T10" fmla="*/ 44 w 105"/>
              <a:gd name="T11" fmla="*/ 68 h 114"/>
              <a:gd name="T12" fmla="*/ 44 w 105"/>
              <a:gd name="T13" fmla="*/ 88 h 114"/>
              <a:gd name="T14" fmla="*/ 54 w 105"/>
              <a:gd name="T15" fmla="*/ 106 h 114"/>
              <a:gd name="T16" fmla="*/ 63 w 105"/>
              <a:gd name="T17" fmla="*/ 90 h 114"/>
              <a:gd name="T18" fmla="*/ 65 w 105"/>
              <a:gd name="T19" fmla="*/ 72 h 114"/>
              <a:gd name="T20" fmla="*/ 66 w 105"/>
              <a:gd name="T21" fmla="*/ 71 h 114"/>
              <a:gd name="T22" fmla="*/ 97 w 105"/>
              <a:gd name="T23" fmla="*/ 71 h 114"/>
              <a:gd name="T24" fmla="*/ 99 w 105"/>
              <a:gd name="T25" fmla="*/ 50 h 114"/>
              <a:gd name="T26" fmla="*/ 69 w 105"/>
              <a:gd name="T27" fmla="*/ 48 h 114"/>
              <a:gd name="T28" fmla="*/ 67 w 105"/>
              <a:gd name="T29" fmla="*/ 47 h 114"/>
              <a:gd name="T30" fmla="*/ 66 w 105"/>
              <a:gd name="T31" fmla="*/ 46 h 114"/>
              <a:gd name="T32" fmla="*/ 57 w 105"/>
              <a:gd name="T33" fmla="*/ 6 h 114"/>
              <a:gd name="T34" fmla="*/ 57 w 105"/>
              <a:gd name="T35" fmla="*/ 0 h 114"/>
              <a:gd name="T36" fmla="*/ 71 w 105"/>
              <a:gd name="T37" fmla="*/ 1 h 114"/>
              <a:gd name="T38" fmla="*/ 74 w 105"/>
              <a:gd name="T39" fmla="*/ 4 h 114"/>
              <a:gd name="T40" fmla="*/ 74 w 105"/>
              <a:gd name="T41" fmla="*/ 42 h 114"/>
              <a:gd name="T42" fmla="*/ 103 w 105"/>
              <a:gd name="T43" fmla="*/ 44 h 114"/>
              <a:gd name="T44" fmla="*/ 105 w 105"/>
              <a:gd name="T45" fmla="*/ 47 h 114"/>
              <a:gd name="T46" fmla="*/ 105 w 105"/>
              <a:gd name="T47" fmla="*/ 47 h 114"/>
              <a:gd name="T48" fmla="*/ 104 w 105"/>
              <a:gd name="T49" fmla="*/ 73 h 114"/>
              <a:gd name="T50" fmla="*/ 103 w 105"/>
              <a:gd name="T51" fmla="*/ 77 h 114"/>
              <a:gd name="T52" fmla="*/ 71 w 105"/>
              <a:gd name="T53" fmla="*/ 77 h 114"/>
              <a:gd name="T54" fmla="*/ 70 w 105"/>
              <a:gd name="T55" fmla="*/ 109 h 114"/>
              <a:gd name="T56" fmla="*/ 70 w 105"/>
              <a:gd name="T57" fmla="*/ 111 h 114"/>
              <a:gd name="T58" fmla="*/ 67 w 105"/>
              <a:gd name="T59" fmla="*/ 114 h 114"/>
              <a:gd name="T60" fmla="*/ 41 w 105"/>
              <a:gd name="T61" fmla="*/ 113 h 114"/>
              <a:gd name="T62" fmla="*/ 38 w 105"/>
              <a:gd name="T63" fmla="*/ 111 h 114"/>
              <a:gd name="T64" fmla="*/ 37 w 105"/>
              <a:gd name="T65" fmla="*/ 109 h 114"/>
              <a:gd name="T66" fmla="*/ 37 w 105"/>
              <a:gd name="T67" fmla="*/ 73 h 114"/>
              <a:gd name="T68" fmla="*/ 4 w 105"/>
              <a:gd name="T69" fmla="*/ 73 h 114"/>
              <a:gd name="T70" fmla="*/ 3 w 105"/>
              <a:gd name="T71" fmla="*/ 73 h 114"/>
              <a:gd name="T72" fmla="*/ 2 w 105"/>
              <a:gd name="T73" fmla="*/ 71 h 114"/>
              <a:gd name="T74" fmla="*/ 0 w 105"/>
              <a:gd name="T75" fmla="*/ 43 h 114"/>
              <a:gd name="T76" fmla="*/ 2 w 105"/>
              <a:gd name="T77" fmla="*/ 41 h 114"/>
              <a:gd name="T78" fmla="*/ 6 w 105"/>
              <a:gd name="T79" fmla="*/ 39 h 114"/>
              <a:gd name="T80" fmla="*/ 38 w 105"/>
              <a:gd name="T81" fmla="*/ 22 h 114"/>
              <a:gd name="T82" fmla="*/ 40 w 105"/>
              <a:gd name="T83" fmla="*/ 1 h 114"/>
              <a:gd name="T84" fmla="*/ 42 w 105"/>
              <a:gd name="T85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5" h="114">
                <a:moveTo>
                  <a:pt x="46" y="6"/>
                </a:moveTo>
                <a:lnTo>
                  <a:pt x="45" y="25"/>
                </a:lnTo>
                <a:lnTo>
                  <a:pt x="46" y="43"/>
                </a:lnTo>
                <a:lnTo>
                  <a:pt x="45" y="46"/>
                </a:lnTo>
                <a:lnTo>
                  <a:pt x="44" y="47"/>
                </a:lnTo>
                <a:lnTo>
                  <a:pt x="42" y="47"/>
                </a:lnTo>
                <a:lnTo>
                  <a:pt x="8" y="47"/>
                </a:lnTo>
                <a:lnTo>
                  <a:pt x="8" y="56"/>
                </a:lnTo>
                <a:lnTo>
                  <a:pt x="8" y="67"/>
                </a:lnTo>
                <a:lnTo>
                  <a:pt x="40" y="65"/>
                </a:lnTo>
                <a:lnTo>
                  <a:pt x="42" y="67"/>
                </a:lnTo>
                <a:lnTo>
                  <a:pt x="44" y="68"/>
                </a:lnTo>
                <a:lnTo>
                  <a:pt x="44" y="69"/>
                </a:lnTo>
                <a:lnTo>
                  <a:pt x="44" y="88"/>
                </a:lnTo>
                <a:lnTo>
                  <a:pt x="44" y="105"/>
                </a:lnTo>
                <a:lnTo>
                  <a:pt x="54" y="106"/>
                </a:lnTo>
                <a:lnTo>
                  <a:pt x="63" y="106"/>
                </a:lnTo>
                <a:lnTo>
                  <a:pt x="63" y="90"/>
                </a:lnTo>
                <a:lnTo>
                  <a:pt x="65" y="73"/>
                </a:lnTo>
                <a:lnTo>
                  <a:pt x="65" y="72"/>
                </a:lnTo>
                <a:lnTo>
                  <a:pt x="65" y="72"/>
                </a:lnTo>
                <a:lnTo>
                  <a:pt x="66" y="71"/>
                </a:lnTo>
                <a:lnTo>
                  <a:pt x="67" y="71"/>
                </a:lnTo>
                <a:lnTo>
                  <a:pt x="97" y="71"/>
                </a:lnTo>
                <a:lnTo>
                  <a:pt x="97" y="60"/>
                </a:lnTo>
                <a:lnTo>
                  <a:pt x="99" y="50"/>
                </a:lnTo>
                <a:lnTo>
                  <a:pt x="84" y="50"/>
                </a:lnTo>
                <a:lnTo>
                  <a:pt x="69" y="48"/>
                </a:lnTo>
                <a:lnTo>
                  <a:pt x="67" y="48"/>
                </a:lnTo>
                <a:lnTo>
                  <a:pt x="67" y="47"/>
                </a:lnTo>
                <a:lnTo>
                  <a:pt x="67" y="46"/>
                </a:lnTo>
                <a:lnTo>
                  <a:pt x="66" y="46"/>
                </a:lnTo>
                <a:lnTo>
                  <a:pt x="66" y="6"/>
                </a:lnTo>
                <a:lnTo>
                  <a:pt x="57" y="6"/>
                </a:lnTo>
                <a:lnTo>
                  <a:pt x="46" y="6"/>
                </a:lnTo>
                <a:close/>
                <a:moveTo>
                  <a:pt x="57" y="0"/>
                </a:moveTo>
                <a:lnTo>
                  <a:pt x="70" y="0"/>
                </a:lnTo>
                <a:lnTo>
                  <a:pt x="71" y="1"/>
                </a:lnTo>
                <a:lnTo>
                  <a:pt x="72" y="3"/>
                </a:lnTo>
                <a:lnTo>
                  <a:pt x="74" y="4"/>
                </a:lnTo>
                <a:lnTo>
                  <a:pt x="74" y="24"/>
                </a:lnTo>
                <a:lnTo>
                  <a:pt x="74" y="42"/>
                </a:lnTo>
                <a:lnTo>
                  <a:pt x="88" y="43"/>
                </a:lnTo>
                <a:lnTo>
                  <a:pt x="103" y="44"/>
                </a:lnTo>
                <a:lnTo>
                  <a:pt x="105" y="44"/>
                </a:lnTo>
                <a:lnTo>
                  <a:pt x="105" y="47"/>
                </a:lnTo>
                <a:lnTo>
                  <a:pt x="105" y="47"/>
                </a:lnTo>
                <a:lnTo>
                  <a:pt x="105" y="47"/>
                </a:lnTo>
                <a:lnTo>
                  <a:pt x="105" y="47"/>
                </a:lnTo>
                <a:lnTo>
                  <a:pt x="104" y="73"/>
                </a:lnTo>
                <a:lnTo>
                  <a:pt x="104" y="76"/>
                </a:lnTo>
                <a:lnTo>
                  <a:pt x="103" y="77"/>
                </a:lnTo>
                <a:lnTo>
                  <a:pt x="100" y="77"/>
                </a:lnTo>
                <a:lnTo>
                  <a:pt x="71" y="77"/>
                </a:lnTo>
                <a:lnTo>
                  <a:pt x="70" y="93"/>
                </a:lnTo>
                <a:lnTo>
                  <a:pt x="70" y="109"/>
                </a:lnTo>
                <a:lnTo>
                  <a:pt x="70" y="109"/>
                </a:lnTo>
                <a:lnTo>
                  <a:pt x="70" y="111"/>
                </a:lnTo>
                <a:lnTo>
                  <a:pt x="69" y="113"/>
                </a:lnTo>
                <a:lnTo>
                  <a:pt x="67" y="114"/>
                </a:lnTo>
                <a:lnTo>
                  <a:pt x="54" y="113"/>
                </a:lnTo>
                <a:lnTo>
                  <a:pt x="41" y="113"/>
                </a:lnTo>
                <a:lnTo>
                  <a:pt x="40" y="113"/>
                </a:lnTo>
                <a:lnTo>
                  <a:pt x="38" y="111"/>
                </a:lnTo>
                <a:lnTo>
                  <a:pt x="37" y="110"/>
                </a:lnTo>
                <a:lnTo>
                  <a:pt x="37" y="109"/>
                </a:lnTo>
                <a:lnTo>
                  <a:pt x="37" y="90"/>
                </a:lnTo>
                <a:lnTo>
                  <a:pt x="37" y="73"/>
                </a:lnTo>
                <a:lnTo>
                  <a:pt x="20" y="73"/>
                </a:lnTo>
                <a:lnTo>
                  <a:pt x="4" y="73"/>
                </a:lnTo>
                <a:lnTo>
                  <a:pt x="4" y="73"/>
                </a:lnTo>
                <a:lnTo>
                  <a:pt x="3" y="73"/>
                </a:lnTo>
                <a:lnTo>
                  <a:pt x="2" y="72"/>
                </a:lnTo>
                <a:lnTo>
                  <a:pt x="2" y="71"/>
                </a:lnTo>
                <a:lnTo>
                  <a:pt x="0" y="58"/>
                </a:lnTo>
                <a:lnTo>
                  <a:pt x="0" y="43"/>
                </a:lnTo>
                <a:lnTo>
                  <a:pt x="0" y="42"/>
                </a:lnTo>
                <a:lnTo>
                  <a:pt x="2" y="41"/>
                </a:lnTo>
                <a:lnTo>
                  <a:pt x="3" y="41"/>
                </a:lnTo>
                <a:lnTo>
                  <a:pt x="6" y="39"/>
                </a:lnTo>
                <a:lnTo>
                  <a:pt x="38" y="41"/>
                </a:lnTo>
                <a:lnTo>
                  <a:pt x="38" y="22"/>
                </a:lnTo>
                <a:lnTo>
                  <a:pt x="40" y="3"/>
                </a:lnTo>
                <a:lnTo>
                  <a:pt x="40" y="1"/>
                </a:lnTo>
                <a:lnTo>
                  <a:pt x="41" y="1"/>
                </a:lnTo>
                <a:lnTo>
                  <a:pt x="42" y="0"/>
                </a:lnTo>
                <a:lnTo>
                  <a:pt x="5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43" name="Freeform 853"/>
          <p:cNvSpPr>
            <a:spLocks noEditPoints="1"/>
          </p:cNvSpPr>
          <p:nvPr/>
        </p:nvSpPr>
        <p:spPr bwMode="auto">
          <a:xfrm>
            <a:off x="11614283" y="1046235"/>
            <a:ext cx="390555" cy="487164"/>
          </a:xfrm>
          <a:custGeom>
            <a:avLst/>
            <a:gdLst>
              <a:gd name="T0" fmla="*/ 45 w 105"/>
              <a:gd name="T1" fmla="*/ 25 h 114"/>
              <a:gd name="T2" fmla="*/ 45 w 105"/>
              <a:gd name="T3" fmla="*/ 46 h 114"/>
              <a:gd name="T4" fmla="*/ 42 w 105"/>
              <a:gd name="T5" fmla="*/ 47 h 114"/>
              <a:gd name="T6" fmla="*/ 8 w 105"/>
              <a:gd name="T7" fmla="*/ 56 h 114"/>
              <a:gd name="T8" fmla="*/ 40 w 105"/>
              <a:gd name="T9" fmla="*/ 65 h 114"/>
              <a:gd name="T10" fmla="*/ 44 w 105"/>
              <a:gd name="T11" fmla="*/ 68 h 114"/>
              <a:gd name="T12" fmla="*/ 44 w 105"/>
              <a:gd name="T13" fmla="*/ 88 h 114"/>
              <a:gd name="T14" fmla="*/ 54 w 105"/>
              <a:gd name="T15" fmla="*/ 106 h 114"/>
              <a:gd name="T16" fmla="*/ 63 w 105"/>
              <a:gd name="T17" fmla="*/ 90 h 114"/>
              <a:gd name="T18" fmla="*/ 65 w 105"/>
              <a:gd name="T19" fmla="*/ 72 h 114"/>
              <a:gd name="T20" fmla="*/ 66 w 105"/>
              <a:gd name="T21" fmla="*/ 71 h 114"/>
              <a:gd name="T22" fmla="*/ 97 w 105"/>
              <a:gd name="T23" fmla="*/ 71 h 114"/>
              <a:gd name="T24" fmla="*/ 99 w 105"/>
              <a:gd name="T25" fmla="*/ 50 h 114"/>
              <a:gd name="T26" fmla="*/ 69 w 105"/>
              <a:gd name="T27" fmla="*/ 48 h 114"/>
              <a:gd name="T28" fmla="*/ 67 w 105"/>
              <a:gd name="T29" fmla="*/ 47 h 114"/>
              <a:gd name="T30" fmla="*/ 66 w 105"/>
              <a:gd name="T31" fmla="*/ 46 h 114"/>
              <a:gd name="T32" fmla="*/ 57 w 105"/>
              <a:gd name="T33" fmla="*/ 6 h 114"/>
              <a:gd name="T34" fmla="*/ 57 w 105"/>
              <a:gd name="T35" fmla="*/ 0 h 114"/>
              <a:gd name="T36" fmla="*/ 71 w 105"/>
              <a:gd name="T37" fmla="*/ 1 h 114"/>
              <a:gd name="T38" fmla="*/ 74 w 105"/>
              <a:gd name="T39" fmla="*/ 4 h 114"/>
              <a:gd name="T40" fmla="*/ 74 w 105"/>
              <a:gd name="T41" fmla="*/ 42 h 114"/>
              <a:gd name="T42" fmla="*/ 103 w 105"/>
              <a:gd name="T43" fmla="*/ 44 h 114"/>
              <a:gd name="T44" fmla="*/ 105 w 105"/>
              <a:gd name="T45" fmla="*/ 47 h 114"/>
              <a:gd name="T46" fmla="*/ 105 w 105"/>
              <a:gd name="T47" fmla="*/ 47 h 114"/>
              <a:gd name="T48" fmla="*/ 104 w 105"/>
              <a:gd name="T49" fmla="*/ 73 h 114"/>
              <a:gd name="T50" fmla="*/ 103 w 105"/>
              <a:gd name="T51" fmla="*/ 77 h 114"/>
              <a:gd name="T52" fmla="*/ 71 w 105"/>
              <a:gd name="T53" fmla="*/ 77 h 114"/>
              <a:gd name="T54" fmla="*/ 70 w 105"/>
              <a:gd name="T55" fmla="*/ 109 h 114"/>
              <a:gd name="T56" fmla="*/ 70 w 105"/>
              <a:gd name="T57" fmla="*/ 111 h 114"/>
              <a:gd name="T58" fmla="*/ 67 w 105"/>
              <a:gd name="T59" fmla="*/ 114 h 114"/>
              <a:gd name="T60" fmla="*/ 41 w 105"/>
              <a:gd name="T61" fmla="*/ 113 h 114"/>
              <a:gd name="T62" fmla="*/ 38 w 105"/>
              <a:gd name="T63" fmla="*/ 111 h 114"/>
              <a:gd name="T64" fmla="*/ 37 w 105"/>
              <a:gd name="T65" fmla="*/ 109 h 114"/>
              <a:gd name="T66" fmla="*/ 37 w 105"/>
              <a:gd name="T67" fmla="*/ 73 h 114"/>
              <a:gd name="T68" fmla="*/ 4 w 105"/>
              <a:gd name="T69" fmla="*/ 73 h 114"/>
              <a:gd name="T70" fmla="*/ 3 w 105"/>
              <a:gd name="T71" fmla="*/ 73 h 114"/>
              <a:gd name="T72" fmla="*/ 2 w 105"/>
              <a:gd name="T73" fmla="*/ 71 h 114"/>
              <a:gd name="T74" fmla="*/ 0 w 105"/>
              <a:gd name="T75" fmla="*/ 43 h 114"/>
              <a:gd name="T76" fmla="*/ 2 w 105"/>
              <a:gd name="T77" fmla="*/ 41 h 114"/>
              <a:gd name="T78" fmla="*/ 6 w 105"/>
              <a:gd name="T79" fmla="*/ 39 h 114"/>
              <a:gd name="T80" fmla="*/ 38 w 105"/>
              <a:gd name="T81" fmla="*/ 22 h 114"/>
              <a:gd name="T82" fmla="*/ 40 w 105"/>
              <a:gd name="T83" fmla="*/ 1 h 114"/>
              <a:gd name="T84" fmla="*/ 42 w 105"/>
              <a:gd name="T85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5" h="114">
                <a:moveTo>
                  <a:pt x="46" y="6"/>
                </a:moveTo>
                <a:lnTo>
                  <a:pt x="45" y="25"/>
                </a:lnTo>
                <a:lnTo>
                  <a:pt x="46" y="43"/>
                </a:lnTo>
                <a:lnTo>
                  <a:pt x="45" y="46"/>
                </a:lnTo>
                <a:lnTo>
                  <a:pt x="44" y="47"/>
                </a:lnTo>
                <a:lnTo>
                  <a:pt x="42" y="47"/>
                </a:lnTo>
                <a:lnTo>
                  <a:pt x="8" y="47"/>
                </a:lnTo>
                <a:lnTo>
                  <a:pt x="8" y="56"/>
                </a:lnTo>
                <a:lnTo>
                  <a:pt x="8" y="67"/>
                </a:lnTo>
                <a:lnTo>
                  <a:pt x="40" y="65"/>
                </a:lnTo>
                <a:lnTo>
                  <a:pt x="42" y="67"/>
                </a:lnTo>
                <a:lnTo>
                  <a:pt x="44" y="68"/>
                </a:lnTo>
                <a:lnTo>
                  <a:pt x="44" y="69"/>
                </a:lnTo>
                <a:lnTo>
                  <a:pt x="44" y="88"/>
                </a:lnTo>
                <a:lnTo>
                  <a:pt x="44" y="105"/>
                </a:lnTo>
                <a:lnTo>
                  <a:pt x="54" y="106"/>
                </a:lnTo>
                <a:lnTo>
                  <a:pt x="63" y="106"/>
                </a:lnTo>
                <a:lnTo>
                  <a:pt x="63" y="90"/>
                </a:lnTo>
                <a:lnTo>
                  <a:pt x="65" y="73"/>
                </a:lnTo>
                <a:lnTo>
                  <a:pt x="65" y="72"/>
                </a:lnTo>
                <a:lnTo>
                  <a:pt x="65" y="72"/>
                </a:lnTo>
                <a:lnTo>
                  <a:pt x="66" y="71"/>
                </a:lnTo>
                <a:lnTo>
                  <a:pt x="67" y="71"/>
                </a:lnTo>
                <a:lnTo>
                  <a:pt x="97" y="71"/>
                </a:lnTo>
                <a:lnTo>
                  <a:pt x="97" y="60"/>
                </a:lnTo>
                <a:lnTo>
                  <a:pt x="99" y="50"/>
                </a:lnTo>
                <a:lnTo>
                  <a:pt x="84" y="50"/>
                </a:lnTo>
                <a:lnTo>
                  <a:pt x="69" y="48"/>
                </a:lnTo>
                <a:lnTo>
                  <a:pt x="67" y="48"/>
                </a:lnTo>
                <a:lnTo>
                  <a:pt x="67" y="47"/>
                </a:lnTo>
                <a:lnTo>
                  <a:pt x="67" y="46"/>
                </a:lnTo>
                <a:lnTo>
                  <a:pt x="66" y="46"/>
                </a:lnTo>
                <a:lnTo>
                  <a:pt x="66" y="6"/>
                </a:lnTo>
                <a:lnTo>
                  <a:pt x="57" y="6"/>
                </a:lnTo>
                <a:lnTo>
                  <a:pt x="46" y="6"/>
                </a:lnTo>
                <a:close/>
                <a:moveTo>
                  <a:pt x="57" y="0"/>
                </a:moveTo>
                <a:lnTo>
                  <a:pt x="70" y="0"/>
                </a:lnTo>
                <a:lnTo>
                  <a:pt x="71" y="1"/>
                </a:lnTo>
                <a:lnTo>
                  <a:pt x="72" y="3"/>
                </a:lnTo>
                <a:lnTo>
                  <a:pt x="74" y="4"/>
                </a:lnTo>
                <a:lnTo>
                  <a:pt x="74" y="24"/>
                </a:lnTo>
                <a:lnTo>
                  <a:pt x="74" y="42"/>
                </a:lnTo>
                <a:lnTo>
                  <a:pt x="88" y="43"/>
                </a:lnTo>
                <a:lnTo>
                  <a:pt x="103" y="44"/>
                </a:lnTo>
                <a:lnTo>
                  <a:pt x="105" y="44"/>
                </a:lnTo>
                <a:lnTo>
                  <a:pt x="105" y="47"/>
                </a:lnTo>
                <a:lnTo>
                  <a:pt x="105" y="47"/>
                </a:lnTo>
                <a:lnTo>
                  <a:pt x="105" y="47"/>
                </a:lnTo>
                <a:lnTo>
                  <a:pt x="105" y="47"/>
                </a:lnTo>
                <a:lnTo>
                  <a:pt x="104" y="73"/>
                </a:lnTo>
                <a:lnTo>
                  <a:pt x="104" y="76"/>
                </a:lnTo>
                <a:lnTo>
                  <a:pt x="103" y="77"/>
                </a:lnTo>
                <a:lnTo>
                  <a:pt x="100" y="77"/>
                </a:lnTo>
                <a:lnTo>
                  <a:pt x="71" y="77"/>
                </a:lnTo>
                <a:lnTo>
                  <a:pt x="70" y="93"/>
                </a:lnTo>
                <a:lnTo>
                  <a:pt x="70" y="109"/>
                </a:lnTo>
                <a:lnTo>
                  <a:pt x="70" y="109"/>
                </a:lnTo>
                <a:lnTo>
                  <a:pt x="70" y="111"/>
                </a:lnTo>
                <a:lnTo>
                  <a:pt x="69" y="113"/>
                </a:lnTo>
                <a:lnTo>
                  <a:pt x="67" y="114"/>
                </a:lnTo>
                <a:lnTo>
                  <a:pt x="54" y="113"/>
                </a:lnTo>
                <a:lnTo>
                  <a:pt x="41" y="113"/>
                </a:lnTo>
                <a:lnTo>
                  <a:pt x="40" y="113"/>
                </a:lnTo>
                <a:lnTo>
                  <a:pt x="38" y="111"/>
                </a:lnTo>
                <a:lnTo>
                  <a:pt x="37" y="110"/>
                </a:lnTo>
                <a:lnTo>
                  <a:pt x="37" y="109"/>
                </a:lnTo>
                <a:lnTo>
                  <a:pt x="37" y="90"/>
                </a:lnTo>
                <a:lnTo>
                  <a:pt x="37" y="73"/>
                </a:lnTo>
                <a:lnTo>
                  <a:pt x="20" y="73"/>
                </a:lnTo>
                <a:lnTo>
                  <a:pt x="4" y="73"/>
                </a:lnTo>
                <a:lnTo>
                  <a:pt x="4" y="73"/>
                </a:lnTo>
                <a:lnTo>
                  <a:pt x="3" y="73"/>
                </a:lnTo>
                <a:lnTo>
                  <a:pt x="2" y="72"/>
                </a:lnTo>
                <a:lnTo>
                  <a:pt x="2" y="71"/>
                </a:lnTo>
                <a:lnTo>
                  <a:pt x="0" y="58"/>
                </a:lnTo>
                <a:lnTo>
                  <a:pt x="0" y="43"/>
                </a:lnTo>
                <a:lnTo>
                  <a:pt x="0" y="42"/>
                </a:lnTo>
                <a:lnTo>
                  <a:pt x="2" y="41"/>
                </a:lnTo>
                <a:lnTo>
                  <a:pt x="3" y="41"/>
                </a:lnTo>
                <a:lnTo>
                  <a:pt x="6" y="39"/>
                </a:lnTo>
                <a:lnTo>
                  <a:pt x="38" y="41"/>
                </a:lnTo>
                <a:lnTo>
                  <a:pt x="38" y="22"/>
                </a:lnTo>
                <a:lnTo>
                  <a:pt x="40" y="3"/>
                </a:lnTo>
                <a:lnTo>
                  <a:pt x="40" y="1"/>
                </a:lnTo>
                <a:lnTo>
                  <a:pt x="41" y="1"/>
                </a:lnTo>
                <a:lnTo>
                  <a:pt x="42" y="0"/>
                </a:lnTo>
                <a:lnTo>
                  <a:pt x="5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644" name="그룹 643"/>
          <p:cNvGrpSpPr/>
          <p:nvPr/>
        </p:nvGrpSpPr>
        <p:grpSpPr>
          <a:xfrm>
            <a:off x="10616053" y="5724653"/>
            <a:ext cx="451980" cy="372155"/>
            <a:chOff x="5867400" y="2209801"/>
            <a:chExt cx="206376" cy="190500"/>
          </a:xfrm>
        </p:grpSpPr>
        <p:sp>
          <p:nvSpPr>
            <p:cNvPr id="645" name="Freeform 1082"/>
            <p:cNvSpPr>
              <a:spLocks/>
            </p:cNvSpPr>
            <p:nvPr/>
          </p:nvSpPr>
          <p:spPr bwMode="auto">
            <a:xfrm>
              <a:off x="5961063" y="2278063"/>
              <a:ext cx="6350" cy="3175"/>
            </a:xfrm>
            <a:custGeom>
              <a:avLst/>
              <a:gdLst>
                <a:gd name="T0" fmla="*/ 0 w 4"/>
                <a:gd name="T1" fmla="*/ 0 h 2"/>
                <a:gd name="T2" fmla="*/ 1 w 4"/>
                <a:gd name="T3" fmla="*/ 1 h 2"/>
                <a:gd name="T4" fmla="*/ 3 w 4"/>
                <a:gd name="T5" fmla="*/ 2 h 2"/>
                <a:gd name="T6" fmla="*/ 4 w 4"/>
                <a:gd name="T7" fmla="*/ 1 h 2"/>
                <a:gd name="T8" fmla="*/ 3 w 4"/>
                <a:gd name="T9" fmla="*/ 2 h 2"/>
                <a:gd name="T10" fmla="*/ 1 w 4"/>
                <a:gd name="T11" fmla="*/ 2 h 2"/>
                <a:gd name="T12" fmla="*/ 0 w 4"/>
                <a:gd name="T13" fmla="*/ 1 h 2"/>
                <a:gd name="T14" fmla="*/ 0 w 4"/>
                <a:gd name="T15" fmla="*/ 0 h 2"/>
                <a:gd name="T16" fmla="*/ 0 w 4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6" name="Freeform 1083"/>
            <p:cNvSpPr>
              <a:spLocks/>
            </p:cNvSpPr>
            <p:nvPr/>
          </p:nvSpPr>
          <p:spPr bwMode="auto">
            <a:xfrm>
              <a:off x="5913438" y="2211388"/>
              <a:ext cx="52388" cy="63500"/>
            </a:xfrm>
            <a:custGeom>
              <a:avLst/>
              <a:gdLst>
                <a:gd name="T0" fmla="*/ 2 w 33"/>
                <a:gd name="T1" fmla="*/ 0 h 40"/>
                <a:gd name="T2" fmla="*/ 2 w 33"/>
                <a:gd name="T3" fmla="*/ 0 h 40"/>
                <a:gd name="T4" fmla="*/ 33 w 33"/>
                <a:gd name="T5" fmla="*/ 35 h 40"/>
                <a:gd name="T6" fmla="*/ 30 w 33"/>
                <a:gd name="T7" fmla="*/ 38 h 40"/>
                <a:gd name="T8" fmla="*/ 30 w 33"/>
                <a:gd name="T9" fmla="*/ 39 h 40"/>
                <a:gd name="T10" fmla="*/ 29 w 33"/>
                <a:gd name="T11" fmla="*/ 40 h 40"/>
                <a:gd name="T12" fmla="*/ 29 w 33"/>
                <a:gd name="T13" fmla="*/ 40 h 40"/>
                <a:gd name="T14" fmla="*/ 25 w 33"/>
                <a:gd name="T15" fmla="*/ 37 h 40"/>
                <a:gd name="T16" fmla="*/ 25 w 33"/>
                <a:gd name="T17" fmla="*/ 37 h 40"/>
                <a:gd name="T18" fmla="*/ 25 w 33"/>
                <a:gd name="T19" fmla="*/ 37 h 40"/>
                <a:gd name="T20" fmla="*/ 17 w 33"/>
                <a:gd name="T21" fmla="*/ 27 h 40"/>
                <a:gd name="T22" fmla="*/ 18 w 33"/>
                <a:gd name="T23" fmla="*/ 27 h 40"/>
                <a:gd name="T24" fmla="*/ 18 w 33"/>
                <a:gd name="T25" fmla="*/ 26 h 40"/>
                <a:gd name="T26" fmla="*/ 17 w 33"/>
                <a:gd name="T27" fmla="*/ 26 h 40"/>
                <a:gd name="T28" fmla="*/ 16 w 33"/>
                <a:gd name="T29" fmla="*/ 26 h 40"/>
                <a:gd name="T30" fmla="*/ 4 w 33"/>
                <a:gd name="T31" fmla="*/ 12 h 40"/>
                <a:gd name="T32" fmla="*/ 5 w 33"/>
                <a:gd name="T33" fmla="*/ 10 h 40"/>
                <a:gd name="T34" fmla="*/ 5 w 33"/>
                <a:gd name="T35" fmla="*/ 10 h 40"/>
                <a:gd name="T36" fmla="*/ 5 w 33"/>
                <a:gd name="T37" fmla="*/ 9 h 40"/>
                <a:gd name="T38" fmla="*/ 4 w 33"/>
                <a:gd name="T39" fmla="*/ 9 h 40"/>
                <a:gd name="T40" fmla="*/ 2 w 33"/>
                <a:gd name="T41" fmla="*/ 10 h 40"/>
                <a:gd name="T42" fmla="*/ 0 w 33"/>
                <a:gd name="T43" fmla="*/ 8 h 40"/>
                <a:gd name="T44" fmla="*/ 2 w 33"/>
                <a:gd name="T45" fmla="*/ 6 h 40"/>
                <a:gd name="T46" fmla="*/ 4 w 33"/>
                <a:gd name="T47" fmla="*/ 5 h 40"/>
                <a:gd name="T48" fmla="*/ 4 w 33"/>
                <a:gd name="T49" fmla="*/ 2 h 40"/>
                <a:gd name="T50" fmla="*/ 4 w 33"/>
                <a:gd name="T51" fmla="*/ 1 h 40"/>
                <a:gd name="T52" fmla="*/ 2 w 33"/>
                <a:gd name="T5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" h="40">
                  <a:moveTo>
                    <a:pt x="2" y="0"/>
                  </a:moveTo>
                  <a:lnTo>
                    <a:pt x="2" y="0"/>
                  </a:lnTo>
                  <a:lnTo>
                    <a:pt x="33" y="35"/>
                  </a:lnTo>
                  <a:lnTo>
                    <a:pt x="30" y="38"/>
                  </a:lnTo>
                  <a:lnTo>
                    <a:pt x="30" y="39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17" y="27"/>
                  </a:lnTo>
                  <a:lnTo>
                    <a:pt x="18" y="27"/>
                  </a:lnTo>
                  <a:lnTo>
                    <a:pt x="18" y="26"/>
                  </a:lnTo>
                  <a:lnTo>
                    <a:pt x="17" y="26"/>
                  </a:lnTo>
                  <a:lnTo>
                    <a:pt x="16" y="26"/>
                  </a:lnTo>
                  <a:lnTo>
                    <a:pt x="4" y="12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9"/>
                  </a:lnTo>
                  <a:lnTo>
                    <a:pt x="4" y="9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5"/>
                  </a:lnTo>
                  <a:lnTo>
                    <a:pt x="4" y="2"/>
                  </a:lnTo>
                  <a:lnTo>
                    <a:pt x="4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7" name="Freeform 1084"/>
            <p:cNvSpPr>
              <a:spLocks/>
            </p:cNvSpPr>
            <p:nvPr/>
          </p:nvSpPr>
          <p:spPr bwMode="auto">
            <a:xfrm>
              <a:off x="5867400" y="2211388"/>
              <a:ext cx="52388" cy="34925"/>
            </a:xfrm>
            <a:custGeom>
              <a:avLst/>
              <a:gdLst>
                <a:gd name="T0" fmla="*/ 29 w 33"/>
                <a:gd name="T1" fmla="*/ 0 h 22"/>
                <a:gd name="T2" fmla="*/ 30 w 33"/>
                <a:gd name="T3" fmla="*/ 0 h 22"/>
                <a:gd name="T4" fmla="*/ 30 w 33"/>
                <a:gd name="T5" fmla="*/ 0 h 22"/>
                <a:gd name="T6" fmla="*/ 31 w 33"/>
                <a:gd name="T7" fmla="*/ 0 h 22"/>
                <a:gd name="T8" fmla="*/ 31 w 33"/>
                <a:gd name="T9" fmla="*/ 0 h 22"/>
                <a:gd name="T10" fmla="*/ 33 w 33"/>
                <a:gd name="T11" fmla="*/ 1 h 22"/>
                <a:gd name="T12" fmla="*/ 33 w 33"/>
                <a:gd name="T13" fmla="*/ 2 h 22"/>
                <a:gd name="T14" fmla="*/ 33 w 33"/>
                <a:gd name="T15" fmla="*/ 5 h 22"/>
                <a:gd name="T16" fmla="*/ 31 w 33"/>
                <a:gd name="T17" fmla="*/ 6 h 22"/>
                <a:gd name="T18" fmla="*/ 29 w 33"/>
                <a:gd name="T19" fmla="*/ 8 h 22"/>
                <a:gd name="T20" fmla="*/ 20 w 33"/>
                <a:gd name="T21" fmla="*/ 16 h 22"/>
                <a:gd name="T22" fmla="*/ 9 w 33"/>
                <a:gd name="T23" fmla="*/ 22 h 22"/>
                <a:gd name="T24" fmla="*/ 7 w 33"/>
                <a:gd name="T25" fmla="*/ 20 h 22"/>
                <a:gd name="T26" fmla="*/ 4 w 33"/>
                <a:gd name="T27" fmla="*/ 18 h 22"/>
                <a:gd name="T28" fmla="*/ 3 w 33"/>
                <a:gd name="T29" fmla="*/ 18 h 22"/>
                <a:gd name="T30" fmla="*/ 0 w 33"/>
                <a:gd name="T31" fmla="*/ 21 h 22"/>
                <a:gd name="T32" fmla="*/ 1 w 33"/>
                <a:gd name="T33" fmla="*/ 20 h 22"/>
                <a:gd name="T34" fmla="*/ 3 w 33"/>
                <a:gd name="T35" fmla="*/ 18 h 22"/>
                <a:gd name="T36" fmla="*/ 16 w 33"/>
                <a:gd name="T37" fmla="*/ 9 h 22"/>
                <a:gd name="T38" fmla="*/ 27 w 33"/>
                <a:gd name="T39" fmla="*/ 0 h 22"/>
                <a:gd name="T40" fmla="*/ 29 w 33"/>
                <a:gd name="T41" fmla="*/ 0 h 22"/>
                <a:gd name="T42" fmla="*/ 29 w 33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" h="22">
                  <a:moveTo>
                    <a:pt x="29" y="0"/>
                  </a:moveTo>
                  <a:lnTo>
                    <a:pt x="30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1"/>
                  </a:lnTo>
                  <a:lnTo>
                    <a:pt x="33" y="2"/>
                  </a:lnTo>
                  <a:lnTo>
                    <a:pt x="33" y="5"/>
                  </a:lnTo>
                  <a:lnTo>
                    <a:pt x="31" y="6"/>
                  </a:lnTo>
                  <a:lnTo>
                    <a:pt x="29" y="8"/>
                  </a:lnTo>
                  <a:lnTo>
                    <a:pt x="20" y="16"/>
                  </a:lnTo>
                  <a:lnTo>
                    <a:pt x="9" y="22"/>
                  </a:lnTo>
                  <a:lnTo>
                    <a:pt x="7" y="20"/>
                  </a:lnTo>
                  <a:lnTo>
                    <a:pt x="4" y="18"/>
                  </a:lnTo>
                  <a:lnTo>
                    <a:pt x="3" y="18"/>
                  </a:lnTo>
                  <a:lnTo>
                    <a:pt x="0" y="21"/>
                  </a:lnTo>
                  <a:lnTo>
                    <a:pt x="1" y="20"/>
                  </a:lnTo>
                  <a:lnTo>
                    <a:pt x="3" y="18"/>
                  </a:lnTo>
                  <a:lnTo>
                    <a:pt x="16" y="9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8" name="Freeform 1085"/>
            <p:cNvSpPr>
              <a:spLocks/>
            </p:cNvSpPr>
            <p:nvPr/>
          </p:nvSpPr>
          <p:spPr bwMode="auto">
            <a:xfrm>
              <a:off x="5867400" y="2239963"/>
              <a:ext cx="68263" cy="71438"/>
            </a:xfrm>
            <a:custGeom>
              <a:avLst/>
              <a:gdLst>
                <a:gd name="T0" fmla="*/ 4 w 43"/>
                <a:gd name="T1" fmla="*/ 0 h 45"/>
                <a:gd name="T2" fmla="*/ 7 w 43"/>
                <a:gd name="T3" fmla="*/ 2 h 45"/>
                <a:gd name="T4" fmla="*/ 9 w 43"/>
                <a:gd name="T5" fmla="*/ 4 h 45"/>
                <a:gd name="T6" fmla="*/ 10 w 43"/>
                <a:gd name="T7" fmla="*/ 5 h 45"/>
                <a:gd name="T8" fmla="*/ 10 w 43"/>
                <a:gd name="T9" fmla="*/ 5 h 45"/>
                <a:gd name="T10" fmla="*/ 10 w 43"/>
                <a:gd name="T11" fmla="*/ 7 h 45"/>
                <a:gd name="T12" fmla="*/ 10 w 43"/>
                <a:gd name="T13" fmla="*/ 7 h 45"/>
                <a:gd name="T14" fmla="*/ 12 w 43"/>
                <a:gd name="T15" fmla="*/ 7 h 45"/>
                <a:gd name="T16" fmla="*/ 12 w 43"/>
                <a:gd name="T17" fmla="*/ 7 h 45"/>
                <a:gd name="T18" fmla="*/ 14 w 43"/>
                <a:gd name="T19" fmla="*/ 9 h 45"/>
                <a:gd name="T20" fmla="*/ 14 w 43"/>
                <a:gd name="T21" fmla="*/ 11 h 45"/>
                <a:gd name="T22" fmla="*/ 13 w 43"/>
                <a:gd name="T23" fmla="*/ 12 h 45"/>
                <a:gd name="T24" fmla="*/ 14 w 43"/>
                <a:gd name="T25" fmla="*/ 13 h 45"/>
                <a:gd name="T26" fmla="*/ 14 w 43"/>
                <a:gd name="T27" fmla="*/ 12 h 45"/>
                <a:gd name="T28" fmla="*/ 17 w 43"/>
                <a:gd name="T29" fmla="*/ 12 h 45"/>
                <a:gd name="T30" fmla="*/ 24 w 43"/>
                <a:gd name="T31" fmla="*/ 19 h 45"/>
                <a:gd name="T32" fmla="*/ 22 w 43"/>
                <a:gd name="T33" fmla="*/ 20 h 45"/>
                <a:gd name="T34" fmla="*/ 22 w 43"/>
                <a:gd name="T35" fmla="*/ 21 h 45"/>
                <a:gd name="T36" fmla="*/ 22 w 43"/>
                <a:gd name="T37" fmla="*/ 21 h 45"/>
                <a:gd name="T38" fmla="*/ 25 w 43"/>
                <a:gd name="T39" fmla="*/ 20 h 45"/>
                <a:gd name="T40" fmla="*/ 27 w 43"/>
                <a:gd name="T41" fmla="*/ 22 h 45"/>
                <a:gd name="T42" fmla="*/ 25 w 43"/>
                <a:gd name="T43" fmla="*/ 24 h 45"/>
                <a:gd name="T44" fmla="*/ 25 w 43"/>
                <a:gd name="T45" fmla="*/ 25 h 45"/>
                <a:gd name="T46" fmla="*/ 26 w 43"/>
                <a:gd name="T47" fmla="*/ 25 h 45"/>
                <a:gd name="T48" fmla="*/ 26 w 43"/>
                <a:gd name="T49" fmla="*/ 25 h 45"/>
                <a:gd name="T50" fmla="*/ 29 w 43"/>
                <a:gd name="T51" fmla="*/ 25 h 45"/>
                <a:gd name="T52" fmla="*/ 31 w 43"/>
                <a:gd name="T53" fmla="*/ 28 h 45"/>
                <a:gd name="T54" fmla="*/ 29 w 43"/>
                <a:gd name="T55" fmla="*/ 30 h 45"/>
                <a:gd name="T56" fmla="*/ 29 w 43"/>
                <a:gd name="T57" fmla="*/ 32 h 45"/>
                <a:gd name="T58" fmla="*/ 30 w 43"/>
                <a:gd name="T59" fmla="*/ 32 h 45"/>
                <a:gd name="T60" fmla="*/ 34 w 43"/>
                <a:gd name="T61" fmla="*/ 30 h 45"/>
                <a:gd name="T62" fmla="*/ 37 w 43"/>
                <a:gd name="T63" fmla="*/ 34 h 45"/>
                <a:gd name="T64" fmla="*/ 35 w 43"/>
                <a:gd name="T65" fmla="*/ 34 h 45"/>
                <a:gd name="T66" fmla="*/ 35 w 43"/>
                <a:gd name="T67" fmla="*/ 36 h 45"/>
                <a:gd name="T68" fmla="*/ 37 w 43"/>
                <a:gd name="T69" fmla="*/ 36 h 45"/>
                <a:gd name="T70" fmla="*/ 37 w 43"/>
                <a:gd name="T71" fmla="*/ 36 h 45"/>
                <a:gd name="T72" fmla="*/ 39 w 43"/>
                <a:gd name="T73" fmla="*/ 36 h 45"/>
                <a:gd name="T74" fmla="*/ 43 w 43"/>
                <a:gd name="T75" fmla="*/ 39 h 45"/>
                <a:gd name="T76" fmla="*/ 42 w 43"/>
                <a:gd name="T77" fmla="*/ 41 h 45"/>
                <a:gd name="T78" fmla="*/ 42 w 43"/>
                <a:gd name="T79" fmla="*/ 41 h 45"/>
                <a:gd name="T80" fmla="*/ 41 w 43"/>
                <a:gd name="T81" fmla="*/ 42 h 45"/>
                <a:gd name="T82" fmla="*/ 38 w 43"/>
                <a:gd name="T83" fmla="*/ 45 h 45"/>
                <a:gd name="T84" fmla="*/ 20 w 43"/>
                <a:gd name="T85" fmla="*/ 25 h 45"/>
                <a:gd name="T86" fmla="*/ 1 w 43"/>
                <a:gd name="T87" fmla="*/ 7 h 45"/>
                <a:gd name="T88" fmla="*/ 0 w 43"/>
                <a:gd name="T89" fmla="*/ 4 h 45"/>
                <a:gd name="T90" fmla="*/ 0 w 43"/>
                <a:gd name="T91" fmla="*/ 3 h 45"/>
                <a:gd name="T92" fmla="*/ 0 w 43"/>
                <a:gd name="T93" fmla="*/ 3 h 45"/>
                <a:gd name="T94" fmla="*/ 0 w 43"/>
                <a:gd name="T95" fmla="*/ 3 h 45"/>
                <a:gd name="T96" fmla="*/ 3 w 43"/>
                <a:gd name="T97" fmla="*/ 0 h 45"/>
                <a:gd name="T98" fmla="*/ 4 w 43"/>
                <a:gd name="T9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3" h="45">
                  <a:moveTo>
                    <a:pt x="4" y="0"/>
                  </a:moveTo>
                  <a:lnTo>
                    <a:pt x="7" y="2"/>
                  </a:lnTo>
                  <a:lnTo>
                    <a:pt x="9" y="4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9"/>
                  </a:lnTo>
                  <a:lnTo>
                    <a:pt x="14" y="11"/>
                  </a:lnTo>
                  <a:lnTo>
                    <a:pt x="13" y="12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7" y="12"/>
                  </a:lnTo>
                  <a:lnTo>
                    <a:pt x="24" y="19"/>
                  </a:lnTo>
                  <a:lnTo>
                    <a:pt x="22" y="20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5" y="20"/>
                  </a:lnTo>
                  <a:lnTo>
                    <a:pt x="27" y="22"/>
                  </a:lnTo>
                  <a:lnTo>
                    <a:pt x="25" y="24"/>
                  </a:lnTo>
                  <a:lnTo>
                    <a:pt x="25" y="25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29" y="25"/>
                  </a:lnTo>
                  <a:lnTo>
                    <a:pt x="31" y="28"/>
                  </a:lnTo>
                  <a:lnTo>
                    <a:pt x="29" y="30"/>
                  </a:lnTo>
                  <a:lnTo>
                    <a:pt x="29" y="32"/>
                  </a:lnTo>
                  <a:lnTo>
                    <a:pt x="30" y="32"/>
                  </a:lnTo>
                  <a:lnTo>
                    <a:pt x="34" y="30"/>
                  </a:lnTo>
                  <a:lnTo>
                    <a:pt x="37" y="34"/>
                  </a:lnTo>
                  <a:lnTo>
                    <a:pt x="35" y="34"/>
                  </a:lnTo>
                  <a:lnTo>
                    <a:pt x="35" y="36"/>
                  </a:lnTo>
                  <a:lnTo>
                    <a:pt x="37" y="36"/>
                  </a:lnTo>
                  <a:lnTo>
                    <a:pt x="37" y="36"/>
                  </a:lnTo>
                  <a:lnTo>
                    <a:pt x="39" y="36"/>
                  </a:lnTo>
                  <a:lnTo>
                    <a:pt x="43" y="39"/>
                  </a:lnTo>
                  <a:lnTo>
                    <a:pt x="42" y="41"/>
                  </a:lnTo>
                  <a:lnTo>
                    <a:pt x="42" y="41"/>
                  </a:lnTo>
                  <a:lnTo>
                    <a:pt x="41" y="42"/>
                  </a:lnTo>
                  <a:lnTo>
                    <a:pt x="38" y="45"/>
                  </a:lnTo>
                  <a:lnTo>
                    <a:pt x="20" y="25"/>
                  </a:lnTo>
                  <a:lnTo>
                    <a:pt x="1" y="7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9" name="Freeform 1086"/>
            <p:cNvSpPr>
              <a:spLocks/>
            </p:cNvSpPr>
            <p:nvPr/>
          </p:nvSpPr>
          <p:spPr bwMode="auto">
            <a:xfrm>
              <a:off x="5938838" y="2306638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1 w 1"/>
                <a:gd name="T4" fmla="*/ 0 w 1"/>
                <a:gd name="T5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0" name="Rectangle 1087"/>
            <p:cNvSpPr>
              <a:spLocks noChangeArrowheads="1"/>
            </p:cNvSpPr>
            <p:nvPr/>
          </p:nvSpPr>
          <p:spPr bwMode="auto">
            <a:xfrm>
              <a:off x="5940425" y="2311401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1" name="Freeform 1088"/>
            <p:cNvSpPr>
              <a:spLocks/>
            </p:cNvSpPr>
            <p:nvPr/>
          </p:nvSpPr>
          <p:spPr bwMode="auto">
            <a:xfrm>
              <a:off x="5886450" y="2335213"/>
              <a:ext cx="28575" cy="30163"/>
            </a:xfrm>
            <a:custGeom>
              <a:avLst/>
              <a:gdLst>
                <a:gd name="T0" fmla="*/ 18 w 18"/>
                <a:gd name="T1" fmla="*/ 0 h 19"/>
                <a:gd name="T2" fmla="*/ 2 w 18"/>
                <a:gd name="T3" fmla="*/ 16 h 19"/>
                <a:gd name="T4" fmla="*/ 1 w 18"/>
                <a:gd name="T5" fmla="*/ 17 h 19"/>
                <a:gd name="T6" fmla="*/ 0 w 18"/>
                <a:gd name="T7" fmla="*/ 19 h 19"/>
                <a:gd name="T8" fmla="*/ 0 w 18"/>
                <a:gd name="T9" fmla="*/ 19 h 19"/>
                <a:gd name="T10" fmla="*/ 1 w 18"/>
                <a:gd name="T11" fmla="*/ 16 h 19"/>
                <a:gd name="T12" fmla="*/ 2 w 18"/>
                <a:gd name="T13" fmla="*/ 14 h 19"/>
                <a:gd name="T14" fmla="*/ 5 w 18"/>
                <a:gd name="T15" fmla="*/ 12 h 19"/>
                <a:gd name="T16" fmla="*/ 6 w 18"/>
                <a:gd name="T17" fmla="*/ 11 h 19"/>
                <a:gd name="T18" fmla="*/ 12 w 18"/>
                <a:gd name="T19" fmla="*/ 6 h 19"/>
                <a:gd name="T20" fmla="*/ 17 w 18"/>
                <a:gd name="T21" fmla="*/ 2 h 19"/>
                <a:gd name="T22" fmla="*/ 18 w 18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9">
                  <a:moveTo>
                    <a:pt x="18" y="0"/>
                  </a:moveTo>
                  <a:lnTo>
                    <a:pt x="2" y="16"/>
                  </a:lnTo>
                  <a:lnTo>
                    <a:pt x="1" y="17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1" y="16"/>
                  </a:lnTo>
                  <a:lnTo>
                    <a:pt x="2" y="14"/>
                  </a:lnTo>
                  <a:lnTo>
                    <a:pt x="5" y="12"/>
                  </a:lnTo>
                  <a:lnTo>
                    <a:pt x="6" y="11"/>
                  </a:lnTo>
                  <a:lnTo>
                    <a:pt x="12" y="6"/>
                  </a:lnTo>
                  <a:lnTo>
                    <a:pt x="17" y="2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2" name="Freeform 1089"/>
            <p:cNvSpPr>
              <a:spLocks/>
            </p:cNvSpPr>
            <p:nvPr/>
          </p:nvSpPr>
          <p:spPr bwMode="auto">
            <a:xfrm>
              <a:off x="5875338" y="2305051"/>
              <a:ext cx="65088" cy="57150"/>
            </a:xfrm>
            <a:custGeom>
              <a:avLst/>
              <a:gdLst>
                <a:gd name="T0" fmla="*/ 37 w 41"/>
                <a:gd name="T1" fmla="*/ 0 h 36"/>
                <a:gd name="T2" fmla="*/ 37 w 41"/>
                <a:gd name="T3" fmla="*/ 1 h 36"/>
                <a:gd name="T4" fmla="*/ 37 w 41"/>
                <a:gd name="T5" fmla="*/ 2 h 36"/>
                <a:gd name="T6" fmla="*/ 38 w 41"/>
                <a:gd name="T7" fmla="*/ 2 h 36"/>
                <a:gd name="T8" fmla="*/ 40 w 41"/>
                <a:gd name="T9" fmla="*/ 1 h 36"/>
                <a:gd name="T10" fmla="*/ 41 w 41"/>
                <a:gd name="T11" fmla="*/ 1 h 36"/>
                <a:gd name="T12" fmla="*/ 34 w 41"/>
                <a:gd name="T13" fmla="*/ 9 h 36"/>
                <a:gd name="T14" fmla="*/ 24 w 41"/>
                <a:gd name="T15" fmla="*/ 18 h 36"/>
                <a:gd name="T16" fmla="*/ 15 w 41"/>
                <a:gd name="T17" fmla="*/ 26 h 36"/>
                <a:gd name="T18" fmla="*/ 5 w 41"/>
                <a:gd name="T19" fmla="*/ 36 h 36"/>
                <a:gd name="T20" fmla="*/ 5 w 41"/>
                <a:gd name="T21" fmla="*/ 36 h 36"/>
                <a:gd name="T22" fmla="*/ 3 w 41"/>
                <a:gd name="T23" fmla="*/ 35 h 36"/>
                <a:gd name="T24" fmla="*/ 2 w 41"/>
                <a:gd name="T25" fmla="*/ 35 h 36"/>
                <a:gd name="T26" fmla="*/ 0 w 41"/>
                <a:gd name="T27" fmla="*/ 36 h 36"/>
                <a:gd name="T28" fmla="*/ 0 w 41"/>
                <a:gd name="T29" fmla="*/ 36 h 36"/>
                <a:gd name="T30" fmla="*/ 11 w 41"/>
                <a:gd name="T31" fmla="*/ 25 h 36"/>
                <a:gd name="T32" fmla="*/ 22 w 41"/>
                <a:gd name="T33" fmla="*/ 14 h 36"/>
                <a:gd name="T34" fmla="*/ 33 w 41"/>
                <a:gd name="T35" fmla="*/ 4 h 36"/>
                <a:gd name="T36" fmla="*/ 36 w 41"/>
                <a:gd name="T37" fmla="*/ 1 h 36"/>
                <a:gd name="T38" fmla="*/ 37 w 41"/>
                <a:gd name="T39" fmla="*/ 0 h 36"/>
                <a:gd name="T40" fmla="*/ 37 w 41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36">
                  <a:moveTo>
                    <a:pt x="37" y="0"/>
                  </a:moveTo>
                  <a:lnTo>
                    <a:pt x="37" y="1"/>
                  </a:lnTo>
                  <a:lnTo>
                    <a:pt x="37" y="2"/>
                  </a:lnTo>
                  <a:lnTo>
                    <a:pt x="38" y="2"/>
                  </a:lnTo>
                  <a:lnTo>
                    <a:pt x="40" y="1"/>
                  </a:lnTo>
                  <a:lnTo>
                    <a:pt x="41" y="1"/>
                  </a:lnTo>
                  <a:lnTo>
                    <a:pt x="34" y="9"/>
                  </a:lnTo>
                  <a:lnTo>
                    <a:pt x="24" y="18"/>
                  </a:lnTo>
                  <a:lnTo>
                    <a:pt x="15" y="26"/>
                  </a:lnTo>
                  <a:lnTo>
                    <a:pt x="5" y="36"/>
                  </a:lnTo>
                  <a:lnTo>
                    <a:pt x="5" y="36"/>
                  </a:lnTo>
                  <a:lnTo>
                    <a:pt x="3" y="35"/>
                  </a:lnTo>
                  <a:lnTo>
                    <a:pt x="2" y="35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11" y="25"/>
                  </a:lnTo>
                  <a:lnTo>
                    <a:pt x="22" y="14"/>
                  </a:lnTo>
                  <a:lnTo>
                    <a:pt x="33" y="4"/>
                  </a:lnTo>
                  <a:lnTo>
                    <a:pt x="36" y="1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3" name="Freeform 1090"/>
            <p:cNvSpPr>
              <a:spLocks/>
            </p:cNvSpPr>
            <p:nvPr/>
          </p:nvSpPr>
          <p:spPr bwMode="auto">
            <a:xfrm>
              <a:off x="5934075" y="2311401"/>
              <a:ext cx="6350" cy="6350"/>
            </a:xfrm>
            <a:custGeom>
              <a:avLst/>
              <a:gdLst>
                <a:gd name="T0" fmla="*/ 4 w 4"/>
                <a:gd name="T1" fmla="*/ 0 h 4"/>
                <a:gd name="T2" fmla="*/ 4 w 4"/>
                <a:gd name="T3" fmla="*/ 0 h 4"/>
                <a:gd name="T4" fmla="*/ 0 w 4"/>
                <a:gd name="T5" fmla="*/ 4 h 4"/>
                <a:gd name="T6" fmla="*/ 4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4" name="Freeform 1091"/>
            <p:cNvSpPr>
              <a:spLocks/>
            </p:cNvSpPr>
            <p:nvPr/>
          </p:nvSpPr>
          <p:spPr bwMode="auto">
            <a:xfrm>
              <a:off x="5873750" y="2360613"/>
              <a:ext cx="39688" cy="39688"/>
            </a:xfrm>
            <a:custGeom>
              <a:avLst/>
              <a:gdLst>
                <a:gd name="T0" fmla="*/ 4 w 25"/>
                <a:gd name="T1" fmla="*/ 0 h 25"/>
                <a:gd name="T2" fmla="*/ 6 w 25"/>
                <a:gd name="T3" fmla="*/ 1 h 25"/>
                <a:gd name="T4" fmla="*/ 6 w 25"/>
                <a:gd name="T5" fmla="*/ 1 h 25"/>
                <a:gd name="T6" fmla="*/ 4 w 25"/>
                <a:gd name="T7" fmla="*/ 7 h 25"/>
                <a:gd name="T8" fmla="*/ 4 w 25"/>
                <a:gd name="T9" fmla="*/ 8 h 25"/>
                <a:gd name="T10" fmla="*/ 4 w 25"/>
                <a:gd name="T11" fmla="*/ 8 h 25"/>
                <a:gd name="T12" fmla="*/ 5 w 25"/>
                <a:gd name="T13" fmla="*/ 8 h 25"/>
                <a:gd name="T14" fmla="*/ 9 w 25"/>
                <a:gd name="T15" fmla="*/ 4 h 25"/>
                <a:gd name="T16" fmla="*/ 12 w 25"/>
                <a:gd name="T17" fmla="*/ 7 h 25"/>
                <a:gd name="T18" fmla="*/ 10 w 25"/>
                <a:gd name="T19" fmla="*/ 9 h 25"/>
                <a:gd name="T20" fmla="*/ 10 w 25"/>
                <a:gd name="T21" fmla="*/ 11 h 25"/>
                <a:gd name="T22" fmla="*/ 12 w 25"/>
                <a:gd name="T23" fmla="*/ 11 h 25"/>
                <a:gd name="T24" fmla="*/ 12 w 25"/>
                <a:gd name="T25" fmla="*/ 11 h 25"/>
                <a:gd name="T26" fmla="*/ 14 w 25"/>
                <a:gd name="T27" fmla="*/ 8 h 25"/>
                <a:gd name="T28" fmla="*/ 18 w 25"/>
                <a:gd name="T29" fmla="*/ 13 h 25"/>
                <a:gd name="T30" fmla="*/ 18 w 25"/>
                <a:gd name="T31" fmla="*/ 13 h 25"/>
                <a:gd name="T32" fmla="*/ 18 w 25"/>
                <a:gd name="T33" fmla="*/ 15 h 25"/>
                <a:gd name="T34" fmla="*/ 18 w 25"/>
                <a:gd name="T35" fmla="*/ 15 h 25"/>
                <a:gd name="T36" fmla="*/ 20 w 25"/>
                <a:gd name="T37" fmla="*/ 15 h 25"/>
                <a:gd name="T38" fmla="*/ 20 w 25"/>
                <a:gd name="T39" fmla="*/ 15 h 25"/>
                <a:gd name="T40" fmla="*/ 25 w 25"/>
                <a:gd name="T41" fmla="*/ 17 h 25"/>
                <a:gd name="T42" fmla="*/ 22 w 25"/>
                <a:gd name="T43" fmla="*/ 18 h 25"/>
                <a:gd name="T44" fmla="*/ 21 w 25"/>
                <a:gd name="T45" fmla="*/ 21 h 25"/>
                <a:gd name="T46" fmla="*/ 22 w 25"/>
                <a:gd name="T47" fmla="*/ 22 h 25"/>
                <a:gd name="T48" fmla="*/ 23 w 25"/>
                <a:gd name="T49" fmla="*/ 25 h 25"/>
                <a:gd name="T50" fmla="*/ 23 w 25"/>
                <a:gd name="T51" fmla="*/ 24 h 25"/>
                <a:gd name="T52" fmla="*/ 12 w 25"/>
                <a:gd name="T53" fmla="*/ 16 h 25"/>
                <a:gd name="T54" fmla="*/ 1 w 25"/>
                <a:gd name="T55" fmla="*/ 5 h 25"/>
                <a:gd name="T56" fmla="*/ 0 w 25"/>
                <a:gd name="T57" fmla="*/ 4 h 25"/>
                <a:gd name="T58" fmla="*/ 0 w 25"/>
                <a:gd name="T59" fmla="*/ 3 h 25"/>
                <a:gd name="T60" fmla="*/ 1 w 25"/>
                <a:gd name="T61" fmla="*/ 1 h 25"/>
                <a:gd name="T62" fmla="*/ 1 w 25"/>
                <a:gd name="T63" fmla="*/ 1 h 25"/>
                <a:gd name="T64" fmla="*/ 3 w 25"/>
                <a:gd name="T65" fmla="*/ 0 h 25"/>
                <a:gd name="T66" fmla="*/ 4 w 25"/>
                <a:gd name="T6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" h="25">
                  <a:moveTo>
                    <a:pt x="4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4" y="7"/>
                  </a:lnTo>
                  <a:lnTo>
                    <a:pt x="4" y="8"/>
                  </a:lnTo>
                  <a:lnTo>
                    <a:pt x="4" y="8"/>
                  </a:lnTo>
                  <a:lnTo>
                    <a:pt x="5" y="8"/>
                  </a:lnTo>
                  <a:lnTo>
                    <a:pt x="9" y="4"/>
                  </a:lnTo>
                  <a:lnTo>
                    <a:pt x="12" y="7"/>
                  </a:lnTo>
                  <a:lnTo>
                    <a:pt x="10" y="9"/>
                  </a:ln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4" y="8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5" y="17"/>
                  </a:lnTo>
                  <a:lnTo>
                    <a:pt x="22" y="18"/>
                  </a:lnTo>
                  <a:lnTo>
                    <a:pt x="21" y="21"/>
                  </a:lnTo>
                  <a:lnTo>
                    <a:pt x="22" y="22"/>
                  </a:lnTo>
                  <a:lnTo>
                    <a:pt x="23" y="25"/>
                  </a:lnTo>
                  <a:lnTo>
                    <a:pt x="23" y="24"/>
                  </a:lnTo>
                  <a:lnTo>
                    <a:pt x="12" y="1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5" name="Rectangle 1092"/>
            <p:cNvSpPr>
              <a:spLocks noChangeArrowheads="1"/>
            </p:cNvSpPr>
            <p:nvPr/>
          </p:nvSpPr>
          <p:spPr bwMode="auto">
            <a:xfrm>
              <a:off x="5886450" y="236537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6" name="Freeform 1093"/>
            <p:cNvSpPr>
              <a:spLocks/>
            </p:cNvSpPr>
            <p:nvPr/>
          </p:nvSpPr>
          <p:spPr bwMode="auto">
            <a:xfrm>
              <a:off x="5907088" y="2332038"/>
              <a:ext cx="63500" cy="68263"/>
            </a:xfrm>
            <a:custGeom>
              <a:avLst/>
              <a:gdLst>
                <a:gd name="T0" fmla="*/ 39 w 40"/>
                <a:gd name="T1" fmla="*/ 0 h 43"/>
                <a:gd name="T2" fmla="*/ 39 w 40"/>
                <a:gd name="T3" fmla="*/ 0 h 43"/>
                <a:gd name="T4" fmla="*/ 38 w 40"/>
                <a:gd name="T5" fmla="*/ 1 h 43"/>
                <a:gd name="T6" fmla="*/ 37 w 40"/>
                <a:gd name="T7" fmla="*/ 4 h 43"/>
                <a:gd name="T8" fmla="*/ 35 w 40"/>
                <a:gd name="T9" fmla="*/ 5 h 43"/>
                <a:gd name="T10" fmla="*/ 35 w 40"/>
                <a:gd name="T11" fmla="*/ 5 h 43"/>
                <a:gd name="T12" fmla="*/ 37 w 40"/>
                <a:gd name="T13" fmla="*/ 6 h 43"/>
                <a:gd name="T14" fmla="*/ 37 w 40"/>
                <a:gd name="T15" fmla="*/ 6 h 43"/>
                <a:gd name="T16" fmla="*/ 38 w 40"/>
                <a:gd name="T17" fmla="*/ 5 h 43"/>
                <a:gd name="T18" fmla="*/ 38 w 40"/>
                <a:gd name="T19" fmla="*/ 6 h 43"/>
                <a:gd name="T20" fmla="*/ 40 w 40"/>
                <a:gd name="T21" fmla="*/ 8 h 43"/>
                <a:gd name="T22" fmla="*/ 23 w 40"/>
                <a:gd name="T23" fmla="*/ 25 h 43"/>
                <a:gd name="T24" fmla="*/ 6 w 40"/>
                <a:gd name="T25" fmla="*/ 42 h 43"/>
                <a:gd name="T26" fmla="*/ 5 w 40"/>
                <a:gd name="T27" fmla="*/ 43 h 43"/>
                <a:gd name="T28" fmla="*/ 4 w 40"/>
                <a:gd name="T29" fmla="*/ 43 h 43"/>
                <a:gd name="T30" fmla="*/ 2 w 40"/>
                <a:gd name="T31" fmla="*/ 43 h 43"/>
                <a:gd name="T32" fmla="*/ 2 w 40"/>
                <a:gd name="T33" fmla="*/ 43 h 43"/>
                <a:gd name="T34" fmla="*/ 1 w 40"/>
                <a:gd name="T35" fmla="*/ 40 h 43"/>
                <a:gd name="T36" fmla="*/ 0 w 40"/>
                <a:gd name="T37" fmla="*/ 39 h 43"/>
                <a:gd name="T38" fmla="*/ 1 w 40"/>
                <a:gd name="T39" fmla="*/ 36 h 43"/>
                <a:gd name="T40" fmla="*/ 4 w 40"/>
                <a:gd name="T41" fmla="*/ 35 h 43"/>
                <a:gd name="T42" fmla="*/ 21 w 40"/>
                <a:gd name="T43" fmla="*/ 18 h 43"/>
                <a:gd name="T44" fmla="*/ 38 w 40"/>
                <a:gd name="T45" fmla="*/ 1 h 43"/>
                <a:gd name="T46" fmla="*/ 39 w 40"/>
                <a:gd name="T4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" h="43">
                  <a:moveTo>
                    <a:pt x="39" y="0"/>
                  </a:moveTo>
                  <a:lnTo>
                    <a:pt x="39" y="0"/>
                  </a:lnTo>
                  <a:lnTo>
                    <a:pt x="38" y="1"/>
                  </a:lnTo>
                  <a:lnTo>
                    <a:pt x="37" y="4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8" y="5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23" y="25"/>
                  </a:lnTo>
                  <a:lnTo>
                    <a:pt x="6" y="42"/>
                  </a:lnTo>
                  <a:lnTo>
                    <a:pt x="5" y="43"/>
                  </a:lnTo>
                  <a:lnTo>
                    <a:pt x="4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1" y="40"/>
                  </a:lnTo>
                  <a:lnTo>
                    <a:pt x="0" y="39"/>
                  </a:lnTo>
                  <a:lnTo>
                    <a:pt x="1" y="36"/>
                  </a:lnTo>
                  <a:lnTo>
                    <a:pt x="4" y="35"/>
                  </a:lnTo>
                  <a:lnTo>
                    <a:pt x="21" y="18"/>
                  </a:lnTo>
                  <a:lnTo>
                    <a:pt x="38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7" name="Freeform 1094"/>
            <p:cNvSpPr>
              <a:spLocks/>
            </p:cNvSpPr>
            <p:nvPr/>
          </p:nvSpPr>
          <p:spPr bwMode="auto">
            <a:xfrm>
              <a:off x="5959475" y="2209801"/>
              <a:ext cx="69850" cy="71438"/>
            </a:xfrm>
            <a:custGeom>
              <a:avLst/>
              <a:gdLst>
                <a:gd name="T0" fmla="*/ 44 w 44"/>
                <a:gd name="T1" fmla="*/ 0 h 45"/>
                <a:gd name="T2" fmla="*/ 43 w 44"/>
                <a:gd name="T3" fmla="*/ 1 h 45"/>
                <a:gd name="T4" fmla="*/ 41 w 44"/>
                <a:gd name="T5" fmla="*/ 3 h 45"/>
                <a:gd name="T6" fmla="*/ 43 w 44"/>
                <a:gd name="T7" fmla="*/ 6 h 45"/>
                <a:gd name="T8" fmla="*/ 44 w 44"/>
                <a:gd name="T9" fmla="*/ 7 h 45"/>
                <a:gd name="T10" fmla="*/ 24 w 44"/>
                <a:gd name="T11" fmla="*/ 26 h 45"/>
                <a:gd name="T12" fmla="*/ 6 w 44"/>
                <a:gd name="T13" fmla="*/ 44 h 45"/>
                <a:gd name="T14" fmla="*/ 5 w 44"/>
                <a:gd name="T15" fmla="*/ 44 h 45"/>
                <a:gd name="T16" fmla="*/ 4 w 44"/>
                <a:gd name="T17" fmla="*/ 45 h 45"/>
                <a:gd name="T18" fmla="*/ 2 w 44"/>
                <a:gd name="T19" fmla="*/ 44 h 45"/>
                <a:gd name="T20" fmla="*/ 1 w 44"/>
                <a:gd name="T21" fmla="*/ 43 h 45"/>
                <a:gd name="T22" fmla="*/ 2 w 44"/>
                <a:gd name="T23" fmla="*/ 41 h 45"/>
                <a:gd name="T24" fmla="*/ 2 w 44"/>
                <a:gd name="T25" fmla="*/ 41 h 45"/>
                <a:gd name="T26" fmla="*/ 1 w 44"/>
                <a:gd name="T27" fmla="*/ 40 h 45"/>
                <a:gd name="T28" fmla="*/ 1 w 44"/>
                <a:gd name="T29" fmla="*/ 40 h 45"/>
                <a:gd name="T30" fmla="*/ 0 w 44"/>
                <a:gd name="T31" fmla="*/ 41 h 45"/>
                <a:gd name="T32" fmla="*/ 1 w 44"/>
                <a:gd name="T33" fmla="*/ 40 h 45"/>
                <a:gd name="T34" fmla="*/ 1 w 44"/>
                <a:gd name="T35" fmla="*/ 39 h 45"/>
                <a:gd name="T36" fmla="*/ 4 w 44"/>
                <a:gd name="T37" fmla="*/ 36 h 45"/>
                <a:gd name="T38" fmla="*/ 23 w 44"/>
                <a:gd name="T39" fmla="*/ 18 h 45"/>
                <a:gd name="T40" fmla="*/ 43 w 44"/>
                <a:gd name="T41" fmla="*/ 0 h 45"/>
                <a:gd name="T42" fmla="*/ 44 w 44"/>
                <a:gd name="T4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45">
                  <a:moveTo>
                    <a:pt x="44" y="0"/>
                  </a:moveTo>
                  <a:lnTo>
                    <a:pt x="43" y="1"/>
                  </a:lnTo>
                  <a:lnTo>
                    <a:pt x="41" y="3"/>
                  </a:lnTo>
                  <a:lnTo>
                    <a:pt x="43" y="6"/>
                  </a:lnTo>
                  <a:lnTo>
                    <a:pt x="44" y="7"/>
                  </a:lnTo>
                  <a:lnTo>
                    <a:pt x="24" y="26"/>
                  </a:lnTo>
                  <a:lnTo>
                    <a:pt x="6" y="44"/>
                  </a:lnTo>
                  <a:lnTo>
                    <a:pt x="5" y="44"/>
                  </a:lnTo>
                  <a:lnTo>
                    <a:pt x="4" y="45"/>
                  </a:lnTo>
                  <a:lnTo>
                    <a:pt x="2" y="44"/>
                  </a:lnTo>
                  <a:lnTo>
                    <a:pt x="1" y="43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0" y="41"/>
                  </a:lnTo>
                  <a:lnTo>
                    <a:pt x="1" y="40"/>
                  </a:lnTo>
                  <a:lnTo>
                    <a:pt x="1" y="39"/>
                  </a:lnTo>
                  <a:lnTo>
                    <a:pt x="4" y="36"/>
                  </a:lnTo>
                  <a:lnTo>
                    <a:pt x="23" y="18"/>
                  </a:lnTo>
                  <a:lnTo>
                    <a:pt x="43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8" name="Freeform 1095"/>
            <p:cNvSpPr>
              <a:spLocks/>
            </p:cNvSpPr>
            <p:nvPr/>
          </p:nvSpPr>
          <p:spPr bwMode="auto">
            <a:xfrm>
              <a:off x="6024563" y="2209801"/>
              <a:ext cx="49213" cy="42863"/>
            </a:xfrm>
            <a:custGeom>
              <a:avLst/>
              <a:gdLst>
                <a:gd name="T0" fmla="*/ 4 w 31"/>
                <a:gd name="T1" fmla="*/ 0 h 27"/>
                <a:gd name="T2" fmla="*/ 4 w 31"/>
                <a:gd name="T3" fmla="*/ 0 h 27"/>
                <a:gd name="T4" fmla="*/ 4 w 31"/>
                <a:gd name="T5" fmla="*/ 0 h 27"/>
                <a:gd name="T6" fmla="*/ 6 w 31"/>
                <a:gd name="T7" fmla="*/ 0 h 27"/>
                <a:gd name="T8" fmla="*/ 6 w 31"/>
                <a:gd name="T9" fmla="*/ 1 h 27"/>
                <a:gd name="T10" fmla="*/ 7 w 31"/>
                <a:gd name="T11" fmla="*/ 1 h 27"/>
                <a:gd name="T12" fmla="*/ 18 w 31"/>
                <a:gd name="T13" fmla="*/ 11 h 27"/>
                <a:gd name="T14" fmla="*/ 29 w 31"/>
                <a:gd name="T15" fmla="*/ 23 h 27"/>
                <a:gd name="T16" fmla="*/ 31 w 31"/>
                <a:gd name="T17" fmla="*/ 24 h 27"/>
                <a:gd name="T18" fmla="*/ 29 w 31"/>
                <a:gd name="T19" fmla="*/ 27 h 27"/>
                <a:gd name="T20" fmla="*/ 29 w 31"/>
                <a:gd name="T21" fmla="*/ 24 h 27"/>
                <a:gd name="T22" fmla="*/ 27 w 31"/>
                <a:gd name="T23" fmla="*/ 23 h 27"/>
                <a:gd name="T24" fmla="*/ 25 w 31"/>
                <a:gd name="T25" fmla="*/ 23 h 27"/>
                <a:gd name="T26" fmla="*/ 23 w 31"/>
                <a:gd name="T27" fmla="*/ 24 h 27"/>
                <a:gd name="T28" fmla="*/ 21 w 31"/>
                <a:gd name="T29" fmla="*/ 26 h 27"/>
                <a:gd name="T30" fmla="*/ 24 w 31"/>
                <a:gd name="T31" fmla="*/ 23 h 27"/>
                <a:gd name="T32" fmla="*/ 24 w 31"/>
                <a:gd name="T33" fmla="*/ 23 h 27"/>
                <a:gd name="T34" fmla="*/ 23 w 31"/>
                <a:gd name="T35" fmla="*/ 22 h 27"/>
                <a:gd name="T36" fmla="*/ 23 w 31"/>
                <a:gd name="T37" fmla="*/ 22 h 27"/>
                <a:gd name="T38" fmla="*/ 20 w 31"/>
                <a:gd name="T39" fmla="*/ 23 h 27"/>
                <a:gd name="T40" fmla="*/ 15 w 31"/>
                <a:gd name="T41" fmla="*/ 19 h 27"/>
                <a:gd name="T42" fmla="*/ 15 w 31"/>
                <a:gd name="T43" fmla="*/ 19 h 27"/>
                <a:gd name="T44" fmla="*/ 16 w 31"/>
                <a:gd name="T45" fmla="*/ 18 h 27"/>
                <a:gd name="T46" fmla="*/ 15 w 31"/>
                <a:gd name="T47" fmla="*/ 17 h 27"/>
                <a:gd name="T48" fmla="*/ 15 w 31"/>
                <a:gd name="T49" fmla="*/ 17 h 27"/>
                <a:gd name="T50" fmla="*/ 14 w 31"/>
                <a:gd name="T51" fmla="*/ 18 h 27"/>
                <a:gd name="T52" fmla="*/ 10 w 31"/>
                <a:gd name="T53" fmla="*/ 14 h 27"/>
                <a:gd name="T54" fmla="*/ 10 w 31"/>
                <a:gd name="T55" fmla="*/ 14 h 27"/>
                <a:gd name="T56" fmla="*/ 10 w 31"/>
                <a:gd name="T57" fmla="*/ 13 h 27"/>
                <a:gd name="T58" fmla="*/ 10 w 31"/>
                <a:gd name="T59" fmla="*/ 13 h 27"/>
                <a:gd name="T60" fmla="*/ 8 w 31"/>
                <a:gd name="T61" fmla="*/ 13 h 27"/>
                <a:gd name="T62" fmla="*/ 8 w 31"/>
                <a:gd name="T63" fmla="*/ 13 h 27"/>
                <a:gd name="T64" fmla="*/ 7 w 31"/>
                <a:gd name="T65" fmla="*/ 11 h 27"/>
                <a:gd name="T66" fmla="*/ 6 w 31"/>
                <a:gd name="T67" fmla="*/ 10 h 27"/>
                <a:gd name="T68" fmla="*/ 3 w 31"/>
                <a:gd name="T69" fmla="*/ 7 h 27"/>
                <a:gd name="T70" fmla="*/ 2 w 31"/>
                <a:gd name="T71" fmla="*/ 6 h 27"/>
                <a:gd name="T72" fmla="*/ 0 w 31"/>
                <a:gd name="T73" fmla="*/ 3 h 27"/>
                <a:gd name="T74" fmla="*/ 2 w 31"/>
                <a:gd name="T75" fmla="*/ 1 h 27"/>
                <a:gd name="T76" fmla="*/ 3 w 31"/>
                <a:gd name="T77" fmla="*/ 0 h 27"/>
                <a:gd name="T78" fmla="*/ 3 w 31"/>
                <a:gd name="T79" fmla="*/ 0 h 27"/>
                <a:gd name="T80" fmla="*/ 4 w 31"/>
                <a:gd name="T8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1" h="27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7" y="1"/>
                  </a:lnTo>
                  <a:lnTo>
                    <a:pt x="18" y="11"/>
                  </a:lnTo>
                  <a:lnTo>
                    <a:pt x="29" y="23"/>
                  </a:lnTo>
                  <a:lnTo>
                    <a:pt x="31" y="24"/>
                  </a:lnTo>
                  <a:lnTo>
                    <a:pt x="29" y="27"/>
                  </a:lnTo>
                  <a:lnTo>
                    <a:pt x="29" y="24"/>
                  </a:lnTo>
                  <a:lnTo>
                    <a:pt x="27" y="23"/>
                  </a:lnTo>
                  <a:lnTo>
                    <a:pt x="25" y="23"/>
                  </a:lnTo>
                  <a:lnTo>
                    <a:pt x="23" y="24"/>
                  </a:lnTo>
                  <a:lnTo>
                    <a:pt x="21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0" y="23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6" y="18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4" y="1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7" y="11"/>
                  </a:lnTo>
                  <a:lnTo>
                    <a:pt x="6" y="10"/>
                  </a:lnTo>
                  <a:lnTo>
                    <a:pt x="3" y="7"/>
                  </a:lnTo>
                  <a:lnTo>
                    <a:pt x="2" y="6"/>
                  </a:lnTo>
                  <a:lnTo>
                    <a:pt x="0" y="3"/>
                  </a:lnTo>
                  <a:lnTo>
                    <a:pt x="2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9" name="Freeform 1096"/>
            <p:cNvSpPr>
              <a:spLocks/>
            </p:cNvSpPr>
            <p:nvPr/>
          </p:nvSpPr>
          <p:spPr bwMode="auto">
            <a:xfrm>
              <a:off x="6002338" y="2246313"/>
              <a:ext cx="68263" cy="58738"/>
            </a:xfrm>
            <a:custGeom>
              <a:avLst/>
              <a:gdLst>
                <a:gd name="T0" fmla="*/ 39 w 43"/>
                <a:gd name="T1" fmla="*/ 0 h 37"/>
                <a:gd name="T2" fmla="*/ 41 w 43"/>
                <a:gd name="T3" fmla="*/ 0 h 37"/>
                <a:gd name="T4" fmla="*/ 43 w 43"/>
                <a:gd name="T5" fmla="*/ 1 h 37"/>
                <a:gd name="T6" fmla="*/ 43 w 43"/>
                <a:gd name="T7" fmla="*/ 4 h 37"/>
                <a:gd name="T8" fmla="*/ 43 w 43"/>
                <a:gd name="T9" fmla="*/ 5 h 37"/>
                <a:gd name="T10" fmla="*/ 42 w 43"/>
                <a:gd name="T11" fmla="*/ 7 h 37"/>
                <a:gd name="T12" fmla="*/ 9 w 43"/>
                <a:gd name="T13" fmla="*/ 34 h 37"/>
                <a:gd name="T14" fmla="*/ 8 w 43"/>
                <a:gd name="T15" fmla="*/ 33 h 37"/>
                <a:gd name="T16" fmla="*/ 7 w 43"/>
                <a:gd name="T17" fmla="*/ 32 h 37"/>
                <a:gd name="T18" fmla="*/ 4 w 43"/>
                <a:gd name="T19" fmla="*/ 32 h 37"/>
                <a:gd name="T20" fmla="*/ 3 w 43"/>
                <a:gd name="T21" fmla="*/ 33 h 37"/>
                <a:gd name="T22" fmla="*/ 1 w 43"/>
                <a:gd name="T23" fmla="*/ 34 h 37"/>
                <a:gd name="T24" fmla="*/ 3 w 43"/>
                <a:gd name="T25" fmla="*/ 37 h 37"/>
                <a:gd name="T26" fmla="*/ 1 w 43"/>
                <a:gd name="T27" fmla="*/ 35 h 37"/>
                <a:gd name="T28" fmla="*/ 0 w 43"/>
                <a:gd name="T29" fmla="*/ 33 h 37"/>
                <a:gd name="T30" fmla="*/ 18 w 43"/>
                <a:gd name="T31" fmla="*/ 18 h 37"/>
                <a:gd name="T32" fmla="*/ 35 w 43"/>
                <a:gd name="T33" fmla="*/ 3 h 37"/>
                <a:gd name="T34" fmla="*/ 37 w 43"/>
                <a:gd name="T35" fmla="*/ 1 h 37"/>
                <a:gd name="T36" fmla="*/ 39 w 43"/>
                <a:gd name="T3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7">
                  <a:moveTo>
                    <a:pt x="39" y="0"/>
                  </a:moveTo>
                  <a:lnTo>
                    <a:pt x="41" y="0"/>
                  </a:lnTo>
                  <a:lnTo>
                    <a:pt x="43" y="1"/>
                  </a:lnTo>
                  <a:lnTo>
                    <a:pt x="43" y="4"/>
                  </a:lnTo>
                  <a:lnTo>
                    <a:pt x="43" y="5"/>
                  </a:lnTo>
                  <a:lnTo>
                    <a:pt x="42" y="7"/>
                  </a:lnTo>
                  <a:lnTo>
                    <a:pt x="9" y="34"/>
                  </a:lnTo>
                  <a:lnTo>
                    <a:pt x="8" y="33"/>
                  </a:lnTo>
                  <a:lnTo>
                    <a:pt x="7" y="32"/>
                  </a:lnTo>
                  <a:lnTo>
                    <a:pt x="4" y="32"/>
                  </a:lnTo>
                  <a:lnTo>
                    <a:pt x="3" y="33"/>
                  </a:lnTo>
                  <a:lnTo>
                    <a:pt x="1" y="34"/>
                  </a:lnTo>
                  <a:lnTo>
                    <a:pt x="3" y="37"/>
                  </a:lnTo>
                  <a:lnTo>
                    <a:pt x="1" y="35"/>
                  </a:lnTo>
                  <a:lnTo>
                    <a:pt x="0" y="33"/>
                  </a:lnTo>
                  <a:lnTo>
                    <a:pt x="18" y="18"/>
                  </a:lnTo>
                  <a:lnTo>
                    <a:pt x="35" y="3"/>
                  </a:lnTo>
                  <a:lnTo>
                    <a:pt x="37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0" name="Freeform 1097"/>
            <p:cNvSpPr>
              <a:spLocks/>
            </p:cNvSpPr>
            <p:nvPr/>
          </p:nvSpPr>
          <p:spPr bwMode="auto">
            <a:xfrm>
              <a:off x="5967413" y="2333626"/>
              <a:ext cx="57150" cy="65088"/>
            </a:xfrm>
            <a:custGeom>
              <a:avLst/>
              <a:gdLst>
                <a:gd name="T0" fmla="*/ 5 w 36"/>
                <a:gd name="T1" fmla="*/ 0 h 41"/>
                <a:gd name="T2" fmla="*/ 5 w 36"/>
                <a:gd name="T3" fmla="*/ 0 h 41"/>
                <a:gd name="T4" fmla="*/ 8 w 36"/>
                <a:gd name="T5" fmla="*/ 3 h 41"/>
                <a:gd name="T6" fmla="*/ 6 w 36"/>
                <a:gd name="T7" fmla="*/ 4 h 41"/>
                <a:gd name="T8" fmla="*/ 6 w 36"/>
                <a:gd name="T9" fmla="*/ 5 h 41"/>
                <a:gd name="T10" fmla="*/ 8 w 36"/>
                <a:gd name="T11" fmla="*/ 5 h 41"/>
                <a:gd name="T12" fmla="*/ 10 w 36"/>
                <a:gd name="T13" fmla="*/ 4 h 41"/>
                <a:gd name="T14" fmla="*/ 14 w 36"/>
                <a:gd name="T15" fmla="*/ 9 h 41"/>
                <a:gd name="T16" fmla="*/ 13 w 36"/>
                <a:gd name="T17" fmla="*/ 11 h 41"/>
                <a:gd name="T18" fmla="*/ 13 w 36"/>
                <a:gd name="T19" fmla="*/ 12 h 41"/>
                <a:gd name="T20" fmla="*/ 13 w 36"/>
                <a:gd name="T21" fmla="*/ 12 h 41"/>
                <a:gd name="T22" fmla="*/ 14 w 36"/>
                <a:gd name="T23" fmla="*/ 12 h 41"/>
                <a:gd name="T24" fmla="*/ 16 w 36"/>
                <a:gd name="T25" fmla="*/ 11 h 41"/>
                <a:gd name="T26" fmla="*/ 21 w 36"/>
                <a:gd name="T27" fmla="*/ 16 h 41"/>
                <a:gd name="T28" fmla="*/ 19 w 36"/>
                <a:gd name="T29" fmla="*/ 17 h 41"/>
                <a:gd name="T30" fmla="*/ 19 w 36"/>
                <a:gd name="T31" fmla="*/ 17 h 41"/>
                <a:gd name="T32" fmla="*/ 21 w 36"/>
                <a:gd name="T33" fmla="*/ 18 h 41"/>
                <a:gd name="T34" fmla="*/ 21 w 36"/>
                <a:gd name="T35" fmla="*/ 18 h 41"/>
                <a:gd name="T36" fmla="*/ 22 w 36"/>
                <a:gd name="T37" fmla="*/ 17 h 41"/>
                <a:gd name="T38" fmla="*/ 23 w 36"/>
                <a:gd name="T39" fmla="*/ 20 h 41"/>
                <a:gd name="T40" fmla="*/ 22 w 36"/>
                <a:gd name="T41" fmla="*/ 24 h 41"/>
                <a:gd name="T42" fmla="*/ 22 w 36"/>
                <a:gd name="T43" fmla="*/ 25 h 41"/>
                <a:gd name="T44" fmla="*/ 22 w 36"/>
                <a:gd name="T45" fmla="*/ 25 h 41"/>
                <a:gd name="T46" fmla="*/ 23 w 36"/>
                <a:gd name="T47" fmla="*/ 25 h 41"/>
                <a:gd name="T48" fmla="*/ 26 w 36"/>
                <a:gd name="T49" fmla="*/ 22 h 41"/>
                <a:gd name="T50" fmla="*/ 30 w 36"/>
                <a:gd name="T51" fmla="*/ 26 h 41"/>
                <a:gd name="T52" fmla="*/ 29 w 36"/>
                <a:gd name="T53" fmla="*/ 28 h 41"/>
                <a:gd name="T54" fmla="*/ 29 w 36"/>
                <a:gd name="T55" fmla="*/ 28 h 41"/>
                <a:gd name="T56" fmla="*/ 30 w 36"/>
                <a:gd name="T57" fmla="*/ 29 h 41"/>
                <a:gd name="T58" fmla="*/ 30 w 36"/>
                <a:gd name="T59" fmla="*/ 29 h 41"/>
                <a:gd name="T60" fmla="*/ 31 w 36"/>
                <a:gd name="T61" fmla="*/ 28 h 41"/>
                <a:gd name="T62" fmla="*/ 34 w 36"/>
                <a:gd name="T63" fmla="*/ 32 h 41"/>
                <a:gd name="T64" fmla="*/ 34 w 36"/>
                <a:gd name="T65" fmla="*/ 32 h 41"/>
                <a:gd name="T66" fmla="*/ 35 w 36"/>
                <a:gd name="T67" fmla="*/ 32 h 41"/>
                <a:gd name="T68" fmla="*/ 36 w 36"/>
                <a:gd name="T69" fmla="*/ 34 h 41"/>
                <a:gd name="T70" fmla="*/ 34 w 36"/>
                <a:gd name="T71" fmla="*/ 35 h 41"/>
                <a:gd name="T72" fmla="*/ 34 w 36"/>
                <a:gd name="T73" fmla="*/ 38 h 41"/>
                <a:gd name="T74" fmla="*/ 34 w 36"/>
                <a:gd name="T75" fmla="*/ 39 h 41"/>
                <a:gd name="T76" fmla="*/ 35 w 36"/>
                <a:gd name="T77" fmla="*/ 41 h 41"/>
                <a:gd name="T78" fmla="*/ 34 w 36"/>
                <a:gd name="T79" fmla="*/ 41 h 41"/>
                <a:gd name="T80" fmla="*/ 23 w 36"/>
                <a:gd name="T81" fmla="*/ 30 h 41"/>
                <a:gd name="T82" fmla="*/ 13 w 36"/>
                <a:gd name="T83" fmla="*/ 18 h 41"/>
                <a:gd name="T84" fmla="*/ 2 w 36"/>
                <a:gd name="T85" fmla="*/ 7 h 41"/>
                <a:gd name="T86" fmla="*/ 0 w 36"/>
                <a:gd name="T87" fmla="*/ 5 h 41"/>
                <a:gd name="T88" fmla="*/ 0 w 36"/>
                <a:gd name="T89" fmla="*/ 4 h 41"/>
                <a:gd name="T90" fmla="*/ 5 w 36"/>
                <a:gd name="T9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" h="41">
                  <a:moveTo>
                    <a:pt x="5" y="0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8" y="5"/>
                  </a:lnTo>
                  <a:lnTo>
                    <a:pt x="10" y="4"/>
                  </a:lnTo>
                  <a:lnTo>
                    <a:pt x="14" y="9"/>
                  </a:lnTo>
                  <a:lnTo>
                    <a:pt x="13" y="11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21" y="16"/>
                  </a:lnTo>
                  <a:lnTo>
                    <a:pt x="19" y="17"/>
                  </a:lnTo>
                  <a:lnTo>
                    <a:pt x="19" y="17"/>
                  </a:lnTo>
                  <a:lnTo>
                    <a:pt x="21" y="18"/>
                  </a:lnTo>
                  <a:lnTo>
                    <a:pt x="21" y="18"/>
                  </a:lnTo>
                  <a:lnTo>
                    <a:pt x="22" y="17"/>
                  </a:lnTo>
                  <a:lnTo>
                    <a:pt x="23" y="20"/>
                  </a:lnTo>
                  <a:lnTo>
                    <a:pt x="22" y="24"/>
                  </a:lnTo>
                  <a:lnTo>
                    <a:pt x="22" y="25"/>
                  </a:lnTo>
                  <a:lnTo>
                    <a:pt x="22" y="25"/>
                  </a:lnTo>
                  <a:lnTo>
                    <a:pt x="23" y="25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1" y="28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5" y="32"/>
                  </a:lnTo>
                  <a:lnTo>
                    <a:pt x="36" y="34"/>
                  </a:lnTo>
                  <a:lnTo>
                    <a:pt x="34" y="35"/>
                  </a:lnTo>
                  <a:lnTo>
                    <a:pt x="34" y="38"/>
                  </a:lnTo>
                  <a:lnTo>
                    <a:pt x="34" y="39"/>
                  </a:lnTo>
                  <a:lnTo>
                    <a:pt x="35" y="41"/>
                  </a:lnTo>
                  <a:lnTo>
                    <a:pt x="34" y="41"/>
                  </a:lnTo>
                  <a:lnTo>
                    <a:pt x="23" y="30"/>
                  </a:lnTo>
                  <a:lnTo>
                    <a:pt x="13" y="18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1" name="Freeform 1098"/>
            <p:cNvSpPr>
              <a:spLocks/>
            </p:cNvSpPr>
            <p:nvPr/>
          </p:nvSpPr>
          <p:spPr bwMode="auto">
            <a:xfrm>
              <a:off x="5965825" y="2332038"/>
              <a:ext cx="3175" cy="635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1 h 4"/>
                <a:gd name="T4" fmla="*/ 1 w 2"/>
                <a:gd name="T5" fmla="*/ 1 h 4"/>
                <a:gd name="T6" fmla="*/ 0 w 2"/>
                <a:gd name="T7" fmla="*/ 4 h 4"/>
                <a:gd name="T8" fmla="*/ 1 w 2"/>
                <a:gd name="T9" fmla="*/ 1 h 4"/>
                <a:gd name="T10" fmla="*/ 2 w 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1"/>
                  </a:lnTo>
                  <a:lnTo>
                    <a:pt x="1" y="1"/>
                  </a:lnTo>
                  <a:lnTo>
                    <a:pt x="0" y="4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2" name="Freeform 1099"/>
            <p:cNvSpPr>
              <a:spLocks/>
            </p:cNvSpPr>
            <p:nvPr/>
          </p:nvSpPr>
          <p:spPr bwMode="auto">
            <a:xfrm>
              <a:off x="6021388" y="2357438"/>
              <a:ext cx="47625" cy="42863"/>
            </a:xfrm>
            <a:custGeom>
              <a:avLst/>
              <a:gdLst>
                <a:gd name="T0" fmla="*/ 30 w 30"/>
                <a:gd name="T1" fmla="*/ 0 h 27"/>
                <a:gd name="T2" fmla="*/ 30 w 30"/>
                <a:gd name="T3" fmla="*/ 1 h 27"/>
                <a:gd name="T4" fmla="*/ 29 w 30"/>
                <a:gd name="T5" fmla="*/ 2 h 27"/>
                <a:gd name="T6" fmla="*/ 18 w 30"/>
                <a:gd name="T7" fmla="*/ 15 h 27"/>
                <a:gd name="T8" fmla="*/ 5 w 30"/>
                <a:gd name="T9" fmla="*/ 26 h 27"/>
                <a:gd name="T10" fmla="*/ 4 w 30"/>
                <a:gd name="T11" fmla="*/ 27 h 27"/>
                <a:gd name="T12" fmla="*/ 2 w 30"/>
                <a:gd name="T13" fmla="*/ 27 h 27"/>
                <a:gd name="T14" fmla="*/ 1 w 30"/>
                <a:gd name="T15" fmla="*/ 26 h 27"/>
                <a:gd name="T16" fmla="*/ 0 w 30"/>
                <a:gd name="T17" fmla="*/ 24 h 27"/>
                <a:gd name="T18" fmla="*/ 0 w 30"/>
                <a:gd name="T19" fmla="*/ 23 h 27"/>
                <a:gd name="T20" fmla="*/ 0 w 30"/>
                <a:gd name="T21" fmla="*/ 20 h 27"/>
                <a:gd name="T22" fmla="*/ 2 w 30"/>
                <a:gd name="T23" fmla="*/ 19 h 27"/>
                <a:gd name="T24" fmla="*/ 9 w 30"/>
                <a:gd name="T25" fmla="*/ 14 h 27"/>
                <a:gd name="T26" fmla="*/ 14 w 30"/>
                <a:gd name="T27" fmla="*/ 9 h 27"/>
                <a:gd name="T28" fmla="*/ 20 w 30"/>
                <a:gd name="T29" fmla="*/ 3 h 27"/>
                <a:gd name="T30" fmla="*/ 22 w 30"/>
                <a:gd name="T31" fmla="*/ 2 h 27"/>
                <a:gd name="T32" fmla="*/ 23 w 30"/>
                <a:gd name="T33" fmla="*/ 3 h 27"/>
                <a:gd name="T34" fmla="*/ 26 w 30"/>
                <a:gd name="T35" fmla="*/ 5 h 27"/>
                <a:gd name="T36" fmla="*/ 27 w 30"/>
                <a:gd name="T37" fmla="*/ 3 h 27"/>
                <a:gd name="T38" fmla="*/ 29 w 30"/>
                <a:gd name="T39" fmla="*/ 3 h 27"/>
                <a:gd name="T40" fmla="*/ 30 w 30"/>
                <a:gd name="T41" fmla="*/ 1 h 27"/>
                <a:gd name="T42" fmla="*/ 30 w 30"/>
                <a:gd name="T4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27">
                  <a:moveTo>
                    <a:pt x="30" y="0"/>
                  </a:moveTo>
                  <a:lnTo>
                    <a:pt x="30" y="1"/>
                  </a:lnTo>
                  <a:lnTo>
                    <a:pt x="29" y="2"/>
                  </a:lnTo>
                  <a:lnTo>
                    <a:pt x="18" y="15"/>
                  </a:lnTo>
                  <a:lnTo>
                    <a:pt x="5" y="26"/>
                  </a:lnTo>
                  <a:lnTo>
                    <a:pt x="4" y="27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2" y="19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3"/>
                  </a:lnTo>
                  <a:lnTo>
                    <a:pt x="22" y="2"/>
                  </a:lnTo>
                  <a:lnTo>
                    <a:pt x="23" y="3"/>
                  </a:lnTo>
                  <a:lnTo>
                    <a:pt x="26" y="5"/>
                  </a:lnTo>
                  <a:lnTo>
                    <a:pt x="27" y="3"/>
                  </a:lnTo>
                  <a:lnTo>
                    <a:pt x="29" y="3"/>
                  </a:lnTo>
                  <a:lnTo>
                    <a:pt x="30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3" name="Freeform 1100"/>
            <p:cNvSpPr>
              <a:spLocks/>
            </p:cNvSpPr>
            <p:nvPr/>
          </p:nvSpPr>
          <p:spPr bwMode="auto">
            <a:xfrm>
              <a:off x="6003925" y="2297113"/>
              <a:ext cx="65088" cy="68263"/>
            </a:xfrm>
            <a:custGeom>
              <a:avLst/>
              <a:gdLst>
                <a:gd name="T0" fmla="*/ 6 w 41"/>
                <a:gd name="T1" fmla="*/ 0 h 43"/>
                <a:gd name="T2" fmla="*/ 7 w 41"/>
                <a:gd name="T3" fmla="*/ 1 h 43"/>
                <a:gd name="T4" fmla="*/ 8 w 41"/>
                <a:gd name="T5" fmla="*/ 2 h 43"/>
                <a:gd name="T6" fmla="*/ 24 w 41"/>
                <a:gd name="T7" fmla="*/ 19 h 43"/>
                <a:gd name="T8" fmla="*/ 40 w 41"/>
                <a:gd name="T9" fmla="*/ 36 h 43"/>
                <a:gd name="T10" fmla="*/ 40 w 41"/>
                <a:gd name="T11" fmla="*/ 36 h 43"/>
                <a:gd name="T12" fmla="*/ 41 w 41"/>
                <a:gd name="T13" fmla="*/ 38 h 43"/>
                <a:gd name="T14" fmla="*/ 41 w 41"/>
                <a:gd name="T15" fmla="*/ 38 h 43"/>
                <a:gd name="T16" fmla="*/ 41 w 41"/>
                <a:gd name="T17" fmla="*/ 39 h 43"/>
                <a:gd name="T18" fmla="*/ 40 w 41"/>
                <a:gd name="T19" fmla="*/ 41 h 43"/>
                <a:gd name="T20" fmla="*/ 38 w 41"/>
                <a:gd name="T21" fmla="*/ 41 h 43"/>
                <a:gd name="T22" fmla="*/ 37 w 41"/>
                <a:gd name="T23" fmla="*/ 43 h 43"/>
                <a:gd name="T24" fmla="*/ 34 w 41"/>
                <a:gd name="T25" fmla="*/ 41 h 43"/>
                <a:gd name="T26" fmla="*/ 33 w 41"/>
                <a:gd name="T27" fmla="*/ 40 h 43"/>
                <a:gd name="T28" fmla="*/ 36 w 41"/>
                <a:gd name="T29" fmla="*/ 39 h 43"/>
                <a:gd name="T30" fmla="*/ 36 w 41"/>
                <a:gd name="T31" fmla="*/ 38 h 43"/>
                <a:gd name="T32" fmla="*/ 36 w 41"/>
                <a:gd name="T33" fmla="*/ 38 h 43"/>
                <a:gd name="T34" fmla="*/ 34 w 41"/>
                <a:gd name="T35" fmla="*/ 38 h 43"/>
                <a:gd name="T36" fmla="*/ 32 w 41"/>
                <a:gd name="T37" fmla="*/ 39 h 43"/>
                <a:gd name="T38" fmla="*/ 23 w 41"/>
                <a:gd name="T39" fmla="*/ 28 h 43"/>
                <a:gd name="T40" fmla="*/ 13 w 41"/>
                <a:gd name="T41" fmla="*/ 18 h 43"/>
                <a:gd name="T42" fmla="*/ 13 w 41"/>
                <a:gd name="T43" fmla="*/ 18 h 43"/>
                <a:gd name="T44" fmla="*/ 3 w 41"/>
                <a:gd name="T45" fmla="*/ 6 h 43"/>
                <a:gd name="T46" fmla="*/ 3 w 41"/>
                <a:gd name="T47" fmla="*/ 5 h 43"/>
                <a:gd name="T48" fmla="*/ 3 w 41"/>
                <a:gd name="T49" fmla="*/ 5 h 43"/>
                <a:gd name="T50" fmla="*/ 2 w 41"/>
                <a:gd name="T51" fmla="*/ 5 h 43"/>
                <a:gd name="T52" fmla="*/ 2 w 41"/>
                <a:gd name="T53" fmla="*/ 5 h 43"/>
                <a:gd name="T54" fmla="*/ 2 w 41"/>
                <a:gd name="T55" fmla="*/ 5 h 43"/>
                <a:gd name="T56" fmla="*/ 0 w 41"/>
                <a:gd name="T57" fmla="*/ 2 h 43"/>
                <a:gd name="T58" fmla="*/ 2 w 41"/>
                <a:gd name="T59" fmla="*/ 1 h 43"/>
                <a:gd name="T60" fmla="*/ 3 w 41"/>
                <a:gd name="T61" fmla="*/ 0 h 43"/>
                <a:gd name="T62" fmla="*/ 6 w 41"/>
                <a:gd name="T6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" h="43">
                  <a:moveTo>
                    <a:pt x="6" y="0"/>
                  </a:moveTo>
                  <a:lnTo>
                    <a:pt x="7" y="1"/>
                  </a:lnTo>
                  <a:lnTo>
                    <a:pt x="8" y="2"/>
                  </a:lnTo>
                  <a:lnTo>
                    <a:pt x="24" y="19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41" y="38"/>
                  </a:lnTo>
                  <a:lnTo>
                    <a:pt x="41" y="38"/>
                  </a:lnTo>
                  <a:lnTo>
                    <a:pt x="41" y="39"/>
                  </a:lnTo>
                  <a:lnTo>
                    <a:pt x="40" y="41"/>
                  </a:lnTo>
                  <a:lnTo>
                    <a:pt x="38" y="41"/>
                  </a:lnTo>
                  <a:lnTo>
                    <a:pt x="37" y="43"/>
                  </a:lnTo>
                  <a:lnTo>
                    <a:pt x="34" y="41"/>
                  </a:lnTo>
                  <a:lnTo>
                    <a:pt x="33" y="40"/>
                  </a:lnTo>
                  <a:lnTo>
                    <a:pt x="36" y="39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4" y="38"/>
                  </a:lnTo>
                  <a:lnTo>
                    <a:pt x="32" y="39"/>
                  </a:lnTo>
                  <a:lnTo>
                    <a:pt x="23" y="2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3" y="6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4" name="Freeform 1101"/>
            <p:cNvSpPr>
              <a:spLocks noEditPoints="1"/>
            </p:cNvSpPr>
            <p:nvPr/>
          </p:nvSpPr>
          <p:spPr bwMode="auto">
            <a:xfrm>
              <a:off x="5880100" y="2225676"/>
              <a:ext cx="182563" cy="158750"/>
            </a:xfrm>
            <a:custGeom>
              <a:avLst/>
              <a:gdLst>
                <a:gd name="T0" fmla="*/ 4 w 115"/>
                <a:gd name="T1" fmla="*/ 88 h 100"/>
                <a:gd name="T2" fmla="*/ 98 w 115"/>
                <a:gd name="T3" fmla="*/ 28 h 100"/>
                <a:gd name="T4" fmla="*/ 88 w 115"/>
                <a:gd name="T5" fmla="*/ 14 h 100"/>
                <a:gd name="T6" fmla="*/ 26 w 115"/>
                <a:gd name="T7" fmla="*/ 1 h 100"/>
                <a:gd name="T8" fmla="*/ 27 w 115"/>
                <a:gd name="T9" fmla="*/ 8 h 100"/>
                <a:gd name="T10" fmla="*/ 30 w 115"/>
                <a:gd name="T11" fmla="*/ 13 h 100"/>
                <a:gd name="T12" fmla="*/ 25 w 115"/>
                <a:gd name="T13" fmla="*/ 25 h 100"/>
                <a:gd name="T14" fmla="*/ 29 w 115"/>
                <a:gd name="T15" fmla="*/ 28 h 100"/>
                <a:gd name="T16" fmla="*/ 33 w 115"/>
                <a:gd name="T17" fmla="*/ 28 h 100"/>
                <a:gd name="T18" fmla="*/ 35 w 115"/>
                <a:gd name="T19" fmla="*/ 33 h 100"/>
                <a:gd name="T20" fmla="*/ 38 w 115"/>
                <a:gd name="T21" fmla="*/ 38 h 100"/>
                <a:gd name="T22" fmla="*/ 51 w 115"/>
                <a:gd name="T23" fmla="*/ 33 h 100"/>
                <a:gd name="T24" fmla="*/ 44 w 115"/>
                <a:gd name="T25" fmla="*/ 43 h 100"/>
                <a:gd name="T26" fmla="*/ 72 w 115"/>
                <a:gd name="T27" fmla="*/ 26 h 100"/>
                <a:gd name="T28" fmla="*/ 38 w 115"/>
                <a:gd name="T29" fmla="*/ 54 h 100"/>
                <a:gd name="T30" fmla="*/ 101 w 115"/>
                <a:gd name="T31" fmla="*/ 3 h 100"/>
                <a:gd name="T32" fmla="*/ 19 w 115"/>
                <a:gd name="T33" fmla="*/ 80 h 100"/>
                <a:gd name="T34" fmla="*/ 71 w 115"/>
                <a:gd name="T35" fmla="*/ 37 h 100"/>
                <a:gd name="T36" fmla="*/ 106 w 115"/>
                <a:gd name="T37" fmla="*/ 9 h 100"/>
                <a:gd name="T38" fmla="*/ 114 w 115"/>
                <a:gd name="T39" fmla="*/ 12 h 100"/>
                <a:gd name="T40" fmla="*/ 71 w 115"/>
                <a:gd name="T41" fmla="*/ 58 h 100"/>
                <a:gd name="T42" fmla="*/ 69 w 115"/>
                <a:gd name="T43" fmla="*/ 67 h 100"/>
                <a:gd name="T44" fmla="*/ 84 w 115"/>
                <a:gd name="T45" fmla="*/ 55 h 100"/>
                <a:gd name="T46" fmla="*/ 72 w 115"/>
                <a:gd name="T47" fmla="*/ 77 h 100"/>
                <a:gd name="T48" fmla="*/ 91 w 115"/>
                <a:gd name="T49" fmla="*/ 63 h 100"/>
                <a:gd name="T50" fmla="*/ 78 w 115"/>
                <a:gd name="T51" fmla="*/ 81 h 100"/>
                <a:gd name="T52" fmla="*/ 97 w 115"/>
                <a:gd name="T53" fmla="*/ 69 h 100"/>
                <a:gd name="T54" fmla="*/ 99 w 115"/>
                <a:gd name="T55" fmla="*/ 73 h 100"/>
                <a:gd name="T56" fmla="*/ 88 w 115"/>
                <a:gd name="T57" fmla="*/ 93 h 100"/>
                <a:gd name="T58" fmla="*/ 107 w 115"/>
                <a:gd name="T59" fmla="*/ 80 h 100"/>
                <a:gd name="T60" fmla="*/ 91 w 115"/>
                <a:gd name="T61" fmla="*/ 96 h 100"/>
                <a:gd name="T62" fmla="*/ 114 w 115"/>
                <a:gd name="T63" fmla="*/ 83 h 100"/>
                <a:gd name="T64" fmla="*/ 89 w 115"/>
                <a:gd name="T65" fmla="*/ 98 h 100"/>
                <a:gd name="T66" fmla="*/ 84 w 115"/>
                <a:gd name="T67" fmla="*/ 96 h 100"/>
                <a:gd name="T68" fmla="*/ 78 w 115"/>
                <a:gd name="T69" fmla="*/ 93 h 100"/>
                <a:gd name="T70" fmla="*/ 82 w 115"/>
                <a:gd name="T71" fmla="*/ 81 h 100"/>
                <a:gd name="T72" fmla="*/ 85 w 115"/>
                <a:gd name="T73" fmla="*/ 71 h 100"/>
                <a:gd name="T74" fmla="*/ 68 w 115"/>
                <a:gd name="T75" fmla="*/ 80 h 100"/>
                <a:gd name="T76" fmla="*/ 76 w 115"/>
                <a:gd name="T77" fmla="*/ 64 h 100"/>
                <a:gd name="T78" fmla="*/ 76 w 115"/>
                <a:gd name="T79" fmla="*/ 56 h 100"/>
                <a:gd name="T80" fmla="*/ 54 w 115"/>
                <a:gd name="T81" fmla="*/ 71 h 100"/>
                <a:gd name="T82" fmla="*/ 18 w 115"/>
                <a:gd name="T83" fmla="*/ 97 h 100"/>
                <a:gd name="T84" fmla="*/ 82 w 115"/>
                <a:gd name="T85" fmla="*/ 30 h 100"/>
                <a:gd name="T86" fmla="*/ 102 w 115"/>
                <a:gd name="T87" fmla="*/ 11 h 100"/>
                <a:gd name="T88" fmla="*/ 23 w 115"/>
                <a:gd name="T89" fmla="*/ 80 h 100"/>
                <a:gd name="T90" fmla="*/ 46 w 115"/>
                <a:gd name="T91" fmla="*/ 54 h 100"/>
                <a:gd name="T92" fmla="*/ 1 w 115"/>
                <a:gd name="T93" fmla="*/ 93 h 100"/>
                <a:gd name="T94" fmla="*/ 38 w 115"/>
                <a:gd name="T95" fmla="*/ 51 h 100"/>
                <a:gd name="T96" fmla="*/ 39 w 115"/>
                <a:gd name="T97" fmla="*/ 43 h 100"/>
                <a:gd name="T98" fmla="*/ 27 w 115"/>
                <a:gd name="T99" fmla="*/ 43 h 100"/>
                <a:gd name="T100" fmla="*/ 42 w 115"/>
                <a:gd name="T101" fmla="*/ 30 h 100"/>
                <a:gd name="T102" fmla="*/ 29 w 115"/>
                <a:gd name="T103" fmla="*/ 31 h 100"/>
                <a:gd name="T104" fmla="*/ 30 w 115"/>
                <a:gd name="T105" fmla="*/ 24 h 100"/>
                <a:gd name="T106" fmla="*/ 29 w 115"/>
                <a:gd name="T107" fmla="*/ 16 h 100"/>
                <a:gd name="T108" fmla="*/ 14 w 115"/>
                <a:gd name="T109" fmla="*/ 17 h 100"/>
                <a:gd name="T110" fmla="*/ 17 w 115"/>
                <a:gd name="T111" fmla="*/ 7 h 100"/>
                <a:gd name="T112" fmla="*/ 16 w 115"/>
                <a:gd name="T113" fmla="*/ 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5" h="100">
                  <a:moveTo>
                    <a:pt x="22" y="69"/>
                  </a:moveTo>
                  <a:lnTo>
                    <a:pt x="21" y="71"/>
                  </a:lnTo>
                  <a:lnTo>
                    <a:pt x="16" y="75"/>
                  </a:lnTo>
                  <a:lnTo>
                    <a:pt x="10" y="80"/>
                  </a:lnTo>
                  <a:lnTo>
                    <a:pt x="9" y="81"/>
                  </a:lnTo>
                  <a:lnTo>
                    <a:pt x="6" y="83"/>
                  </a:lnTo>
                  <a:lnTo>
                    <a:pt x="5" y="85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5" y="86"/>
                  </a:lnTo>
                  <a:lnTo>
                    <a:pt x="6" y="85"/>
                  </a:lnTo>
                  <a:lnTo>
                    <a:pt x="22" y="69"/>
                  </a:lnTo>
                  <a:close/>
                  <a:moveTo>
                    <a:pt x="106" y="20"/>
                  </a:moveTo>
                  <a:lnTo>
                    <a:pt x="94" y="29"/>
                  </a:lnTo>
                  <a:lnTo>
                    <a:pt x="89" y="33"/>
                  </a:lnTo>
                  <a:lnTo>
                    <a:pt x="98" y="28"/>
                  </a:lnTo>
                  <a:lnTo>
                    <a:pt x="106" y="20"/>
                  </a:lnTo>
                  <a:close/>
                  <a:moveTo>
                    <a:pt x="97" y="5"/>
                  </a:moveTo>
                  <a:lnTo>
                    <a:pt x="95" y="7"/>
                  </a:lnTo>
                  <a:lnTo>
                    <a:pt x="94" y="8"/>
                  </a:lnTo>
                  <a:lnTo>
                    <a:pt x="93" y="9"/>
                  </a:lnTo>
                  <a:lnTo>
                    <a:pt x="91" y="11"/>
                  </a:lnTo>
                  <a:lnTo>
                    <a:pt x="90" y="12"/>
                  </a:lnTo>
                  <a:lnTo>
                    <a:pt x="89" y="13"/>
                  </a:lnTo>
                  <a:lnTo>
                    <a:pt x="88" y="14"/>
                  </a:lnTo>
                  <a:lnTo>
                    <a:pt x="86" y="16"/>
                  </a:lnTo>
                  <a:lnTo>
                    <a:pt x="84" y="18"/>
                  </a:lnTo>
                  <a:lnTo>
                    <a:pt x="94" y="9"/>
                  </a:lnTo>
                  <a:lnTo>
                    <a:pt x="95" y="7"/>
                  </a:lnTo>
                  <a:lnTo>
                    <a:pt x="97" y="5"/>
                  </a:lnTo>
                  <a:lnTo>
                    <a:pt x="97" y="5"/>
                  </a:lnTo>
                  <a:close/>
                  <a:moveTo>
                    <a:pt x="26" y="0"/>
                  </a:moveTo>
                  <a:lnTo>
                    <a:pt x="26" y="1"/>
                  </a:lnTo>
                  <a:lnTo>
                    <a:pt x="26" y="1"/>
                  </a:lnTo>
                  <a:lnTo>
                    <a:pt x="25" y="3"/>
                  </a:lnTo>
                  <a:lnTo>
                    <a:pt x="21" y="7"/>
                  </a:lnTo>
                  <a:lnTo>
                    <a:pt x="17" y="11"/>
                  </a:lnTo>
                  <a:lnTo>
                    <a:pt x="13" y="16"/>
                  </a:lnTo>
                  <a:lnTo>
                    <a:pt x="9" y="18"/>
                  </a:lnTo>
                  <a:lnTo>
                    <a:pt x="14" y="14"/>
                  </a:lnTo>
                  <a:lnTo>
                    <a:pt x="21" y="11"/>
                  </a:lnTo>
                  <a:lnTo>
                    <a:pt x="27" y="7"/>
                  </a:lnTo>
                  <a:lnTo>
                    <a:pt x="27" y="8"/>
                  </a:lnTo>
                  <a:lnTo>
                    <a:pt x="29" y="8"/>
                  </a:lnTo>
                  <a:lnTo>
                    <a:pt x="29" y="9"/>
                  </a:lnTo>
                  <a:lnTo>
                    <a:pt x="25" y="12"/>
                  </a:lnTo>
                  <a:lnTo>
                    <a:pt x="21" y="16"/>
                  </a:lnTo>
                  <a:lnTo>
                    <a:pt x="19" y="17"/>
                  </a:lnTo>
                  <a:lnTo>
                    <a:pt x="18" y="18"/>
                  </a:lnTo>
                  <a:lnTo>
                    <a:pt x="18" y="20"/>
                  </a:lnTo>
                  <a:lnTo>
                    <a:pt x="25" y="16"/>
                  </a:lnTo>
                  <a:lnTo>
                    <a:pt x="30" y="13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4"/>
                  </a:lnTo>
                  <a:lnTo>
                    <a:pt x="30" y="17"/>
                  </a:lnTo>
                  <a:lnTo>
                    <a:pt x="26" y="20"/>
                  </a:lnTo>
                  <a:lnTo>
                    <a:pt x="23" y="24"/>
                  </a:lnTo>
                  <a:lnTo>
                    <a:pt x="21" y="26"/>
                  </a:lnTo>
                  <a:lnTo>
                    <a:pt x="18" y="28"/>
                  </a:lnTo>
                  <a:lnTo>
                    <a:pt x="25" y="25"/>
                  </a:lnTo>
                  <a:lnTo>
                    <a:pt x="30" y="21"/>
                  </a:lnTo>
                  <a:lnTo>
                    <a:pt x="37" y="17"/>
                  </a:lnTo>
                  <a:lnTo>
                    <a:pt x="38" y="17"/>
                  </a:lnTo>
                  <a:lnTo>
                    <a:pt x="39" y="17"/>
                  </a:lnTo>
                  <a:lnTo>
                    <a:pt x="39" y="18"/>
                  </a:lnTo>
                  <a:lnTo>
                    <a:pt x="38" y="18"/>
                  </a:lnTo>
                  <a:lnTo>
                    <a:pt x="35" y="22"/>
                  </a:lnTo>
                  <a:lnTo>
                    <a:pt x="31" y="25"/>
                  </a:lnTo>
                  <a:lnTo>
                    <a:pt x="29" y="28"/>
                  </a:lnTo>
                  <a:lnTo>
                    <a:pt x="27" y="28"/>
                  </a:lnTo>
                  <a:lnTo>
                    <a:pt x="26" y="29"/>
                  </a:lnTo>
                  <a:lnTo>
                    <a:pt x="23" y="30"/>
                  </a:lnTo>
                  <a:lnTo>
                    <a:pt x="22" y="30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5" y="30"/>
                  </a:lnTo>
                  <a:lnTo>
                    <a:pt x="33" y="28"/>
                  </a:lnTo>
                  <a:lnTo>
                    <a:pt x="39" y="25"/>
                  </a:lnTo>
                  <a:lnTo>
                    <a:pt x="39" y="25"/>
                  </a:lnTo>
                  <a:lnTo>
                    <a:pt x="40" y="25"/>
                  </a:lnTo>
                  <a:lnTo>
                    <a:pt x="39" y="26"/>
                  </a:lnTo>
                  <a:lnTo>
                    <a:pt x="37" y="29"/>
                  </a:lnTo>
                  <a:lnTo>
                    <a:pt x="33" y="33"/>
                  </a:lnTo>
                  <a:lnTo>
                    <a:pt x="29" y="35"/>
                  </a:lnTo>
                  <a:lnTo>
                    <a:pt x="25" y="37"/>
                  </a:lnTo>
                  <a:lnTo>
                    <a:pt x="35" y="33"/>
                  </a:lnTo>
                  <a:lnTo>
                    <a:pt x="44" y="28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6" y="29"/>
                  </a:lnTo>
                  <a:lnTo>
                    <a:pt x="42" y="33"/>
                  </a:lnTo>
                  <a:lnTo>
                    <a:pt x="37" y="38"/>
                  </a:lnTo>
                  <a:lnTo>
                    <a:pt x="33" y="42"/>
                  </a:lnTo>
                  <a:lnTo>
                    <a:pt x="38" y="38"/>
                  </a:lnTo>
                  <a:lnTo>
                    <a:pt x="43" y="35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47" y="37"/>
                  </a:lnTo>
                  <a:lnTo>
                    <a:pt x="43" y="41"/>
                  </a:lnTo>
                  <a:lnTo>
                    <a:pt x="39" y="45"/>
                  </a:lnTo>
                  <a:lnTo>
                    <a:pt x="37" y="48"/>
                  </a:lnTo>
                  <a:lnTo>
                    <a:pt x="38" y="48"/>
                  </a:lnTo>
                  <a:lnTo>
                    <a:pt x="39" y="47"/>
                  </a:lnTo>
                  <a:lnTo>
                    <a:pt x="40" y="46"/>
                  </a:lnTo>
                  <a:lnTo>
                    <a:pt x="43" y="45"/>
                  </a:lnTo>
                  <a:lnTo>
                    <a:pt x="44" y="43"/>
                  </a:lnTo>
                  <a:lnTo>
                    <a:pt x="50" y="39"/>
                  </a:lnTo>
                  <a:lnTo>
                    <a:pt x="54" y="37"/>
                  </a:lnTo>
                  <a:lnTo>
                    <a:pt x="56" y="34"/>
                  </a:lnTo>
                  <a:lnTo>
                    <a:pt x="95" y="0"/>
                  </a:lnTo>
                  <a:lnTo>
                    <a:pt x="97" y="0"/>
                  </a:lnTo>
                  <a:lnTo>
                    <a:pt x="98" y="1"/>
                  </a:lnTo>
                  <a:lnTo>
                    <a:pt x="97" y="1"/>
                  </a:lnTo>
                  <a:lnTo>
                    <a:pt x="85" y="14"/>
                  </a:lnTo>
                  <a:lnTo>
                    <a:pt x="72" y="26"/>
                  </a:lnTo>
                  <a:lnTo>
                    <a:pt x="65" y="30"/>
                  </a:lnTo>
                  <a:lnTo>
                    <a:pt x="60" y="34"/>
                  </a:lnTo>
                  <a:lnTo>
                    <a:pt x="52" y="41"/>
                  </a:lnTo>
                  <a:lnTo>
                    <a:pt x="44" y="46"/>
                  </a:lnTo>
                  <a:lnTo>
                    <a:pt x="44" y="47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34" y="58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56" y="38"/>
                  </a:lnTo>
                  <a:lnTo>
                    <a:pt x="68" y="29"/>
                  </a:lnTo>
                  <a:lnTo>
                    <a:pt x="80" y="20"/>
                  </a:lnTo>
                  <a:lnTo>
                    <a:pt x="86" y="14"/>
                  </a:lnTo>
                  <a:lnTo>
                    <a:pt x="93" y="8"/>
                  </a:lnTo>
                  <a:lnTo>
                    <a:pt x="99" y="3"/>
                  </a:lnTo>
                  <a:lnTo>
                    <a:pt x="99" y="3"/>
                  </a:lnTo>
                  <a:lnTo>
                    <a:pt x="101" y="3"/>
                  </a:lnTo>
                  <a:lnTo>
                    <a:pt x="101" y="3"/>
                  </a:lnTo>
                  <a:lnTo>
                    <a:pt x="101" y="4"/>
                  </a:lnTo>
                  <a:lnTo>
                    <a:pt x="101" y="4"/>
                  </a:lnTo>
                  <a:lnTo>
                    <a:pt x="85" y="20"/>
                  </a:lnTo>
                  <a:lnTo>
                    <a:pt x="68" y="34"/>
                  </a:lnTo>
                  <a:lnTo>
                    <a:pt x="52" y="48"/>
                  </a:lnTo>
                  <a:lnTo>
                    <a:pt x="27" y="73"/>
                  </a:lnTo>
                  <a:lnTo>
                    <a:pt x="23" y="76"/>
                  </a:lnTo>
                  <a:lnTo>
                    <a:pt x="19" y="80"/>
                  </a:lnTo>
                  <a:lnTo>
                    <a:pt x="16" y="84"/>
                  </a:lnTo>
                  <a:lnTo>
                    <a:pt x="13" y="88"/>
                  </a:lnTo>
                  <a:lnTo>
                    <a:pt x="9" y="92"/>
                  </a:lnTo>
                  <a:lnTo>
                    <a:pt x="22" y="80"/>
                  </a:lnTo>
                  <a:lnTo>
                    <a:pt x="37" y="68"/>
                  </a:lnTo>
                  <a:lnTo>
                    <a:pt x="43" y="62"/>
                  </a:lnTo>
                  <a:lnTo>
                    <a:pt x="50" y="55"/>
                  </a:lnTo>
                  <a:lnTo>
                    <a:pt x="56" y="47"/>
                  </a:lnTo>
                  <a:lnTo>
                    <a:pt x="71" y="37"/>
                  </a:lnTo>
                  <a:lnTo>
                    <a:pt x="85" y="25"/>
                  </a:lnTo>
                  <a:lnTo>
                    <a:pt x="91" y="18"/>
                  </a:lnTo>
                  <a:lnTo>
                    <a:pt x="98" y="13"/>
                  </a:lnTo>
                  <a:lnTo>
                    <a:pt x="105" y="8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07" y="8"/>
                  </a:lnTo>
                  <a:lnTo>
                    <a:pt x="106" y="9"/>
                  </a:lnTo>
                  <a:lnTo>
                    <a:pt x="106" y="9"/>
                  </a:lnTo>
                  <a:lnTo>
                    <a:pt x="84" y="31"/>
                  </a:lnTo>
                  <a:lnTo>
                    <a:pt x="60" y="54"/>
                  </a:lnTo>
                  <a:lnTo>
                    <a:pt x="37" y="76"/>
                  </a:lnTo>
                  <a:lnTo>
                    <a:pt x="26" y="88"/>
                  </a:lnTo>
                  <a:lnTo>
                    <a:pt x="25" y="89"/>
                  </a:lnTo>
                  <a:lnTo>
                    <a:pt x="67" y="50"/>
                  </a:lnTo>
                  <a:lnTo>
                    <a:pt x="111" y="13"/>
                  </a:lnTo>
                  <a:lnTo>
                    <a:pt x="114" y="12"/>
                  </a:lnTo>
                  <a:lnTo>
                    <a:pt x="114" y="12"/>
                  </a:lnTo>
                  <a:lnTo>
                    <a:pt x="115" y="13"/>
                  </a:lnTo>
                  <a:lnTo>
                    <a:pt x="115" y="13"/>
                  </a:lnTo>
                  <a:lnTo>
                    <a:pt x="112" y="16"/>
                  </a:lnTo>
                  <a:lnTo>
                    <a:pt x="95" y="31"/>
                  </a:lnTo>
                  <a:lnTo>
                    <a:pt x="77" y="46"/>
                  </a:lnTo>
                  <a:lnTo>
                    <a:pt x="73" y="51"/>
                  </a:lnTo>
                  <a:lnTo>
                    <a:pt x="61" y="63"/>
                  </a:lnTo>
                  <a:lnTo>
                    <a:pt x="60" y="65"/>
                  </a:lnTo>
                  <a:lnTo>
                    <a:pt x="71" y="58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81" y="50"/>
                  </a:lnTo>
                  <a:lnTo>
                    <a:pt x="81" y="50"/>
                  </a:lnTo>
                  <a:lnTo>
                    <a:pt x="81" y="51"/>
                  </a:lnTo>
                  <a:lnTo>
                    <a:pt x="78" y="55"/>
                  </a:lnTo>
                  <a:lnTo>
                    <a:pt x="76" y="59"/>
                  </a:lnTo>
                  <a:lnTo>
                    <a:pt x="73" y="63"/>
                  </a:lnTo>
                  <a:lnTo>
                    <a:pt x="69" y="67"/>
                  </a:lnTo>
                  <a:lnTo>
                    <a:pt x="68" y="68"/>
                  </a:lnTo>
                  <a:lnTo>
                    <a:pt x="67" y="68"/>
                  </a:lnTo>
                  <a:lnTo>
                    <a:pt x="65" y="69"/>
                  </a:lnTo>
                  <a:lnTo>
                    <a:pt x="65" y="71"/>
                  </a:lnTo>
                  <a:lnTo>
                    <a:pt x="65" y="71"/>
                  </a:lnTo>
                  <a:lnTo>
                    <a:pt x="67" y="69"/>
                  </a:lnTo>
                  <a:lnTo>
                    <a:pt x="69" y="68"/>
                  </a:lnTo>
                  <a:lnTo>
                    <a:pt x="76" y="62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85" y="56"/>
                  </a:lnTo>
                  <a:lnTo>
                    <a:pt x="84" y="62"/>
                  </a:lnTo>
                  <a:lnTo>
                    <a:pt x="81" y="65"/>
                  </a:lnTo>
                  <a:lnTo>
                    <a:pt x="78" y="69"/>
                  </a:lnTo>
                  <a:lnTo>
                    <a:pt x="74" y="73"/>
                  </a:lnTo>
                  <a:lnTo>
                    <a:pt x="72" y="76"/>
                  </a:lnTo>
                  <a:lnTo>
                    <a:pt x="72" y="77"/>
                  </a:lnTo>
                  <a:lnTo>
                    <a:pt x="72" y="77"/>
                  </a:lnTo>
                  <a:lnTo>
                    <a:pt x="72" y="77"/>
                  </a:lnTo>
                  <a:lnTo>
                    <a:pt x="73" y="76"/>
                  </a:lnTo>
                  <a:lnTo>
                    <a:pt x="74" y="75"/>
                  </a:lnTo>
                  <a:lnTo>
                    <a:pt x="76" y="73"/>
                  </a:lnTo>
                  <a:lnTo>
                    <a:pt x="77" y="72"/>
                  </a:lnTo>
                  <a:lnTo>
                    <a:pt x="78" y="71"/>
                  </a:lnTo>
                  <a:lnTo>
                    <a:pt x="84" y="65"/>
                  </a:lnTo>
                  <a:lnTo>
                    <a:pt x="90" y="63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88" y="69"/>
                  </a:lnTo>
                  <a:lnTo>
                    <a:pt x="84" y="76"/>
                  </a:lnTo>
                  <a:lnTo>
                    <a:pt x="82" y="77"/>
                  </a:lnTo>
                  <a:lnTo>
                    <a:pt x="81" y="77"/>
                  </a:lnTo>
                  <a:lnTo>
                    <a:pt x="81" y="79"/>
                  </a:lnTo>
                  <a:lnTo>
                    <a:pt x="80" y="80"/>
                  </a:lnTo>
                  <a:lnTo>
                    <a:pt x="78" y="81"/>
                  </a:lnTo>
                  <a:lnTo>
                    <a:pt x="78" y="83"/>
                  </a:lnTo>
                  <a:lnTo>
                    <a:pt x="78" y="83"/>
                  </a:lnTo>
                  <a:lnTo>
                    <a:pt x="78" y="81"/>
                  </a:lnTo>
                  <a:lnTo>
                    <a:pt x="81" y="80"/>
                  </a:lnTo>
                  <a:lnTo>
                    <a:pt x="85" y="76"/>
                  </a:lnTo>
                  <a:lnTo>
                    <a:pt x="90" y="72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97" y="69"/>
                  </a:lnTo>
                  <a:lnTo>
                    <a:pt x="93" y="73"/>
                  </a:lnTo>
                  <a:lnTo>
                    <a:pt x="90" y="77"/>
                  </a:lnTo>
                  <a:lnTo>
                    <a:pt x="86" y="83"/>
                  </a:lnTo>
                  <a:lnTo>
                    <a:pt x="82" y="86"/>
                  </a:lnTo>
                  <a:lnTo>
                    <a:pt x="80" y="89"/>
                  </a:lnTo>
                  <a:lnTo>
                    <a:pt x="84" y="85"/>
                  </a:lnTo>
                  <a:lnTo>
                    <a:pt x="89" y="80"/>
                  </a:lnTo>
                  <a:lnTo>
                    <a:pt x="94" y="77"/>
                  </a:lnTo>
                  <a:lnTo>
                    <a:pt x="99" y="73"/>
                  </a:lnTo>
                  <a:lnTo>
                    <a:pt x="101" y="73"/>
                  </a:lnTo>
                  <a:lnTo>
                    <a:pt x="101" y="75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3" y="84"/>
                  </a:lnTo>
                  <a:lnTo>
                    <a:pt x="89" y="89"/>
                  </a:lnTo>
                  <a:lnTo>
                    <a:pt x="88" y="92"/>
                  </a:lnTo>
                  <a:lnTo>
                    <a:pt x="88" y="93"/>
                  </a:lnTo>
                  <a:lnTo>
                    <a:pt x="88" y="93"/>
                  </a:lnTo>
                  <a:lnTo>
                    <a:pt x="88" y="93"/>
                  </a:lnTo>
                  <a:lnTo>
                    <a:pt x="89" y="92"/>
                  </a:lnTo>
                  <a:lnTo>
                    <a:pt x="90" y="90"/>
                  </a:lnTo>
                  <a:lnTo>
                    <a:pt x="90" y="89"/>
                  </a:lnTo>
                  <a:lnTo>
                    <a:pt x="91" y="88"/>
                  </a:lnTo>
                  <a:lnTo>
                    <a:pt x="95" y="85"/>
                  </a:lnTo>
                  <a:lnTo>
                    <a:pt x="101" y="81"/>
                  </a:lnTo>
                  <a:lnTo>
                    <a:pt x="106" y="80"/>
                  </a:lnTo>
                  <a:lnTo>
                    <a:pt x="107" y="80"/>
                  </a:lnTo>
                  <a:lnTo>
                    <a:pt x="106" y="81"/>
                  </a:lnTo>
                  <a:lnTo>
                    <a:pt x="102" y="85"/>
                  </a:lnTo>
                  <a:lnTo>
                    <a:pt x="98" y="90"/>
                  </a:lnTo>
                  <a:lnTo>
                    <a:pt x="97" y="92"/>
                  </a:lnTo>
                  <a:lnTo>
                    <a:pt x="95" y="92"/>
                  </a:lnTo>
                  <a:lnTo>
                    <a:pt x="94" y="93"/>
                  </a:lnTo>
                  <a:lnTo>
                    <a:pt x="93" y="94"/>
                  </a:lnTo>
                  <a:lnTo>
                    <a:pt x="93" y="96"/>
                  </a:lnTo>
                  <a:lnTo>
                    <a:pt x="91" y="96"/>
                  </a:lnTo>
                  <a:lnTo>
                    <a:pt x="91" y="97"/>
                  </a:lnTo>
                  <a:lnTo>
                    <a:pt x="93" y="96"/>
                  </a:lnTo>
                  <a:lnTo>
                    <a:pt x="94" y="94"/>
                  </a:lnTo>
                  <a:lnTo>
                    <a:pt x="98" y="92"/>
                  </a:lnTo>
                  <a:lnTo>
                    <a:pt x="103" y="88"/>
                  </a:lnTo>
                  <a:lnTo>
                    <a:pt x="110" y="84"/>
                  </a:lnTo>
                  <a:lnTo>
                    <a:pt x="112" y="83"/>
                  </a:lnTo>
                  <a:lnTo>
                    <a:pt x="114" y="83"/>
                  </a:lnTo>
                  <a:lnTo>
                    <a:pt x="114" y="83"/>
                  </a:lnTo>
                  <a:lnTo>
                    <a:pt x="114" y="84"/>
                  </a:lnTo>
                  <a:lnTo>
                    <a:pt x="111" y="85"/>
                  </a:lnTo>
                  <a:lnTo>
                    <a:pt x="109" y="86"/>
                  </a:lnTo>
                  <a:lnTo>
                    <a:pt x="99" y="93"/>
                  </a:lnTo>
                  <a:lnTo>
                    <a:pt x="90" y="100"/>
                  </a:lnTo>
                  <a:lnTo>
                    <a:pt x="90" y="100"/>
                  </a:lnTo>
                  <a:lnTo>
                    <a:pt x="89" y="100"/>
                  </a:lnTo>
                  <a:lnTo>
                    <a:pt x="89" y="100"/>
                  </a:lnTo>
                  <a:lnTo>
                    <a:pt x="89" y="98"/>
                  </a:lnTo>
                  <a:lnTo>
                    <a:pt x="95" y="90"/>
                  </a:lnTo>
                  <a:lnTo>
                    <a:pt x="102" y="83"/>
                  </a:lnTo>
                  <a:lnTo>
                    <a:pt x="99" y="85"/>
                  </a:lnTo>
                  <a:lnTo>
                    <a:pt x="97" y="86"/>
                  </a:lnTo>
                  <a:lnTo>
                    <a:pt x="93" y="89"/>
                  </a:lnTo>
                  <a:lnTo>
                    <a:pt x="86" y="96"/>
                  </a:lnTo>
                  <a:lnTo>
                    <a:pt x="85" y="97"/>
                  </a:lnTo>
                  <a:lnTo>
                    <a:pt x="85" y="97"/>
                  </a:lnTo>
                  <a:lnTo>
                    <a:pt x="84" y="96"/>
                  </a:lnTo>
                  <a:lnTo>
                    <a:pt x="84" y="96"/>
                  </a:lnTo>
                  <a:lnTo>
                    <a:pt x="85" y="94"/>
                  </a:lnTo>
                  <a:lnTo>
                    <a:pt x="88" y="88"/>
                  </a:lnTo>
                  <a:lnTo>
                    <a:pt x="91" y="83"/>
                  </a:lnTo>
                  <a:lnTo>
                    <a:pt x="97" y="77"/>
                  </a:lnTo>
                  <a:lnTo>
                    <a:pt x="91" y="81"/>
                  </a:lnTo>
                  <a:lnTo>
                    <a:pt x="86" y="86"/>
                  </a:lnTo>
                  <a:lnTo>
                    <a:pt x="81" y="90"/>
                  </a:lnTo>
                  <a:lnTo>
                    <a:pt x="78" y="93"/>
                  </a:lnTo>
                  <a:lnTo>
                    <a:pt x="77" y="93"/>
                  </a:lnTo>
                  <a:lnTo>
                    <a:pt x="77" y="93"/>
                  </a:lnTo>
                  <a:lnTo>
                    <a:pt x="77" y="92"/>
                  </a:lnTo>
                  <a:lnTo>
                    <a:pt x="78" y="88"/>
                  </a:lnTo>
                  <a:lnTo>
                    <a:pt x="82" y="84"/>
                  </a:lnTo>
                  <a:lnTo>
                    <a:pt x="86" y="79"/>
                  </a:lnTo>
                  <a:lnTo>
                    <a:pt x="91" y="73"/>
                  </a:lnTo>
                  <a:lnTo>
                    <a:pt x="86" y="77"/>
                  </a:lnTo>
                  <a:lnTo>
                    <a:pt x="82" y="81"/>
                  </a:lnTo>
                  <a:lnTo>
                    <a:pt x="77" y="85"/>
                  </a:lnTo>
                  <a:lnTo>
                    <a:pt x="76" y="86"/>
                  </a:lnTo>
                  <a:lnTo>
                    <a:pt x="76" y="86"/>
                  </a:lnTo>
                  <a:lnTo>
                    <a:pt x="74" y="85"/>
                  </a:lnTo>
                  <a:lnTo>
                    <a:pt x="74" y="85"/>
                  </a:lnTo>
                  <a:lnTo>
                    <a:pt x="76" y="84"/>
                  </a:lnTo>
                  <a:lnTo>
                    <a:pt x="84" y="72"/>
                  </a:lnTo>
                  <a:lnTo>
                    <a:pt x="84" y="72"/>
                  </a:lnTo>
                  <a:lnTo>
                    <a:pt x="85" y="71"/>
                  </a:lnTo>
                  <a:lnTo>
                    <a:pt x="86" y="68"/>
                  </a:lnTo>
                  <a:lnTo>
                    <a:pt x="88" y="67"/>
                  </a:lnTo>
                  <a:lnTo>
                    <a:pt x="88" y="65"/>
                  </a:lnTo>
                  <a:lnTo>
                    <a:pt x="88" y="65"/>
                  </a:lnTo>
                  <a:lnTo>
                    <a:pt x="82" y="69"/>
                  </a:lnTo>
                  <a:lnTo>
                    <a:pt x="77" y="75"/>
                  </a:lnTo>
                  <a:lnTo>
                    <a:pt x="71" y="79"/>
                  </a:lnTo>
                  <a:lnTo>
                    <a:pt x="69" y="80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68" y="79"/>
                  </a:lnTo>
                  <a:lnTo>
                    <a:pt x="69" y="77"/>
                  </a:lnTo>
                  <a:lnTo>
                    <a:pt x="76" y="71"/>
                  </a:lnTo>
                  <a:lnTo>
                    <a:pt x="77" y="68"/>
                  </a:lnTo>
                  <a:lnTo>
                    <a:pt x="78" y="64"/>
                  </a:lnTo>
                  <a:lnTo>
                    <a:pt x="80" y="62"/>
                  </a:lnTo>
                  <a:lnTo>
                    <a:pt x="81" y="59"/>
                  </a:lnTo>
                  <a:lnTo>
                    <a:pt x="76" y="64"/>
                  </a:lnTo>
                  <a:lnTo>
                    <a:pt x="71" y="68"/>
                  </a:lnTo>
                  <a:lnTo>
                    <a:pt x="65" y="72"/>
                  </a:lnTo>
                  <a:lnTo>
                    <a:pt x="63" y="73"/>
                  </a:lnTo>
                  <a:lnTo>
                    <a:pt x="61" y="73"/>
                  </a:lnTo>
                  <a:lnTo>
                    <a:pt x="61" y="72"/>
                  </a:lnTo>
                  <a:lnTo>
                    <a:pt x="63" y="71"/>
                  </a:lnTo>
                  <a:lnTo>
                    <a:pt x="71" y="63"/>
                  </a:lnTo>
                  <a:lnTo>
                    <a:pt x="73" y="60"/>
                  </a:lnTo>
                  <a:lnTo>
                    <a:pt x="76" y="56"/>
                  </a:lnTo>
                  <a:lnTo>
                    <a:pt x="78" y="54"/>
                  </a:lnTo>
                  <a:lnTo>
                    <a:pt x="69" y="60"/>
                  </a:lnTo>
                  <a:lnTo>
                    <a:pt x="60" y="68"/>
                  </a:lnTo>
                  <a:lnTo>
                    <a:pt x="55" y="72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2" y="72"/>
                  </a:lnTo>
                  <a:lnTo>
                    <a:pt x="52" y="72"/>
                  </a:lnTo>
                  <a:lnTo>
                    <a:pt x="54" y="71"/>
                  </a:lnTo>
                  <a:lnTo>
                    <a:pt x="55" y="68"/>
                  </a:lnTo>
                  <a:lnTo>
                    <a:pt x="56" y="68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72" y="50"/>
                  </a:lnTo>
                  <a:lnTo>
                    <a:pt x="88" y="35"/>
                  </a:lnTo>
                  <a:lnTo>
                    <a:pt x="56" y="62"/>
                  </a:lnTo>
                  <a:lnTo>
                    <a:pt x="19" y="97"/>
                  </a:lnTo>
                  <a:lnTo>
                    <a:pt x="18" y="97"/>
                  </a:lnTo>
                  <a:lnTo>
                    <a:pt x="16" y="100"/>
                  </a:lnTo>
                  <a:lnTo>
                    <a:pt x="16" y="100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14" y="98"/>
                  </a:lnTo>
                  <a:lnTo>
                    <a:pt x="14" y="98"/>
                  </a:lnTo>
                  <a:lnTo>
                    <a:pt x="37" y="75"/>
                  </a:lnTo>
                  <a:lnTo>
                    <a:pt x="59" y="52"/>
                  </a:lnTo>
                  <a:lnTo>
                    <a:pt x="82" y="30"/>
                  </a:lnTo>
                  <a:lnTo>
                    <a:pt x="94" y="20"/>
                  </a:lnTo>
                  <a:lnTo>
                    <a:pt x="95" y="18"/>
                  </a:lnTo>
                  <a:lnTo>
                    <a:pt x="97" y="17"/>
                  </a:lnTo>
                  <a:lnTo>
                    <a:pt x="98" y="16"/>
                  </a:lnTo>
                  <a:lnTo>
                    <a:pt x="99" y="14"/>
                  </a:lnTo>
                  <a:lnTo>
                    <a:pt x="101" y="13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102" y="11"/>
                  </a:lnTo>
                  <a:lnTo>
                    <a:pt x="102" y="12"/>
                  </a:lnTo>
                  <a:lnTo>
                    <a:pt x="101" y="13"/>
                  </a:lnTo>
                  <a:lnTo>
                    <a:pt x="94" y="20"/>
                  </a:lnTo>
                  <a:lnTo>
                    <a:pt x="88" y="26"/>
                  </a:lnTo>
                  <a:lnTo>
                    <a:pt x="80" y="31"/>
                  </a:lnTo>
                  <a:lnTo>
                    <a:pt x="65" y="42"/>
                  </a:lnTo>
                  <a:lnTo>
                    <a:pt x="52" y="54"/>
                  </a:lnTo>
                  <a:lnTo>
                    <a:pt x="39" y="68"/>
                  </a:lnTo>
                  <a:lnTo>
                    <a:pt x="23" y="80"/>
                  </a:lnTo>
                  <a:lnTo>
                    <a:pt x="10" y="93"/>
                  </a:lnTo>
                  <a:lnTo>
                    <a:pt x="8" y="96"/>
                  </a:lnTo>
                  <a:lnTo>
                    <a:pt x="8" y="96"/>
                  </a:lnTo>
                  <a:lnTo>
                    <a:pt x="6" y="96"/>
                  </a:lnTo>
                  <a:lnTo>
                    <a:pt x="6" y="94"/>
                  </a:lnTo>
                  <a:lnTo>
                    <a:pt x="8" y="92"/>
                  </a:lnTo>
                  <a:lnTo>
                    <a:pt x="19" y="77"/>
                  </a:lnTo>
                  <a:lnTo>
                    <a:pt x="33" y="65"/>
                  </a:lnTo>
                  <a:lnTo>
                    <a:pt x="46" y="54"/>
                  </a:lnTo>
                  <a:lnTo>
                    <a:pt x="57" y="42"/>
                  </a:lnTo>
                  <a:lnTo>
                    <a:pt x="71" y="30"/>
                  </a:lnTo>
                  <a:lnTo>
                    <a:pt x="64" y="35"/>
                  </a:lnTo>
                  <a:lnTo>
                    <a:pt x="57" y="39"/>
                  </a:lnTo>
                  <a:lnTo>
                    <a:pt x="51" y="45"/>
                  </a:lnTo>
                  <a:lnTo>
                    <a:pt x="30" y="64"/>
                  </a:lnTo>
                  <a:lnTo>
                    <a:pt x="26" y="68"/>
                  </a:lnTo>
                  <a:lnTo>
                    <a:pt x="5" y="89"/>
                  </a:lnTo>
                  <a:lnTo>
                    <a:pt x="1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92"/>
                  </a:lnTo>
                  <a:lnTo>
                    <a:pt x="2" y="86"/>
                  </a:lnTo>
                  <a:lnTo>
                    <a:pt x="12" y="76"/>
                  </a:lnTo>
                  <a:lnTo>
                    <a:pt x="21" y="68"/>
                  </a:lnTo>
                  <a:lnTo>
                    <a:pt x="31" y="59"/>
                  </a:lnTo>
                  <a:lnTo>
                    <a:pt x="38" y="51"/>
                  </a:lnTo>
                  <a:lnTo>
                    <a:pt x="38" y="51"/>
                  </a:lnTo>
                  <a:lnTo>
                    <a:pt x="39" y="50"/>
                  </a:lnTo>
                  <a:lnTo>
                    <a:pt x="37" y="51"/>
                  </a:lnTo>
                  <a:lnTo>
                    <a:pt x="37" y="51"/>
                  </a:lnTo>
                  <a:lnTo>
                    <a:pt x="35" y="52"/>
                  </a:lnTo>
                  <a:lnTo>
                    <a:pt x="34" y="52"/>
                  </a:lnTo>
                  <a:lnTo>
                    <a:pt x="34" y="51"/>
                  </a:lnTo>
                  <a:lnTo>
                    <a:pt x="34" y="50"/>
                  </a:lnTo>
                  <a:lnTo>
                    <a:pt x="35" y="48"/>
                  </a:lnTo>
                  <a:lnTo>
                    <a:pt x="39" y="43"/>
                  </a:lnTo>
                  <a:lnTo>
                    <a:pt x="43" y="38"/>
                  </a:lnTo>
                  <a:lnTo>
                    <a:pt x="48" y="34"/>
                  </a:lnTo>
                  <a:lnTo>
                    <a:pt x="43" y="38"/>
                  </a:lnTo>
                  <a:lnTo>
                    <a:pt x="37" y="42"/>
                  </a:lnTo>
                  <a:lnTo>
                    <a:pt x="31" y="45"/>
                  </a:lnTo>
                  <a:lnTo>
                    <a:pt x="29" y="45"/>
                  </a:lnTo>
                  <a:lnTo>
                    <a:pt x="29" y="45"/>
                  </a:lnTo>
                  <a:lnTo>
                    <a:pt x="27" y="45"/>
                  </a:lnTo>
                  <a:lnTo>
                    <a:pt x="27" y="43"/>
                  </a:lnTo>
                  <a:lnTo>
                    <a:pt x="29" y="43"/>
                  </a:lnTo>
                  <a:lnTo>
                    <a:pt x="37" y="35"/>
                  </a:lnTo>
                  <a:lnTo>
                    <a:pt x="38" y="35"/>
                  </a:lnTo>
                  <a:lnTo>
                    <a:pt x="39" y="34"/>
                  </a:lnTo>
                  <a:lnTo>
                    <a:pt x="40" y="33"/>
                  </a:lnTo>
                  <a:lnTo>
                    <a:pt x="42" y="31"/>
                  </a:lnTo>
                  <a:lnTo>
                    <a:pt x="42" y="31"/>
                  </a:lnTo>
                  <a:lnTo>
                    <a:pt x="43" y="30"/>
                  </a:lnTo>
                  <a:lnTo>
                    <a:pt x="42" y="30"/>
                  </a:lnTo>
                  <a:lnTo>
                    <a:pt x="39" y="31"/>
                  </a:lnTo>
                  <a:lnTo>
                    <a:pt x="26" y="39"/>
                  </a:lnTo>
                  <a:lnTo>
                    <a:pt x="22" y="41"/>
                  </a:lnTo>
                  <a:lnTo>
                    <a:pt x="21" y="41"/>
                  </a:lnTo>
                  <a:lnTo>
                    <a:pt x="21" y="39"/>
                  </a:lnTo>
                  <a:lnTo>
                    <a:pt x="23" y="37"/>
                  </a:lnTo>
                  <a:lnTo>
                    <a:pt x="30" y="31"/>
                  </a:lnTo>
                  <a:lnTo>
                    <a:pt x="37" y="28"/>
                  </a:lnTo>
                  <a:lnTo>
                    <a:pt x="29" y="31"/>
                  </a:lnTo>
                  <a:lnTo>
                    <a:pt x="21" y="34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7" y="34"/>
                  </a:lnTo>
                  <a:lnTo>
                    <a:pt x="17" y="33"/>
                  </a:lnTo>
                  <a:lnTo>
                    <a:pt x="19" y="31"/>
                  </a:lnTo>
                  <a:lnTo>
                    <a:pt x="27" y="25"/>
                  </a:lnTo>
                  <a:lnTo>
                    <a:pt x="35" y="20"/>
                  </a:lnTo>
                  <a:lnTo>
                    <a:pt x="30" y="24"/>
                  </a:lnTo>
                  <a:lnTo>
                    <a:pt x="23" y="26"/>
                  </a:lnTo>
                  <a:lnTo>
                    <a:pt x="17" y="29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29"/>
                  </a:lnTo>
                  <a:lnTo>
                    <a:pt x="16" y="28"/>
                  </a:lnTo>
                  <a:lnTo>
                    <a:pt x="19" y="24"/>
                  </a:lnTo>
                  <a:lnTo>
                    <a:pt x="23" y="20"/>
                  </a:lnTo>
                  <a:lnTo>
                    <a:pt x="29" y="16"/>
                  </a:lnTo>
                  <a:lnTo>
                    <a:pt x="23" y="18"/>
                  </a:lnTo>
                  <a:lnTo>
                    <a:pt x="18" y="22"/>
                  </a:lnTo>
                  <a:lnTo>
                    <a:pt x="14" y="24"/>
                  </a:lnTo>
                  <a:lnTo>
                    <a:pt x="13" y="24"/>
                  </a:lnTo>
                  <a:lnTo>
                    <a:pt x="13" y="22"/>
                  </a:lnTo>
                  <a:lnTo>
                    <a:pt x="18" y="16"/>
                  </a:lnTo>
                  <a:lnTo>
                    <a:pt x="25" y="9"/>
                  </a:lnTo>
                  <a:lnTo>
                    <a:pt x="19" y="13"/>
                  </a:lnTo>
                  <a:lnTo>
                    <a:pt x="14" y="17"/>
                  </a:lnTo>
                  <a:lnTo>
                    <a:pt x="9" y="21"/>
                  </a:lnTo>
                  <a:lnTo>
                    <a:pt x="6" y="21"/>
                  </a:lnTo>
                  <a:lnTo>
                    <a:pt x="6" y="22"/>
                  </a:lnTo>
                  <a:lnTo>
                    <a:pt x="5" y="21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12" y="13"/>
                  </a:lnTo>
                  <a:lnTo>
                    <a:pt x="16" y="8"/>
                  </a:lnTo>
                  <a:lnTo>
                    <a:pt x="17" y="7"/>
                  </a:lnTo>
                  <a:lnTo>
                    <a:pt x="10" y="11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9" y="9"/>
                  </a:lnTo>
                  <a:lnTo>
                    <a:pt x="16" y="5"/>
                  </a:lnTo>
                  <a:lnTo>
                    <a:pt x="23" y="1"/>
                  </a:lnTo>
                  <a:lnTo>
                    <a:pt x="25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65" name="그룹 664"/>
          <p:cNvGrpSpPr/>
          <p:nvPr/>
        </p:nvGrpSpPr>
        <p:grpSpPr>
          <a:xfrm>
            <a:off x="1236199" y="5740294"/>
            <a:ext cx="265113" cy="247650"/>
            <a:chOff x="5218112" y="220662"/>
            <a:chExt cx="265113" cy="247650"/>
          </a:xfrm>
        </p:grpSpPr>
        <p:sp>
          <p:nvSpPr>
            <p:cNvPr id="666" name="Rectangle 1051"/>
            <p:cNvSpPr>
              <a:spLocks noChangeArrowheads="1"/>
            </p:cNvSpPr>
            <p:nvPr/>
          </p:nvSpPr>
          <p:spPr bwMode="auto">
            <a:xfrm>
              <a:off x="5230812" y="350837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7" name="Freeform 1052"/>
            <p:cNvSpPr>
              <a:spLocks/>
            </p:cNvSpPr>
            <p:nvPr/>
          </p:nvSpPr>
          <p:spPr bwMode="auto">
            <a:xfrm>
              <a:off x="5218112" y="315912"/>
              <a:ext cx="12700" cy="60325"/>
            </a:xfrm>
            <a:custGeom>
              <a:avLst/>
              <a:gdLst>
                <a:gd name="T0" fmla="*/ 1 w 8"/>
                <a:gd name="T1" fmla="*/ 0 h 38"/>
                <a:gd name="T2" fmla="*/ 0 w 8"/>
                <a:gd name="T3" fmla="*/ 3 h 38"/>
                <a:gd name="T4" fmla="*/ 0 w 8"/>
                <a:gd name="T5" fmla="*/ 4 h 38"/>
                <a:gd name="T6" fmla="*/ 1 w 8"/>
                <a:gd name="T7" fmla="*/ 5 h 38"/>
                <a:gd name="T8" fmla="*/ 4 w 8"/>
                <a:gd name="T9" fmla="*/ 7 h 38"/>
                <a:gd name="T10" fmla="*/ 8 w 8"/>
                <a:gd name="T11" fmla="*/ 7 h 38"/>
                <a:gd name="T12" fmla="*/ 8 w 8"/>
                <a:gd name="T13" fmla="*/ 15 h 38"/>
                <a:gd name="T14" fmla="*/ 6 w 8"/>
                <a:gd name="T15" fmla="*/ 17 h 38"/>
                <a:gd name="T16" fmla="*/ 6 w 8"/>
                <a:gd name="T17" fmla="*/ 19 h 38"/>
                <a:gd name="T18" fmla="*/ 6 w 8"/>
                <a:gd name="T19" fmla="*/ 19 h 38"/>
                <a:gd name="T20" fmla="*/ 8 w 8"/>
                <a:gd name="T21" fmla="*/ 19 h 38"/>
                <a:gd name="T22" fmla="*/ 8 w 8"/>
                <a:gd name="T23" fmla="*/ 19 h 38"/>
                <a:gd name="T24" fmla="*/ 8 w 8"/>
                <a:gd name="T25" fmla="*/ 20 h 38"/>
                <a:gd name="T26" fmla="*/ 5 w 8"/>
                <a:gd name="T27" fmla="*/ 25 h 38"/>
                <a:gd name="T28" fmla="*/ 5 w 8"/>
                <a:gd name="T29" fmla="*/ 26 h 38"/>
                <a:gd name="T30" fmla="*/ 5 w 8"/>
                <a:gd name="T31" fmla="*/ 26 h 38"/>
                <a:gd name="T32" fmla="*/ 6 w 8"/>
                <a:gd name="T33" fmla="*/ 26 h 38"/>
                <a:gd name="T34" fmla="*/ 8 w 8"/>
                <a:gd name="T35" fmla="*/ 25 h 38"/>
                <a:gd name="T36" fmla="*/ 8 w 8"/>
                <a:gd name="T37" fmla="*/ 30 h 38"/>
                <a:gd name="T38" fmla="*/ 8 w 8"/>
                <a:gd name="T39" fmla="*/ 32 h 38"/>
                <a:gd name="T40" fmla="*/ 6 w 8"/>
                <a:gd name="T41" fmla="*/ 33 h 38"/>
                <a:gd name="T42" fmla="*/ 5 w 8"/>
                <a:gd name="T43" fmla="*/ 33 h 38"/>
                <a:gd name="T44" fmla="*/ 2 w 8"/>
                <a:gd name="T45" fmla="*/ 33 h 38"/>
                <a:gd name="T46" fmla="*/ 1 w 8"/>
                <a:gd name="T47" fmla="*/ 34 h 38"/>
                <a:gd name="T48" fmla="*/ 1 w 8"/>
                <a:gd name="T49" fmla="*/ 36 h 38"/>
                <a:gd name="T50" fmla="*/ 2 w 8"/>
                <a:gd name="T51" fmla="*/ 38 h 38"/>
                <a:gd name="T52" fmla="*/ 1 w 8"/>
                <a:gd name="T53" fmla="*/ 37 h 38"/>
                <a:gd name="T54" fmla="*/ 1 w 8"/>
                <a:gd name="T55" fmla="*/ 36 h 38"/>
                <a:gd name="T56" fmla="*/ 0 w 8"/>
                <a:gd name="T57" fmla="*/ 3 h 38"/>
                <a:gd name="T58" fmla="*/ 0 w 8"/>
                <a:gd name="T59" fmla="*/ 2 h 38"/>
                <a:gd name="T60" fmla="*/ 1 w 8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" h="38">
                  <a:moveTo>
                    <a:pt x="1" y="0"/>
                  </a:move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20"/>
                  </a:lnTo>
                  <a:lnTo>
                    <a:pt x="5" y="25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6" y="26"/>
                  </a:lnTo>
                  <a:lnTo>
                    <a:pt x="8" y="25"/>
                  </a:lnTo>
                  <a:lnTo>
                    <a:pt x="8" y="30"/>
                  </a:lnTo>
                  <a:lnTo>
                    <a:pt x="8" y="32"/>
                  </a:lnTo>
                  <a:lnTo>
                    <a:pt x="6" y="33"/>
                  </a:lnTo>
                  <a:lnTo>
                    <a:pt x="5" y="33"/>
                  </a:lnTo>
                  <a:lnTo>
                    <a:pt x="2" y="33"/>
                  </a:lnTo>
                  <a:lnTo>
                    <a:pt x="1" y="34"/>
                  </a:lnTo>
                  <a:lnTo>
                    <a:pt x="1" y="36"/>
                  </a:lnTo>
                  <a:lnTo>
                    <a:pt x="2" y="38"/>
                  </a:lnTo>
                  <a:lnTo>
                    <a:pt x="1" y="37"/>
                  </a:lnTo>
                  <a:lnTo>
                    <a:pt x="1" y="3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8" name="Freeform 1053"/>
            <p:cNvSpPr>
              <a:spLocks/>
            </p:cNvSpPr>
            <p:nvPr/>
          </p:nvSpPr>
          <p:spPr bwMode="auto">
            <a:xfrm>
              <a:off x="5473700" y="327025"/>
              <a:ext cx="9525" cy="57150"/>
            </a:xfrm>
            <a:custGeom>
              <a:avLst/>
              <a:gdLst>
                <a:gd name="T0" fmla="*/ 6 w 6"/>
                <a:gd name="T1" fmla="*/ 0 h 36"/>
                <a:gd name="T2" fmla="*/ 6 w 6"/>
                <a:gd name="T3" fmla="*/ 1 h 36"/>
                <a:gd name="T4" fmla="*/ 6 w 6"/>
                <a:gd name="T5" fmla="*/ 34 h 36"/>
                <a:gd name="T6" fmla="*/ 6 w 6"/>
                <a:gd name="T7" fmla="*/ 35 h 36"/>
                <a:gd name="T8" fmla="*/ 5 w 6"/>
                <a:gd name="T9" fmla="*/ 36 h 36"/>
                <a:gd name="T10" fmla="*/ 4 w 6"/>
                <a:gd name="T11" fmla="*/ 36 h 36"/>
                <a:gd name="T12" fmla="*/ 1 w 6"/>
                <a:gd name="T13" fmla="*/ 36 h 36"/>
                <a:gd name="T14" fmla="*/ 2 w 6"/>
                <a:gd name="T15" fmla="*/ 35 h 36"/>
                <a:gd name="T16" fmla="*/ 4 w 6"/>
                <a:gd name="T17" fmla="*/ 34 h 36"/>
                <a:gd name="T18" fmla="*/ 4 w 6"/>
                <a:gd name="T19" fmla="*/ 33 h 36"/>
                <a:gd name="T20" fmla="*/ 2 w 6"/>
                <a:gd name="T21" fmla="*/ 31 h 36"/>
                <a:gd name="T22" fmla="*/ 0 w 6"/>
                <a:gd name="T23" fmla="*/ 30 h 36"/>
                <a:gd name="T24" fmla="*/ 0 w 6"/>
                <a:gd name="T25" fmla="*/ 30 h 36"/>
                <a:gd name="T26" fmla="*/ 0 w 6"/>
                <a:gd name="T27" fmla="*/ 4 h 36"/>
                <a:gd name="T28" fmla="*/ 2 w 6"/>
                <a:gd name="T29" fmla="*/ 4 h 36"/>
                <a:gd name="T30" fmla="*/ 5 w 6"/>
                <a:gd name="T31" fmla="*/ 4 h 36"/>
                <a:gd name="T32" fmla="*/ 6 w 6"/>
                <a:gd name="T33" fmla="*/ 2 h 36"/>
                <a:gd name="T34" fmla="*/ 6 w 6"/>
                <a:gd name="T3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36">
                  <a:moveTo>
                    <a:pt x="6" y="0"/>
                  </a:moveTo>
                  <a:lnTo>
                    <a:pt x="6" y="1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6"/>
                  </a:lnTo>
                  <a:lnTo>
                    <a:pt x="2" y="35"/>
                  </a:lnTo>
                  <a:lnTo>
                    <a:pt x="4" y="34"/>
                  </a:lnTo>
                  <a:lnTo>
                    <a:pt x="4" y="33"/>
                  </a:lnTo>
                  <a:lnTo>
                    <a:pt x="2" y="31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4"/>
                  </a:lnTo>
                  <a:lnTo>
                    <a:pt x="2" y="4"/>
                  </a:lnTo>
                  <a:lnTo>
                    <a:pt x="5" y="4"/>
                  </a:lnTo>
                  <a:lnTo>
                    <a:pt x="6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9" name="Freeform 1054"/>
            <p:cNvSpPr>
              <a:spLocks/>
            </p:cNvSpPr>
            <p:nvPr/>
          </p:nvSpPr>
          <p:spPr bwMode="auto">
            <a:xfrm>
              <a:off x="5321300" y="265112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0" name="Freeform 1055"/>
            <p:cNvSpPr>
              <a:spLocks noEditPoints="1"/>
            </p:cNvSpPr>
            <p:nvPr/>
          </p:nvSpPr>
          <p:spPr bwMode="auto">
            <a:xfrm>
              <a:off x="5311775" y="220662"/>
              <a:ext cx="76200" cy="76200"/>
            </a:xfrm>
            <a:custGeom>
              <a:avLst/>
              <a:gdLst>
                <a:gd name="T0" fmla="*/ 27 w 48"/>
                <a:gd name="T1" fmla="*/ 7 h 48"/>
                <a:gd name="T2" fmla="*/ 27 w 48"/>
                <a:gd name="T3" fmla="*/ 7 h 48"/>
                <a:gd name="T4" fmla="*/ 26 w 48"/>
                <a:gd name="T5" fmla="*/ 8 h 48"/>
                <a:gd name="T6" fmla="*/ 23 w 48"/>
                <a:gd name="T7" fmla="*/ 7 h 48"/>
                <a:gd name="T8" fmla="*/ 19 w 48"/>
                <a:gd name="T9" fmla="*/ 8 h 48"/>
                <a:gd name="T10" fmla="*/ 14 w 48"/>
                <a:gd name="T11" fmla="*/ 9 h 48"/>
                <a:gd name="T12" fmla="*/ 11 w 48"/>
                <a:gd name="T13" fmla="*/ 12 h 48"/>
                <a:gd name="T14" fmla="*/ 9 w 48"/>
                <a:gd name="T15" fmla="*/ 16 h 48"/>
                <a:gd name="T16" fmla="*/ 7 w 48"/>
                <a:gd name="T17" fmla="*/ 20 h 48"/>
                <a:gd name="T18" fmla="*/ 6 w 48"/>
                <a:gd name="T19" fmla="*/ 20 h 48"/>
                <a:gd name="T20" fmla="*/ 6 w 48"/>
                <a:gd name="T21" fmla="*/ 21 h 48"/>
                <a:gd name="T22" fmla="*/ 6 w 48"/>
                <a:gd name="T23" fmla="*/ 21 h 48"/>
                <a:gd name="T24" fmla="*/ 7 w 48"/>
                <a:gd name="T25" fmla="*/ 21 h 48"/>
                <a:gd name="T26" fmla="*/ 7 w 48"/>
                <a:gd name="T27" fmla="*/ 25 h 48"/>
                <a:gd name="T28" fmla="*/ 4 w 48"/>
                <a:gd name="T29" fmla="*/ 29 h 48"/>
                <a:gd name="T30" fmla="*/ 2 w 48"/>
                <a:gd name="T31" fmla="*/ 30 h 48"/>
                <a:gd name="T32" fmla="*/ 4 w 48"/>
                <a:gd name="T33" fmla="*/ 31 h 48"/>
                <a:gd name="T34" fmla="*/ 7 w 48"/>
                <a:gd name="T35" fmla="*/ 30 h 48"/>
                <a:gd name="T36" fmla="*/ 9 w 48"/>
                <a:gd name="T37" fmla="*/ 33 h 48"/>
                <a:gd name="T38" fmla="*/ 10 w 48"/>
                <a:gd name="T39" fmla="*/ 34 h 48"/>
                <a:gd name="T40" fmla="*/ 10 w 48"/>
                <a:gd name="T41" fmla="*/ 35 h 48"/>
                <a:gd name="T42" fmla="*/ 10 w 48"/>
                <a:gd name="T43" fmla="*/ 35 h 48"/>
                <a:gd name="T44" fmla="*/ 10 w 48"/>
                <a:gd name="T45" fmla="*/ 37 h 48"/>
                <a:gd name="T46" fmla="*/ 11 w 48"/>
                <a:gd name="T47" fmla="*/ 37 h 48"/>
                <a:gd name="T48" fmla="*/ 13 w 48"/>
                <a:gd name="T49" fmla="*/ 37 h 48"/>
                <a:gd name="T50" fmla="*/ 14 w 48"/>
                <a:gd name="T51" fmla="*/ 38 h 48"/>
                <a:gd name="T52" fmla="*/ 17 w 48"/>
                <a:gd name="T53" fmla="*/ 39 h 48"/>
                <a:gd name="T54" fmla="*/ 17 w 48"/>
                <a:gd name="T55" fmla="*/ 41 h 48"/>
                <a:gd name="T56" fmla="*/ 18 w 48"/>
                <a:gd name="T57" fmla="*/ 41 h 48"/>
                <a:gd name="T58" fmla="*/ 18 w 48"/>
                <a:gd name="T59" fmla="*/ 41 h 48"/>
                <a:gd name="T60" fmla="*/ 21 w 48"/>
                <a:gd name="T61" fmla="*/ 41 h 48"/>
                <a:gd name="T62" fmla="*/ 26 w 48"/>
                <a:gd name="T63" fmla="*/ 41 h 48"/>
                <a:gd name="T64" fmla="*/ 30 w 48"/>
                <a:gd name="T65" fmla="*/ 39 h 48"/>
                <a:gd name="T66" fmla="*/ 34 w 48"/>
                <a:gd name="T67" fmla="*/ 37 h 48"/>
                <a:gd name="T68" fmla="*/ 38 w 48"/>
                <a:gd name="T69" fmla="*/ 33 h 48"/>
                <a:gd name="T70" fmla="*/ 40 w 48"/>
                <a:gd name="T71" fmla="*/ 30 h 48"/>
                <a:gd name="T72" fmla="*/ 42 w 48"/>
                <a:gd name="T73" fmla="*/ 25 h 48"/>
                <a:gd name="T74" fmla="*/ 42 w 48"/>
                <a:gd name="T75" fmla="*/ 20 h 48"/>
                <a:gd name="T76" fmla="*/ 40 w 48"/>
                <a:gd name="T77" fmla="*/ 16 h 48"/>
                <a:gd name="T78" fmla="*/ 38 w 48"/>
                <a:gd name="T79" fmla="*/ 13 h 48"/>
                <a:gd name="T80" fmla="*/ 38 w 48"/>
                <a:gd name="T81" fmla="*/ 12 h 48"/>
                <a:gd name="T82" fmla="*/ 36 w 48"/>
                <a:gd name="T83" fmla="*/ 12 h 48"/>
                <a:gd name="T84" fmla="*/ 32 w 48"/>
                <a:gd name="T85" fmla="*/ 9 h 48"/>
                <a:gd name="T86" fmla="*/ 28 w 48"/>
                <a:gd name="T87" fmla="*/ 8 h 48"/>
                <a:gd name="T88" fmla="*/ 27 w 48"/>
                <a:gd name="T89" fmla="*/ 7 h 48"/>
                <a:gd name="T90" fmla="*/ 27 w 48"/>
                <a:gd name="T91" fmla="*/ 0 h 48"/>
                <a:gd name="T92" fmla="*/ 39 w 48"/>
                <a:gd name="T93" fmla="*/ 5 h 48"/>
                <a:gd name="T94" fmla="*/ 47 w 48"/>
                <a:gd name="T95" fmla="*/ 13 h 48"/>
                <a:gd name="T96" fmla="*/ 48 w 48"/>
                <a:gd name="T97" fmla="*/ 25 h 48"/>
                <a:gd name="T98" fmla="*/ 43 w 48"/>
                <a:gd name="T99" fmla="*/ 38 h 48"/>
                <a:gd name="T100" fmla="*/ 34 w 48"/>
                <a:gd name="T101" fmla="*/ 45 h 48"/>
                <a:gd name="T102" fmla="*/ 21 w 48"/>
                <a:gd name="T103" fmla="*/ 48 h 48"/>
                <a:gd name="T104" fmla="*/ 21 w 48"/>
                <a:gd name="T105" fmla="*/ 47 h 48"/>
                <a:gd name="T106" fmla="*/ 21 w 48"/>
                <a:gd name="T107" fmla="*/ 47 h 48"/>
                <a:gd name="T108" fmla="*/ 19 w 48"/>
                <a:gd name="T109" fmla="*/ 47 h 48"/>
                <a:gd name="T110" fmla="*/ 19 w 48"/>
                <a:gd name="T111" fmla="*/ 47 h 48"/>
                <a:gd name="T112" fmla="*/ 9 w 48"/>
                <a:gd name="T113" fmla="*/ 43 h 48"/>
                <a:gd name="T114" fmla="*/ 2 w 48"/>
                <a:gd name="T115" fmla="*/ 35 h 48"/>
                <a:gd name="T116" fmla="*/ 0 w 48"/>
                <a:gd name="T117" fmla="*/ 25 h 48"/>
                <a:gd name="T118" fmla="*/ 2 w 48"/>
                <a:gd name="T119" fmla="*/ 16 h 48"/>
                <a:gd name="T120" fmla="*/ 7 w 48"/>
                <a:gd name="T121" fmla="*/ 7 h 48"/>
                <a:gd name="T122" fmla="*/ 15 w 48"/>
                <a:gd name="T123" fmla="*/ 1 h 48"/>
                <a:gd name="T124" fmla="*/ 27 w 48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48">
                  <a:moveTo>
                    <a:pt x="27" y="7"/>
                  </a:moveTo>
                  <a:lnTo>
                    <a:pt x="27" y="7"/>
                  </a:lnTo>
                  <a:lnTo>
                    <a:pt x="26" y="8"/>
                  </a:lnTo>
                  <a:lnTo>
                    <a:pt x="23" y="7"/>
                  </a:lnTo>
                  <a:lnTo>
                    <a:pt x="19" y="8"/>
                  </a:lnTo>
                  <a:lnTo>
                    <a:pt x="14" y="9"/>
                  </a:lnTo>
                  <a:lnTo>
                    <a:pt x="11" y="12"/>
                  </a:lnTo>
                  <a:lnTo>
                    <a:pt x="9" y="16"/>
                  </a:lnTo>
                  <a:lnTo>
                    <a:pt x="7" y="20"/>
                  </a:lnTo>
                  <a:lnTo>
                    <a:pt x="6" y="20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7" y="21"/>
                  </a:lnTo>
                  <a:lnTo>
                    <a:pt x="7" y="25"/>
                  </a:lnTo>
                  <a:lnTo>
                    <a:pt x="4" y="29"/>
                  </a:lnTo>
                  <a:lnTo>
                    <a:pt x="2" y="30"/>
                  </a:lnTo>
                  <a:lnTo>
                    <a:pt x="4" y="31"/>
                  </a:lnTo>
                  <a:lnTo>
                    <a:pt x="7" y="30"/>
                  </a:lnTo>
                  <a:lnTo>
                    <a:pt x="9" y="33"/>
                  </a:lnTo>
                  <a:lnTo>
                    <a:pt x="10" y="34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0" y="37"/>
                  </a:lnTo>
                  <a:lnTo>
                    <a:pt x="11" y="37"/>
                  </a:lnTo>
                  <a:lnTo>
                    <a:pt x="13" y="37"/>
                  </a:lnTo>
                  <a:lnTo>
                    <a:pt x="14" y="38"/>
                  </a:lnTo>
                  <a:lnTo>
                    <a:pt x="17" y="39"/>
                  </a:lnTo>
                  <a:lnTo>
                    <a:pt x="17" y="41"/>
                  </a:lnTo>
                  <a:lnTo>
                    <a:pt x="18" y="41"/>
                  </a:lnTo>
                  <a:lnTo>
                    <a:pt x="18" y="41"/>
                  </a:lnTo>
                  <a:lnTo>
                    <a:pt x="21" y="41"/>
                  </a:lnTo>
                  <a:lnTo>
                    <a:pt x="26" y="41"/>
                  </a:lnTo>
                  <a:lnTo>
                    <a:pt x="30" y="39"/>
                  </a:lnTo>
                  <a:lnTo>
                    <a:pt x="34" y="37"/>
                  </a:lnTo>
                  <a:lnTo>
                    <a:pt x="38" y="33"/>
                  </a:lnTo>
                  <a:lnTo>
                    <a:pt x="40" y="30"/>
                  </a:lnTo>
                  <a:lnTo>
                    <a:pt x="42" y="25"/>
                  </a:lnTo>
                  <a:lnTo>
                    <a:pt x="42" y="20"/>
                  </a:lnTo>
                  <a:lnTo>
                    <a:pt x="40" y="16"/>
                  </a:lnTo>
                  <a:lnTo>
                    <a:pt x="38" y="13"/>
                  </a:lnTo>
                  <a:lnTo>
                    <a:pt x="38" y="12"/>
                  </a:lnTo>
                  <a:lnTo>
                    <a:pt x="36" y="12"/>
                  </a:lnTo>
                  <a:lnTo>
                    <a:pt x="32" y="9"/>
                  </a:lnTo>
                  <a:lnTo>
                    <a:pt x="28" y="8"/>
                  </a:lnTo>
                  <a:lnTo>
                    <a:pt x="27" y="7"/>
                  </a:lnTo>
                  <a:close/>
                  <a:moveTo>
                    <a:pt x="27" y="0"/>
                  </a:moveTo>
                  <a:lnTo>
                    <a:pt x="39" y="5"/>
                  </a:lnTo>
                  <a:lnTo>
                    <a:pt x="47" y="13"/>
                  </a:lnTo>
                  <a:lnTo>
                    <a:pt x="48" y="25"/>
                  </a:lnTo>
                  <a:lnTo>
                    <a:pt x="43" y="38"/>
                  </a:lnTo>
                  <a:lnTo>
                    <a:pt x="34" y="45"/>
                  </a:lnTo>
                  <a:lnTo>
                    <a:pt x="21" y="48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9" y="47"/>
                  </a:lnTo>
                  <a:lnTo>
                    <a:pt x="9" y="43"/>
                  </a:lnTo>
                  <a:lnTo>
                    <a:pt x="2" y="35"/>
                  </a:lnTo>
                  <a:lnTo>
                    <a:pt x="0" y="25"/>
                  </a:lnTo>
                  <a:lnTo>
                    <a:pt x="2" y="16"/>
                  </a:lnTo>
                  <a:lnTo>
                    <a:pt x="7" y="7"/>
                  </a:lnTo>
                  <a:lnTo>
                    <a:pt x="15" y="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1" name="Freeform 1056"/>
            <p:cNvSpPr>
              <a:spLocks/>
            </p:cNvSpPr>
            <p:nvPr/>
          </p:nvSpPr>
          <p:spPr bwMode="auto">
            <a:xfrm>
              <a:off x="5218112" y="314325"/>
              <a:ext cx="265113" cy="19050"/>
            </a:xfrm>
            <a:custGeom>
              <a:avLst/>
              <a:gdLst>
                <a:gd name="T0" fmla="*/ 51 w 167"/>
                <a:gd name="T1" fmla="*/ 0 h 12"/>
                <a:gd name="T2" fmla="*/ 97 w 167"/>
                <a:gd name="T3" fmla="*/ 0 h 12"/>
                <a:gd name="T4" fmla="*/ 131 w 167"/>
                <a:gd name="T5" fmla="*/ 3 h 12"/>
                <a:gd name="T6" fmla="*/ 165 w 167"/>
                <a:gd name="T7" fmla="*/ 5 h 12"/>
                <a:gd name="T8" fmla="*/ 166 w 167"/>
                <a:gd name="T9" fmla="*/ 6 h 12"/>
                <a:gd name="T10" fmla="*/ 167 w 167"/>
                <a:gd name="T11" fmla="*/ 6 h 12"/>
                <a:gd name="T12" fmla="*/ 167 w 167"/>
                <a:gd name="T13" fmla="*/ 8 h 12"/>
                <a:gd name="T14" fmla="*/ 167 w 167"/>
                <a:gd name="T15" fmla="*/ 10 h 12"/>
                <a:gd name="T16" fmla="*/ 166 w 167"/>
                <a:gd name="T17" fmla="*/ 12 h 12"/>
                <a:gd name="T18" fmla="*/ 163 w 167"/>
                <a:gd name="T19" fmla="*/ 12 h 12"/>
                <a:gd name="T20" fmla="*/ 161 w 167"/>
                <a:gd name="T21" fmla="*/ 12 h 12"/>
                <a:gd name="T22" fmla="*/ 159 w 167"/>
                <a:gd name="T23" fmla="*/ 12 h 12"/>
                <a:gd name="T24" fmla="*/ 158 w 167"/>
                <a:gd name="T25" fmla="*/ 12 h 12"/>
                <a:gd name="T26" fmla="*/ 158 w 167"/>
                <a:gd name="T27" fmla="*/ 12 h 12"/>
                <a:gd name="T28" fmla="*/ 144 w 167"/>
                <a:gd name="T29" fmla="*/ 9 h 12"/>
                <a:gd name="T30" fmla="*/ 144 w 167"/>
                <a:gd name="T31" fmla="*/ 9 h 12"/>
                <a:gd name="T32" fmla="*/ 142 w 167"/>
                <a:gd name="T33" fmla="*/ 9 h 12"/>
                <a:gd name="T34" fmla="*/ 142 w 167"/>
                <a:gd name="T35" fmla="*/ 9 h 12"/>
                <a:gd name="T36" fmla="*/ 123 w 167"/>
                <a:gd name="T37" fmla="*/ 8 h 12"/>
                <a:gd name="T38" fmla="*/ 123 w 167"/>
                <a:gd name="T39" fmla="*/ 8 h 12"/>
                <a:gd name="T40" fmla="*/ 121 w 167"/>
                <a:gd name="T41" fmla="*/ 8 h 12"/>
                <a:gd name="T42" fmla="*/ 121 w 167"/>
                <a:gd name="T43" fmla="*/ 8 h 12"/>
                <a:gd name="T44" fmla="*/ 89 w 167"/>
                <a:gd name="T45" fmla="*/ 8 h 12"/>
                <a:gd name="T46" fmla="*/ 63 w 167"/>
                <a:gd name="T47" fmla="*/ 6 h 12"/>
                <a:gd name="T48" fmla="*/ 61 w 167"/>
                <a:gd name="T49" fmla="*/ 6 h 12"/>
                <a:gd name="T50" fmla="*/ 61 w 167"/>
                <a:gd name="T51" fmla="*/ 6 h 12"/>
                <a:gd name="T52" fmla="*/ 60 w 167"/>
                <a:gd name="T53" fmla="*/ 6 h 12"/>
                <a:gd name="T54" fmla="*/ 55 w 167"/>
                <a:gd name="T55" fmla="*/ 6 h 12"/>
                <a:gd name="T56" fmla="*/ 53 w 167"/>
                <a:gd name="T57" fmla="*/ 6 h 12"/>
                <a:gd name="T58" fmla="*/ 53 w 167"/>
                <a:gd name="T59" fmla="*/ 6 h 12"/>
                <a:gd name="T60" fmla="*/ 52 w 167"/>
                <a:gd name="T61" fmla="*/ 6 h 12"/>
                <a:gd name="T62" fmla="*/ 43 w 167"/>
                <a:gd name="T63" fmla="*/ 6 h 12"/>
                <a:gd name="T64" fmla="*/ 43 w 167"/>
                <a:gd name="T65" fmla="*/ 6 h 12"/>
                <a:gd name="T66" fmla="*/ 43 w 167"/>
                <a:gd name="T67" fmla="*/ 6 h 12"/>
                <a:gd name="T68" fmla="*/ 42 w 167"/>
                <a:gd name="T69" fmla="*/ 8 h 12"/>
                <a:gd name="T70" fmla="*/ 32 w 167"/>
                <a:gd name="T71" fmla="*/ 8 h 12"/>
                <a:gd name="T72" fmla="*/ 31 w 167"/>
                <a:gd name="T73" fmla="*/ 6 h 12"/>
                <a:gd name="T74" fmla="*/ 31 w 167"/>
                <a:gd name="T75" fmla="*/ 6 h 12"/>
                <a:gd name="T76" fmla="*/ 29 w 167"/>
                <a:gd name="T77" fmla="*/ 8 h 12"/>
                <a:gd name="T78" fmla="*/ 19 w 167"/>
                <a:gd name="T79" fmla="*/ 8 h 12"/>
                <a:gd name="T80" fmla="*/ 21 w 167"/>
                <a:gd name="T81" fmla="*/ 6 h 12"/>
                <a:gd name="T82" fmla="*/ 19 w 167"/>
                <a:gd name="T83" fmla="*/ 5 h 12"/>
                <a:gd name="T84" fmla="*/ 19 w 167"/>
                <a:gd name="T85" fmla="*/ 5 h 12"/>
                <a:gd name="T86" fmla="*/ 15 w 167"/>
                <a:gd name="T87" fmla="*/ 8 h 12"/>
                <a:gd name="T88" fmla="*/ 8 w 167"/>
                <a:gd name="T89" fmla="*/ 8 h 12"/>
                <a:gd name="T90" fmla="*/ 4 w 167"/>
                <a:gd name="T91" fmla="*/ 8 h 12"/>
                <a:gd name="T92" fmla="*/ 1 w 167"/>
                <a:gd name="T93" fmla="*/ 6 h 12"/>
                <a:gd name="T94" fmla="*/ 0 w 167"/>
                <a:gd name="T95" fmla="*/ 5 h 12"/>
                <a:gd name="T96" fmla="*/ 0 w 167"/>
                <a:gd name="T97" fmla="*/ 4 h 12"/>
                <a:gd name="T98" fmla="*/ 1 w 167"/>
                <a:gd name="T99" fmla="*/ 1 h 12"/>
                <a:gd name="T100" fmla="*/ 1 w 167"/>
                <a:gd name="T101" fmla="*/ 1 h 12"/>
                <a:gd name="T102" fmla="*/ 1 w 167"/>
                <a:gd name="T103" fmla="*/ 1 h 12"/>
                <a:gd name="T104" fmla="*/ 2 w 167"/>
                <a:gd name="T105" fmla="*/ 1 h 12"/>
                <a:gd name="T106" fmla="*/ 4 w 167"/>
                <a:gd name="T107" fmla="*/ 0 h 12"/>
                <a:gd name="T108" fmla="*/ 51 w 167"/>
                <a:gd name="T10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7" h="12">
                  <a:moveTo>
                    <a:pt x="51" y="0"/>
                  </a:moveTo>
                  <a:lnTo>
                    <a:pt x="97" y="0"/>
                  </a:lnTo>
                  <a:lnTo>
                    <a:pt x="131" y="3"/>
                  </a:lnTo>
                  <a:lnTo>
                    <a:pt x="165" y="5"/>
                  </a:lnTo>
                  <a:lnTo>
                    <a:pt x="166" y="6"/>
                  </a:lnTo>
                  <a:lnTo>
                    <a:pt x="167" y="6"/>
                  </a:lnTo>
                  <a:lnTo>
                    <a:pt x="167" y="8"/>
                  </a:lnTo>
                  <a:lnTo>
                    <a:pt x="167" y="10"/>
                  </a:lnTo>
                  <a:lnTo>
                    <a:pt x="166" y="12"/>
                  </a:lnTo>
                  <a:lnTo>
                    <a:pt x="163" y="12"/>
                  </a:lnTo>
                  <a:lnTo>
                    <a:pt x="161" y="12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58" y="12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2" y="9"/>
                  </a:lnTo>
                  <a:lnTo>
                    <a:pt x="142" y="9"/>
                  </a:lnTo>
                  <a:lnTo>
                    <a:pt x="123" y="8"/>
                  </a:lnTo>
                  <a:lnTo>
                    <a:pt x="123" y="8"/>
                  </a:lnTo>
                  <a:lnTo>
                    <a:pt x="121" y="8"/>
                  </a:lnTo>
                  <a:lnTo>
                    <a:pt x="121" y="8"/>
                  </a:lnTo>
                  <a:lnTo>
                    <a:pt x="89" y="8"/>
                  </a:lnTo>
                  <a:lnTo>
                    <a:pt x="63" y="6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60" y="6"/>
                  </a:lnTo>
                  <a:lnTo>
                    <a:pt x="55" y="6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2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2" y="8"/>
                  </a:lnTo>
                  <a:lnTo>
                    <a:pt x="32" y="8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29" y="8"/>
                  </a:lnTo>
                  <a:lnTo>
                    <a:pt x="19" y="8"/>
                  </a:lnTo>
                  <a:lnTo>
                    <a:pt x="21" y="6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5" y="8"/>
                  </a:lnTo>
                  <a:lnTo>
                    <a:pt x="8" y="8"/>
                  </a:lnTo>
                  <a:lnTo>
                    <a:pt x="4" y="8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4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2" name="Freeform 1057"/>
            <p:cNvSpPr>
              <a:spLocks/>
            </p:cNvSpPr>
            <p:nvPr/>
          </p:nvSpPr>
          <p:spPr bwMode="auto">
            <a:xfrm>
              <a:off x="5219700" y="368300"/>
              <a:ext cx="260350" cy="15875"/>
            </a:xfrm>
            <a:custGeom>
              <a:avLst/>
              <a:gdLst>
                <a:gd name="T0" fmla="*/ 5 w 164"/>
                <a:gd name="T1" fmla="*/ 0 h 10"/>
                <a:gd name="T2" fmla="*/ 7 w 164"/>
                <a:gd name="T3" fmla="*/ 0 h 10"/>
                <a:gd name="T4" fmla="*/ 17 w 164"/>
                <a:gd name="T5" fmla="*/ 0 h 10"/>
                <a:gd name="T6" fmla="*/ 16 w 164"/>
                <a:gd name="T7" fmla="*/ 0 h 10"/>
                <a:gd name="T8" fmla="*/ 17 w 164"/>
                <a:gd name="T9" fmla="*/ 1 h 10"/>
                <a:gd name="T10" fmla="*/ 31 w 164"/>
                <a:gd name="T11" fmla="*/ 0 h 10"/>
                <a:gd name="T12" fmla="*/ 38 w 164"/>
                <a:gd name="T13" fmla="*/ 0 h 10"/>
                <a:gd name="T14" fmla="*/ 38 w 164"/>
                <a:gd name="T15" fmla="*/ 1 h 10"/>
                <a:gd name="T16" fmla="*/ 47 w 164"/>
                <a:gd name="T17" fmla="*/ 0 h 10"/>
                <a:gd name="T18" fmla="*/ 48 w 164"/>
                <a:gd name="T19" fmla="*/ 1 h 10"/>
                <a:gd name="T20" fmla="*/ 54 w 164"/>
                <a:gd name="T21" fmla="*/ 0 h 10"/>
                <a:gd name="T22" fmla="*/ 54 w 164"/>
                <a:gd name="T23" fmla="*/ 1 h 10"/>
                <a:gd name="T24" fmla="*/ 55 w 164"/>
                <a:gd name="T25" fmla="*/ 3 h 10"/>
                <a:gd name="T26" fmla="*/ 69 w 164"/>
                <a:gd name="T27" fmla="*/ 1 h 10"/>
                <a:gd name="T28" fmla="*/ 71 w 164"/>
                <a:gd name="T29" fmla="*/ 3 h 10"/>
                <a:gd name="T30" fmla="*/ 79 w 164"/>
                <a:gd name="T31" fmla="*/ 1 h 10"/>
                <a:gd name="T32" fmla="*/ 80 w 164"/>
                <a:gd name="T33" fmla="*/ 3 h 10"/>
                <a:gd name="T34" fmla="*/ 86 w 164"/>
                <a:gd name="T35" fmla="*/ 1 h 10"/>
                <a:gd name="T36" fmla="*/ 86 w 164"/>
                <a:gd name="T37" fmla="*/ 3 h 10"/>
                <a:gd name="T38" fmla="*/ 88 w 164"/>
                <a:gd name="T39" fmla="*/ 4 h 10"/>
                <a:gd name="T40" fmla="*/ 101 w 164"/>
                <a:gd name="T41" fmla="*/ 3 h 10"/>
                <a:gd name="T42" fmla="*/ 100 w 164"/>
                <a:gd name="T43" fmla="*/ 4 h 10"/>
                <a:gd name="T44" fmla="*/ 101 w 164"/>
                <a:gd name="T45" fmla="*/ 4 h 10"/>
                <a:gd name="T46" fmla="*/ 120 w 164"/>
                <a:gd name="T47" fmla="*/ 4 h 10"/>
                <a:gd name="T48" fmla="*/ 122 w 164"/>
                <a:gd name="T49" fmla="*/ 4 h 10"/>
                <a:gd name="T50" fmla="*/ 130 w 164"/>
                <a:gd name="T51" fmla="*/ 4 h 10"/>
                <a:gd name="T52" fmla="*/ 132 w 164"/>
                <a:gd name="T53" fmla="*/ 4 h 10"/>
                <a:gd name="T54" fmla="*/ 160 w 164"/>
                <a:gd name="T55" fmla="*/ 4 h 10"/>
                <a:gd name="T56" fmla="*/ 164 w 164"/>
                <a:gd name="T57" fmla="*/ 7 h 10"/>
                <a:gd name="T58" fmla="*/ 162 w 164"/>
                <a:gd name="T59" fmla="*/ 9 h 10"/>
                <a:gd name="T60" fmla="*/ 160 w 164"/>
                <a:gd name="T61" fmla="*/ 10 h 10"/>
                <a:gd name="T62" fmla="*/ 4 w 164"/>
                <a:gd name="T63" fmla="*/ 7 h 10"/>
                <a:gd name="T64" fmla="*/ 1 w 164"/>
                <a:gd name="T65" fmla="*/ 5 h 10"/>
                <a:gd name="T66" fmla="*/ 1 w 164"/>
                <a:gd name="T67" fmla="*/ 5 h 10"/>
                <a:gd name="T68" fmla="*/ 0 w 164"/>
                <a:gd name="T69" fmla="*/ 1 h 10"/>
                <a:gd name="T70" fmla="*/ 4 w 164"/>
                <a:gd name="T7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4" h="10">
                  <a:moveTo>
                    <a:pt x="4" y="0"/>
                  </a:move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2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8" y="0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41" y="0"/>
                  </a:lnTo>
                  <a:lnTo>
                    <a:pt x="47" y="0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4" y="3"/>
                  </a:lnTo>
                  <a:lnTo>
                    <a:pt x="55" y="3"/>
                  </a:lnTo>
                  <a:lnTo>
                    <a:pt x="58" y="1"/>
                  </a:lnTo>
                  <a:lnTo>
                    <a:pt x="69" y="1"/>
                  </a:lnTo>
                  <a:lnTo>
                    <a:pt x="69" y="3"/>
                  </a:lnTo>
                  <a:lnTo>
                    <a:pt x="71" y="3"/>
                  </a:lnTo>
                  <a:lnTo>
                    <a:pt x="71" y="1"/>
                  </a:lnTo>
                  <a:lnTo>
                    <a:pt x="79" y="1"/>
                  </a:lnTo>
                  <a:lnTo>
                    <a:pt x="79" y="3"/>
                  </a:lnTo>
                  <a:lnTo>
                    <a:pt x="80" y="3"/>
                  </a:lnTo>
                  <a:lnTo>
                    <a:pt x="80" y="1"/>
                  </a:lnTo>
                  <a:lnTo>
                    <a:pt x="86" y="1"/>
                  </a:lnTo>
                  <a:lnTo>
                    <a:pt x="86" y="3"/>
                  </a:lnTo>
                  <a:lnTo>
                    <a:pt x="86" y="3"/>
                  </a:lnTo>
                  <a:lnTo>
                    <a:pt x="86" y="4"/>
                  </a:lnTo>
                  <a:lnTo>
                    <a:pt x="88" y="4"/>
                  </a:lnTo>
                  <a:lnTo>
                    <a:pt x="89" y="3"/>
                  </a:lnTo>
                  <a:lnTo>
                    <a:pt x="101" y="3"/>
                  </a:lnTo>
                  <a:lnTo>
                    <a:pt x="100" y="3"/>
                  </a:lnTo>
                  <a:lnTo>
                    <a:pt x="100" y="4"/>
                  </a:lnTo>
                  <a:lnTo>
                    <a:pt x="100" y="4"/>
                  </a:lnTo>
                  <a:lnTo>
                    <a:pt x="101" y="4"/>
                  </a:lnTo>
                  <a:lnTo>
                    <a:pt x="103" y="3"/>
                  </a:lnTo>
                  <a:lnTo>
                    <a:pt x="120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1" y="4"/>
                  </a:lnTo>
                  <a:lnTo>
                    <a:pt x="132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2" y="5"/>
                  </a:lnTo>
                  <a:lnTo>
                    <a:pt x="164" y="7"/>
                  </a:lnTo>
                  <a:lnTo>
                    <a:pt x="164" y="8"/>
                  </a:lnTo>
                  <a:lnTo>
                    <a:pt x="162" y="9"/>
                  </a:lnTo>
                  <a:lnTo>
                    <a:pt x="161" y="10"/>
                  </a:lnTo>
                  <a:lnTo>
                    <a:pt x="160" y="10"/>
                  </a:lnTo>
                  <a:lnTo>
                    <a:pt x="82" y="9"/>
                  </a:lnTo>
                  <a:lnTo>
                    <a:pt x="4" y="7"/>
                  </a:lnTo>
                  <a:lnTo>
                    <a:pt x="3" y="7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3" name="Freeform 1058"/>
            <p:cNvSpPr>
              <a:spLocks noEditPoints="1"/>
            </p:cNvSpPr>
            <p:nvPr/>
          </p:nvSpPr>
          <p:spPr bwMode="auto">
            <a:xfrm>
              <a:off x="5308600" y="407987"/>
              <a:ext cx="65088" cy="60325"/>
            </a:xfrm>
            <a:custGeom>
              <a:avLst/>
              <a:gdLst>
                <a:gd name="T0" fmla="*/ 24 w 41"/>
                <a:gd name="T1" fmla="*/ 2 h 38"/>
                <a:gd name="T2" fmla="*/ 16 w 41"/>
                <a:gd name="T3" fmla="*/ 6 h 38"/>
                <a:gd name="T4" fmla="*/ 13 w 41"/>
                <a:gd name="T5" fmla="*/ 8 h 38"/>
                <a:gd name="T6" fmla="*/ 11 w 41"/>
                <a:gd name="T7" fmla="*/ 9 h 38"/>
                <a:gd name="T8" fmla="*/ 9 w 41"/>
                <a:gd name="T9" fmla="*/ 9 h 38"/>
                <a:gd name="T10" fmla="*/ 9 w 41"/>
                <a:gd name="T11" fmla="*/ 10 h 38"/>
                <a:gd name="T12" fmla="*/ 9 w 41"/>
                <a:gd name="T13" fmla="*/ 10 h 38"/>
                <a:gd name="T14" fmla="*/ 8 w 41"/>
                <a:gd name="T15" fmla="*/ 14 h 38"/>
                <a:gd name="T16" fmla="*/ 7 w 41"/>
                <a:gd name="T17" fmla="*/ 18 h 38"/>
                <a:gd name="T18" fmla="*/ 7 w 41"/>
                <a:gd name="T19" fmla="*/ 18 h 38"/>
                <a:gd name="T20" fmla="*/ 7 w 41"/>
                <a:gd name="T21" fmla="*/ 18 h 38"/>
                <a:gd name="T22" fmla="*/ 7 w 41"/>
                <a:gd name="T23" fmla="*/ 19 h 38"/>
                <a:gd name="T24" fmla="*/ 8 w 41"/>
                <a:gd name="T25" fmla="*/ 23 h 38"/>
                <a:gd name="T26" fmla="*/ 12 w 41"/>
                <a:gd name="T27" fmla="*/ 27 h 38"/>
                <a:gd name="T28" fmla="*/ 15 w 41"/>
                <a:gd name="T29" fmla="*/ 30 h 38"/>
                <a:gd name="T30" fmla="*/ 20 w 41"/>
                <a:gd name="T31" fmla="*/ 30 h 38"/>
                <a:gd name="T32" fmla="*/ 24 w 41"/>
                <a:gd name="T33" fmla="*/ 30 h 38"/>
                <a:gd name="T34" fmla="*/ 26 w 41"/>
                <a:gd name="T35" fmla="*/ 30 h 38"/>
                <a:gd name="T36" fmla="*/ 26 w 41"/>
                <a:gd name="T37" fmla="*/ 30 h 38"/>
                <a:gd name="T38" fmla="*/ 28 w 41"/>
                <a:gd name="T39" fmla="*/ 30 h 38"/>
                <a:gd name="T40" fmla="*/ 28 w 41"/>
                <a:gd name="T41" fmla="*/ 29 h 38"/>
                <a:gd name="T42" fmla="*/ 33 w 41"/>
                <a:gd name="T43" fmla="*/ 23 h 38"/>
                <a:gd name="T44" fmla="*/ 34 w 41"/>
                <a:gd name="T45" fmla="*/ 16 h 38"/>
                <a:gd name="T46" fmla="*/ 30 w 41"/>
                <a:gd name="T47" fmla="*/ 9 h 38"/>
                <a:gd name="T48" fmla="*/ 23 w 41"/>
                <a:gd name="T49" fmla="*/ 6 h 38"/>
                <a:gd name="T50" fmla="*/ 25 w 41"/>
                <a:gd name="T51" fmla="*/ 4 h 38"/>
                <a:gd name="T52" fmla="*/ 25 w 41"/>
                <a:gd name="T53" fmla="*/ 2 h 38"/>
                <a:gd name="T54" fmla="*/ 24 w 41"/>
                <a:gd name="T55" fmla="*/ 2 h 38"/>
                <a:gd name="T56" fmla="*/ 19 w 41"/>
                <a:gd name="T57" fmla="*/ 0 h 38"/>
                <a:gd name="T58" fmla="*/ 19 w 41"/>
                <a:gd name="T59" fmla="*/ 0 h 38"/>
                <a:gd name="T60" fmla="*/ 29 w 41"/>
                <a:gd name="T61" fmla="*/ 0 h 38"/>
                <a:gd name="T62" fmla="*/ 37 w 41"/>
                <a:gd name="T63" fmla="*/ 5 h 38"/>
                <a:gd name="T64" fmla="*/ 41 w 41"/>
                <a:gd name="T65" fmla="*/ 16 h 38"/>
                <a:gd name="T66" fmla="*/ 40 w 41"/>
                <a:gd name="T67" fmla="*/ 26 h 38"/>
                <a:gd name="T68" fmla="*/ 34 w 41"/>
                <a:gd name="T69" fmla="*/ 34 h 38"/>
                <a:gd name="T70" fmla="*/ 25 w 41"/>
                <a:gd name="T71" fmla="*/ 38 h 38"/>
                <a:gd name="T72" fmla="*/ 16 w 41"/>
                <a:gd name="T73" fmla="*/ 36 h 38"/>
                <a:gd name="T74" fmla="*/ 8 w 41"/>
                <a:gd name="T75" fmla="*/ 34 h 38"/>
                <a:gd name="T76" fmla="*/ 3 w 41"/>
                <a:gd name="T77" fmla="*/ 27 h 38"/>
                <a:gd name="T78" fmla="*/ 0 w 41"/>
                <a:gd name="T79" fmla="*/ 19 h 38"/>
                <a:gd name="T80" fmla="*/ 0 w 41"/>
                <a:gd name="T81" fmla="*/ 14 h 38"/>
                <a:gd name="T82" fmla="*/ 2 w 41"/>
                <a:gd name="T83" fmla="*/ 9 h 38"/>
                <a:gd name="T84" fmla="*/ 4 w 41"/>
                <a:gd name="T85" fmla="*/ 5 h 38"/>
                <a:gd name="T86" fmla="*/ 8 w 41"/>
                <a:gd name="T87" fmla="*/ 2 h 38"/>
                <a:gd name="T88" fmla="*/ 13 w 41"/>
                <a:gd name="T89" fmla="*/ 0 h 38"/>
                <a:gd name="T90" fmla="*/ 19 w 41"/>
                <a:gd name="T9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" h="38">
                  <a:moveTo>
                    <a:pt x="24" y="2"/>
                  </a:moveTo>
                  <a:lnTo>
                    <a:pt x="16" y="6"/>
                  </a:lnTo>
                  <a:lnTo>
                    <a:pt x="13" y="8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8" y="14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9"/>
                  </a:lnTo>
                  <a:lnTo>
                    <a:pt x="8" y="23"/>
                  </a:lnTo>
                  <a:lnTo>
                    <a:pt x="12" y="27"/>
                  </a:lnTo>
                  <a:lnTo>
                    <a:pt x="15" y="30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28" y="29"/>
                  </a:lnTo>
                  <a:lnTo>
                    <a:pt x="33" y="23"/>
                  </a:lnTo>
                  <a:lnTo>
                    <a:pt x="34" y="16"/>
                  </a:lnTo>
                  <a:lnTo>
                    <a:pt x="30" y="9"/>
                  </a:lnTo>
                  <a:lnTo>
                    <a:pt x="23" y="6"/>
                  </a:lnTo>
                  <a:lnTo>
                    <a:pt x="25" y="4"/>
                  </a:lnTo>
                  <a:lnTo>
                    <a:pt x="25" y="2"/>
                  </a:lnTo>
                  <a:lnTo>
                    <a:pt x="24" y="2"/>
                  </a:lnTo>
                  <a:close/>
                  <a:moveTo>
                    <a:pt x="19" y="0"/>
                  </a:moveTo>
                  <a:lnTo>
                    <a:pt x="19" y="0"/>
                  </a:lnTo>
                  <a:lnTo>
                    <a:pt x="29" y="0"/>
                  </a:lnTo>
                  <a:lnTo>
                    <a:pt x="37" y="5"/>
                  </a:lnTo>
                  <a:lnTo>
                    <a:pt x="41" y="16"/>
                  </a:lnTo>
                  <a:lnTo>
                    <a:pt x="40" y="26"/>
                  </a:lnTo>
                  <a:lnTo>
                    <a:pt x="34" y="34"/>
                  </a:lnTo>
                  <a:lnTo>
                    <a:pt x="25" y="38"/>
                  </a:lnTo>
                  <a:lnTo>
                    <a:pt x="16" y="36"/>
                  </a:lnTo>
                  <a:lnTo>
                    <a:pt x="8" y="34"/>
                  </a:lnTo>
                  <a:lnTo>
                    <a:pt x="3" y="27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4" name="Freeform 1059"/>
            <p:cNvSpPr>
              <a:spLocks/>
            </p:cNvSpPr>
            <p:nvPr/>
          </p:nvSpPr>
          <p:spPr bwMode="auto">
            <a:xfrm>
              <a:off x="5314950" y="231775"/>
              <a:ext cx="58738" cy="53975"/>
            </a:xfrm>
            <a:custGeom>
              <a:avLst/>
              <a:gdLst>
                <a:gd name="T0" fmla="*/ 26 w 37"/>
                <a:gd name="T1" fmla="*/ 1 h 34"/>
                <a:gd name="T2" fmla="*/ 22 w 37"/>
                <a:gd name="T3" fmla="*/ 6 h 34"/>
                <a:gd name="T4" fmla="*/ 15 w 37"/>
                <a:gd name="T5" fmla="*/ 13 h 34"/>
                <a:gd name="T6" fmla="*/ 5 w 37"/>
                <a:gd name="T7" fmla="*/ 21 h 34"/>
                <a:gd name="T8" fmla="*/ 5 w 37"/>
                <a:gd name="T9" fmla="*/ 21 h 34"/>
                <a:gd name="T10" fmla="*/ 34 w 37"/>
                <a:gd name="T11" fmla="*/ 5 h 34"/>
                <a:gd name="T12" fmla="*/ 36 w 37"/>
                <a:gd name="T13" fmla="*/ 5 h 34"/>
                <a:gd name="T14" fmla="*/ 36 w 37"/>
                <a:gd name="T15" fmla="*/ 6 h 34"/>
                <a:gd name="T16" fmla="*/ 24 w 37"/>
                <a:gd name="T17" fmla="*/ 21 h 34"/>
                <a:gd name="T18" fmla="*/ 34 w 37"/>
                <a:gd name="T19" fmla="*/ 14 h 34"/>
                <a:gd name="T20" fmla="*/ 36 w 37"/>
                <a:gd name="T21" fmla="*/ 15 h 34"/>
                <a:gd name="T22" fmla="*/ 25 w 37"/>
                <a:gd name="T23" fmla="*/ 24 h 34"/>
                <a:gd name="T24" fmla="*/ 28 w 37"/>
                <a:gd name="T25" fmla="*/ 24 h 34"/>
                <a:gd name="T26" fmla="*/ 36 w 37"/>
                <a:gd name="T27" fmla="*/ 21 h 34"/>
                <a:gd name="T28" fmla="*/ 34 w 37"/>
                <a:gd name="T29" fmla="*/ 24 h 34"/>
                <a:gd name="T30" fmla="*/ 28 w 37"/>
                <a:gd name="T31" fmla="*/ 30 h 34"/>
                <a:gd name="T32" fmla="*/ 26 w 37"/>
                <a:gd name="T33" fmla="*/ 28 h 34"/>
                <a:gd name="T34" fmla="*/ 30 w 37"/>
                <a:gd name="T35" fmla="*/ 26 h 34"/>
                <a:gd name="T36" fmla="*/ 25 w 37"/>
                <a:gd name="T37" fmla="*/ 28 h 34"/>
                <a:gd name="T38" fmla="*/ 16 w 37"/>
                <a:gd name="T39" fmla="*/ 34 h 34"/>
                <a:gd name="T40" fmla="*/ 15 w 37"/>
                <a:gd name="T41" fmla="*/ 32 h 34"/>
                <a:gd name="T42" fmla="*/ 19 w 37"/>
                <a:gd name="T43" fmla="*/ 27 h 34"/>
                <a:gd name="T44" fmla="*/ 29 w 37"/>
                <a:gd name="T45" fmla="*/ 19 h 34"/>
                <a:gd name="T46" fmla="*/ 16 w 37"/>
                <a:gd name="T47" fmla="*/ 26 h 34"/>
                <a:gd name="T48" fmla="*/ 9 w 37"/>
                <a:gd name="T49" fmla="*/ 30 h 34"/>
                <a:gd name="T50" fmla="*/ 8 w 37"/>
                <a:gd name="T51" fmla="*/ 28 h 34"/>
                <a:gd name="T52" fmla="*/ 8 w 37"/>
                <a:gd name="T53" fmla="*/ 27 h 34"/>
                <a:gd name="T54" fmla="*/ 28 w 37"/>
                <a:gd name="T55" fmla="*/ 10 h 34"/>
                <a:gd name="T56" fmla="*/ 5 w 37"/>
                <a:gd name="T57" fmla="*/ 23 h 34"/>
                <a:gd name="T58" fmla="*/ 0 w 37"/>
                <a:gd name="T59" fmla="*/ 23 h 34"/>
                <a:gd name="T60" fmla="*/ 5 w 37"/>
                <a:gd name="T61" fmla="*/ 18 h 34"/>
                <a:gd name="T62" fmla="*/ 15 w 37"/>
                <a:gd name="T63" fmla="*/ 11 h 34"/>
                <a:gd name="T64" fmla="*/ 22 w 37"/>
                <a:gd name="T65" fmla="*/ 3 h 34"/>
                <a:gd name="T66" fmla="*/ 5 w 37"/>
                <a:gd name="T67" fmla="*/ 14 h 34"/>
                <a:gd name="T68" fmla="*/ 4 w 37"/>
                <a:gd name="T69" fmla="*/ 14 h 34"/>
                <a:gd name="T70" fmla="*/ 5 w 37"/>
                <a:gd name="T71" fmla="*/ 13 h 34"/>
                <a:gd name="T72" fmla="*/ 25 w 37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" h="34">
                  <a:moveTo>
                    <a:pt x="25" y="0"/>
                  </a:moveTo>
                  <a:lnTo>
                    <a:pt x="26" y="1"/>
                  </a:lnTo>
                  <a:lnTo>
                    <a:pt x="26" y="1"/>
                  </a:lnTo>
                  <a:lnTo>
                    <a:pt x="22" y="6"/>
                  </a:lnTo>
                  <a:lnTo>
                    <a:pt x="19" y="10"/>
                  </a:lnTo>
                  <a:lnTo>
                    <a:pt x="15" y="13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4" y="22"/>
                  </a:lnTo>
                  <a:lnTo>
                    <a:pt x="5" y="21"/>
                  </a:lnTo>
                  <a:lnTo>
                    <a:pt x="20" y="13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13" y="26"/>
                  </a:lnTo>
                  <a:lnTo>
                    <a:pt x="24" y="21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0" y="21"/>
                  </a:lnTo>
                  <a:lnTo>
                    <a:pt x="25" y="24"/>
                  </a:lnTo>
                  <a:lnTo>
                    <a:pt x="20" y="30"/>
                  </a:lnTo>
                  <a:lnTo>
                    <a:pt x="28" y="24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7" y="21"/>
                  </a:lnTo>
                  <a:lnTo>
                    <a:pt x="34" y="24"/>
                  </a:lnTo>
                  <a:lnTo>
                    <a:pt x="32" y="27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6" y="28"/>
                  </a:lnTo>
                  <a:lnTo>
                    <a:pt x="30" y="26"/>
                  </a:lnTo>
                  <a:lnTo>
                    <a:pt x="33" y="23"/>
                  </a:lnTo>
                  <a:lnTo>
                    <a:pt x="25" y="28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5" y="34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9" y="27"/>
                  </a:lnTo>
                  <a:lnTo>
                    <a:pt x="24" y="23"/>
                  </a:lnTo>
                  <a:lnTo>
                    <a:pt x="29" y="19"/>
                  </a:lnTo>
                  <a:lnTo>
                    <a:pt x="22" y="22"/>
                  </a:lnTo>
                  <a:lnTo>
                    <a:pt x="16" y="26"/>
                  </a:lnTo>
                  <a:lnTo>
                    <a:pt x="11" y="30"/>
                  </a:lnTo>
                  <a:lnTo>
                    <a:pt x="9" y="30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27"/>
                  </a:lnTo>
                  <a:lnTo>
                    <a:pt x="19" y="18"/>
                  </a:lnTo>
                  <a:lnTo>
                    <a:pt x="28" y="10"/>
                  </a:lnTo>
                  <a:lnTo>
                    <a:pt x="17" y="17"/>
                  </a:lnTo>
                  <a:lnTo>
                    <a:pt x="5" y="23"/>
                  </a:lnTo>
                  <a:lnTo>
                    <a:pt x="2" y="24"/>
                  </a:lnTo>
                  <a:lnTo>
                    <a:pt x="0" y="23"/>
                  </a:lnTo>
                  <a:lnTo>
                    <a:pt x="2" y="22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3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24" y="1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5" name="Freeform 1060"/>
            <p:cNvSpPr>
              <a:spLocks/>
            </p:cNvSpPr>
            <p:nvPr/>
          </p:nvSpPr>
          <p:spPr bwMode="auto">
            <a:xfrm>
              <a:off x="5226050" y="322262"/>
              <a:ext cx="247650" cy="52388"/>
            </a:xfrm>
            <a:custGeom>
              <a:avLst/>
              <a:gdLst>
                <a:gd name="T0" fmla="*/ 4 w 156"/>
                <a:gd name="T1" fmla="*/ 16 h 33"/>
                <a:gd name="T2" fmla="*/ 17 w 156"/>
                <a:gd name="T3" fmla="*/ 7 h 33"/>
                <a:gd name="T4" fmla="*/ 21 w 156"/>
                <a:gd name="T5" fmla="*/ 15 h 33"/>
                <a:gd name="T6" fmla="*/ 18 w 156"/>
                <a:gd name="T7" fmla="*/ 25 h 33"/>
                <a:gd name="T8" fmla="*/ 21 w 156"/>
                <a:gd name="T9" fmla="*/ 24 h 33"/>
                <a:gd name="T10" fmla="*/ 50 w 156"/>
                <a:gd name="T11" fmla="*/ 5 h 33"/>
                <a:gd name="T12" fmla="*/ 41 w 156"/>
                <a:gd name="T13" fmla="*/ 21 h 33"/>
                <a:gd name="T14" fmla="*/ 67 w 156"/>
                <a:gd name="T15" fmla="*/ 3 h 33"/>
                <a:gd name="T16" fmla="*/ 47 w 156"/>
                <a:gd name="T17" fmla="*/ 25 h 33"/>
                <a:gd name="T18" fmla="*/ 68 w 156"/>
                <a:gd name="T19" fmla="*/ 7 h 33"/>
                <a:gd name="T20" fmla="*/ 55 w 156"/>
                <a:gd name="T21" fmla="*/ 28 h 33"/>
                <a:gd name="T22" fmla="*/ 65 w 156"/>
                <a:gd name="T23" fmla="*/ 20 h 33"/>
                <a:gd name="T24" fmla="*/ 72 w 156"/>
                <a:gd name="T25" fmla="*/ 25 h 33"/>
                <a:gd name="T26" fmla="*/ 75 w 156"/>
                <a:gd name="T27" fmla="*/ 22 h 33"/>
                <a:gd name="T28" fmla="*/ 84 w 156"/>
                <a:gd name="T29" fmla="*/ 22 h 33"/>
                <a:gd name="T30" fmla="*/ 116 w 156"/>
                <a:gd name="T31" fmla="*/ 3 h 33"/>
                <a:gd name="T32" fmla="*/ 127 w 156"/>
                <a:gd name="T33" fmla="*/ 4 h 33"/>
                <a:gd name="T34" fmla="*/ 137 w 156"/>
                <a:gd name="T35" fmla="*/ 4 h 33"/>
                <a:gd name="T36" fmla="*/ 144 w 156"/>
                <a:gd name="T37" fmla="*/ 7 h 33"/>
                <a:gd name="T38" fmla="*/ 153 w 156"/>
                <a:gd name="T39" fmla="*/ 7 h 33"/>
                <a:gd name="T40" fmla="*/ 143 w 156"/>
                <a:gd name="T41" fmla="*/ 29 h 33"/>
                <a:gd name="T42" fmla="*/ 149 w 156"/>
                <a:gd name="T43" fmla="*/ 22 h 33"/>
                <a:gd name="T44" fmla="*/ 149 w 156"/>
                <a:gd name="T45" fmla="*/ 29 h 33"/>
                <a:gd name="T46" fmla="*/ 153 w 156"/>
                <a:gd name="T47" fmla="*/ 32 h 33"/>
                <a:gd name="T48" fmla="*/ 150 w 156"/>
                <a:gd name="T49" fmla="*/ 24 h 33"/>
                <a:gd name="T50" fmla="*/ 139 w 156"/>
                <a:gd name="T51" fmla="*/ 33 h 33"/>
                <a:gd name="T52" fmla="*/ 150 w 156"/>
                <a:gd name="T53" fmla="*/ 9 h 33"/>
                <a:gd name="T54" fmla="*/ 128 w 156"/>
                <a:gd name="T55" fmla="*/ 33 h 33"/>
                <a:gd name="T56" fmla="*/ 141 w 156"/>
                <a:gd name="T57" fmla="*/ 13 h 33"/>
                <a:gd name="T58" fmla="*/ 116 w 156"/>
                <a:gd name="T59" fmla="*/ 32 h 33"/>
                <a:gd name="T60" fmla="*/ 133 w 156"/>
                <a:gd name="T61" fmla="*/ 9 h 33"/>
                <a:gd name="T62" fmla="*/ 126 w 156"/>
                <a:gd name="T63" fmla="*/ 7 h 33"/>
                <a:gd name="T64" fmla="*/ 97 w 156"/>
                <a:gd name="T65" fmla="*/ 32 h 33"/>
                <a:gd name="T66" fmla="*/ 115 w 156"/>
                <a:gd name="T67" fmla="*/ 5 h 33"/>
                <a:gd name="T68" fmla="*/ 82 w 156"/>
                <a:gd name="T69" fmla="*/ 32 h 33"/>
                <a:gd name="T70" fmla="*/ 97 w 156"/>
                <a:gd name="T71" fmla="*/ 13 h 33"/>
                <a:gd name="T72" fmla="*/ 82 w 156"/>
                <a:gd name="T73" fmla="*/ 22 h 33"/>
                <a:gd name="T74" fmla="*/ 96 w 156"/>
                <a:gd name="T75" fmla="*/ 5 h 33"/>
                <a:gd name="T76" fmla="*/ 65 w 156"/>
                <a:gd name="T77" fmla="*/ 30 h 33"/>
                <a:gd name="T78" fmla="*/ 82 w 156"/>
                <a:gd name="T79" fmla="*/ 7 h 33"/>
                <a:gd name="T80" fmla="*/ 50 w 156"/>
                <a:gd name="T81" fmla="*/ 32 h 33"/>
                <a:gd name="T82" fmla="*/ 72 w 156"/>
                <a:gd name="T83" fmla="*/ 5 h 33"/>
                <a:gd name="T84" fmla="*/ 43 w 156"/>
                <a:gd name="T85" fmla="*/ 29 h 33"/>
                <a:gd name="T86" fmla="*/ 61 w 156"/>
                <a:gd name="T87" fmla="*/ 7 h 33"/>
                <a:gd name="T88" fmla="*/ 34 w 156"/>
                <a:gd name="T89" fmla="*/ 30 h 33"/>
                <a:gd name="T90" fmla="*/ 52 w 156"/>
                <a:gd name="T91" fmla="*/ 5 h 33"/>
                <a:gd name="T92" fmla="*/ 27 w 156"/>
                <a:gd name="T93" fmla="*/ 28 h 33"/>
                <a:gd name="T94" fmla="*/ 41 w 156"/>
                <a:gd name="T95" fmla="*/ 9 h 33"/>
                <a:gd name="T96" fmla="*/ 13 w 156"/>
                <a:gd name="T97" fmla="*/ 30 h 33"/>
                <a:gd name="T98" fmla="*/ 29 w 156"/>
                <a:gd name="T99" fmla="*/ 12 h 33"/>
                <a:gd name="T100" fmla="*/ 31 w 156"/>
                <a:gd name="T101" fmla="*/ 8 h 33"/>
                <a:gd name="T102" fmla="*/ 9 w 156"/>
                <a:gd name="T103" fmla="*/ 20 h 33"/>
                <a:gd name="T104" fmla="*/ 3 w 156"/>
                <a:gd name="T105" fmla="*/ 21 h 33"/>
                <a:gd name="T106" fmla="*/ 12 w 156"/>
                <a:gd name="T107" fmla="*/ 4 h 33"/>
                <a:gd name="T108" fmla="*/ 3 w 156"/>
                <a:gd name="T109" fmla="*/ 15 h 33"/>
                <a:gd name="T110" fmla="*/ 14 w 156"/>
                <a:gd name="T1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6" h="33">
                  <a:moveTo>
                    <a:pt x="14" y="0"/>
                  </a:moveTo>
                  <a:lnTo>
                    <a:pt x="14" y="0"/>
                  </a:lnTo>
                  <a:lnTo>
                    <a:pt x="16" y="1"/>
                  </a:lnTo>
                  <a:lnTo>
                    <a:pt x="14" y="3"/>
                  </a:lnTo>
                  <a:lnTo>
                    <a:pt x="10" y="8"/>
                  </a:lnTo>
                  <a:lnTo>
                    <a:pt x="6" y="13"/>
                  </a:lnTo>
                  <a:lnTo>
                    <a:pt x="5" y="15"/>
                  </a:lnTo>
                  <a:lnTo>
                    <a:pt x="4" y="16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10" y="12"/>
                  </a:lnTo>
                  <a:lnTo>
                    <a:pt x="17" y="7"/>
                  </a:lnTo>
                  <a:lnTo>
                    <a:pt x="24" y="3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3"/>
                  </a:lnTo>
                  <a:lnTo>
                    <a:pt x="26" y="3"/>
                  </a:lnTo>
                  <a:lnTo>
                    <a:pt x="17" y="16"/>
                  </a:lnTo>
                  <a:lnTo>
                    <a:pt x="5" y="26"/>
                  </a:lnTo>
                  <a:lnTo>
                    <a:pt x="21" y="15"/>
                  </a:lnTo>
                  <a:lnTo>
                    <a:pt x="37" y="3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3"/>
                  </a:lnTo>
                  <a:lnTo>
                    <a:pt x="33" y="11"/>
                  </a:lnTo>
                  <a:lnTo>
                    <a:pt x="26" y="17"/>
                  </a:lnTo>
                  <a:lnTo>
                    <a:pt x="18" y="25"/>
                  </a:lnTo>
                  <a:lnTo>
                    <a:pt x="17" y="26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8" y="26"/>
                  </a:lnTo>
                  <a:lnTo>
                    <a:pt x="20" y="25"/>
                  </a:lnTo>
                  <a:lnTo>
                    <a:pt x="21" y="25"/>
                  </a:lnTo>
                  <a:lnTo>
                    <a:pt x="21" y="24"/>
                  </a:lnTo>
                  <a:lnTo>
                    <a:pt x="34" y="13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50" y="1"/>
                  </a:lnTo>
                  <a:lnTo>
                    <a:pt x="48" y="3"/>
                  </a:lnTo>
                  <a:lnTo>
                    <a:pt x="44" y="9"/>
                  </a:lnTo>
                  <a:lnTo>
                    <a:pt x="50" y="5"/>
                  </a:lnTo>
                  <a:lnTo>
                    <a:pt x="55" y="1"/>
                  </a:lnTo>
                  <a:lnTo>
                    <a:pt x="56" y="1"/>
                  </a:lnTo>
                  <a:lnTo>
                    <a:pt x="56" y="1"/>
                  </a:lnTo>
                  <a:lnTo>
                    <a:pt x="58" y="1"/>
                  </a:lnTo>
                  <a:lnTo>
                    <a:pt x="58" y="3"/>
                  </a:lnTo>
                  <a:lnTo>
                    <a:pt x="48" y="11"/>
                  </a:lnTo>
                  <a:lnTo>
                    <a:pt x="42" y="20"/>
                  </a:lnTo>
                  <a:lnTo>
                    <a:pt x="41" y="21"/>
                  </a:lnTo>
                  <a:lnTo>
                    <a:pt x="39" y="24"/>
                  </a:lnTo>
                  <a:lnTo>
                    <a:pt x="38" y="25"/>
                  </a:lnTo>
                  <a:lnTo>
                    <a:pt x="37" y="26"/>
                  </a:lnTo>
                  <a:lnTo>
                    <a:pt x="44" y="21"/>
                  </a:lnTo>
                  <a:lnTo>
                    <a:pt x="54" y="11"/>
                  </a:lnTo>
                  <a:lnTo>
                    <a:pt x="65" y="3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7" y="4"/>
                  </a:lnTo>
                  <a:lnTo>
                    <a:pt x="60" y="11"/>
                  </a:lnTo>
                  <a:lnTo>
                    <a:pt x="54" y="17"/>
                  </a:lnTo>
                  <a:lnTo>
                    <a:pt x="52" y="18"/>
                  </a:lnTo>
                  <a:lnTo>
                    <a:pt x="51" y="20"/>
                  </a:lnTo>
                  <a:lnTo>
                    <a:pt x="50" y="21"/>
                  </a:lnTo>
                  <a:lnTo>
                    <a:pt x="48" y="22"/>
                  </a:lnTo>
                  <a:lnTo>
                    <a:pt x="47" y="25"/>
                  </a:lnTo>
                  <a:lnTo>
                    <a:pt x="47" y="25"/>
                  </a:lnTo>
                  <a:lnTo>
                    <a:pt x="46" y="26"/>
                  </a:lnTo>
                  <a:lnTo>
                    <a:pt x="47" y="26"/>
                  </a:lnTo>
                  <a:lnTo>
                    <a:pt x="48" y="25"/>
                  </a:lnTo>
                  <a:lnTo>
                    <a:pt x="54" y="20"/>
                  </a:lnTo>
                  <a:lnTo>
                    <a:pt x="58" y="16"/>
                  </a:lnTo>
                  <a:lnTo>
                    <a:pt x="63" y="11"/>
                  </a:lnTo>
                  <a:lnTo>
                    <a:pt x="68" y="7"/>
                  </a:lnTo>
                  <a:lnTo>
                    <a:pt x="73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4"/>
                  </a:lnTo>
                  <a:lnTo>
                    <a:pt x="67" y="15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5" y="28"/>
                  </a:lnTo>
                  <a:lnTo>
                    <a:pt x="55" y="28"/>
                  </a:lnTo>
                  <a:lnTo>
                    <a:pt x="56" y="26"/>
                  </a:lnTo>
                  <a:lnTo>
                    <a:pt x="58" y="26"/>
                  </a:lnTo>
                  <a:lnTo>
                    <a:pt x="59" y="25"/>
                  </a:lnTo>
                  <a:lnTo>
                    <a:pt x="61" y="24"/>
                  </a:lnTo>
                  <a:lnTo>
                    <a:pt x="63" y="22"/>
                  </a:lnTo>
                  <a:lnTo>
                    <a:pt x="64" y="21"/>
                  </a:lnTo>
                  <a:lnTo>
                    <a:pt x="65" y="20"/>
                  </a:lnTo>
                  <a:lnTo>
                    <a:pt x="69" y="16"/>
                  </a:lnTo>
                  <a:lnTo>
                    <a:pt x="75" y="11"/>
                  </a:lnTo>
                  <a:lnTo>
                    <a:pt x="80" y="7"/>
                  </a:lnTo>
                  <a:lnTo>
                    <a:pt x="85" y="4"/>
                  </a:lnTo>
                  <a:lnTo>
                    <a:pt x="86" y="4"/>
                  </a:lnTo>
                  <a:lnTo>
                    <a:pt x="86" y="5"/>
                  </a:lnTo>
                  <a:lnTo>
                    <a:pt x="78" y="15"/>
                  </a:lnTo>
                  <a:lnTo>
                    <a:pt x="72" y="25"/>
                  </a:lnTo>
                  <a:lnTo>
                    <a:pt x="71" y="26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71" y="26"/>
                  </a:lnTo>
                  <a:lnTo>
                    <a:pt x="72" y="25"/>
                  </a:lnTo>
                  <a:lnTo>
                    <a:pt x="73" y="24"/>
                  </a:lnTo>
                  <a:lnTo>
                    <a:pt x="75" y="22"/>
                  </a:lnTo>
                  <a:lnTo>
                    <a:pt x="75" y="21"/>
                  </a:lnTo>
                  <a:lnTo>
                    <a:pt x="86" y="11"/>
                  </a:lnTo>
                  <a:lnTo>
                    <a:pt x="98" y="3"/>
                  </a:lnTo>
                  <a:lnTo>
                    <a:pt x="99" y="3"/>
                  </a:lnTo>
                  <a:lnTo>
                    <a:pt x="99" y="4"/>
                  </a:lnTo>
                  <a:lnTo>
                    <a:pt x="93" y="12"/>
                  </a:lnTo>
                  <a:lnTo>
                    <a:pt x="85" y="21"/>
                  </a:lnTo>
                  <a:lnTo>
                    <a:pt x="84" y="22"/>
                  </a:lnTo>
                  <a:lnTo>
                    <a:pt x="96" y="12"/>
                  </a:lnTo>
                  <a:lnTo>
                    <a:pt x="107" y="4"/>
                  </a:lnTo>
                  <a:lnTo>
                    <a:pt x="109" y="4"/>
                  </a:lnTo>
                  <a:lnTo>
                    <a:pt x="109" y="5"/>
                  </a:lnTo>
                  <a:lnTo>
                    <a:pt x="102" y="13"/>
                  </a:lnTo>
                  <a:lnTo>
                    <a:pt x="109" y="8"/>
                  </a:lnTo>
                  <a:lnTo>
                    <a:pt x="116" y="3"/>
                  </a:lnTo>
                  <a:lnTo>
                    <a:pt x="116" y="3"/>
                  </a:lnTo>
                  <a:lnTo>
                    <a:pt x="118" y="3"/>
                  </a:lnTo>
                  <a:lnTo>
                    <a:pt x="118" y="3"/>
                  </a:lnTo>
                  <a:lnTo>
                    <a:pt x="118" y="4"/>
                  </a:lnTo>
                  <a:lnTo>
                    <a:pt x="115" y="12"/>
                  </a:lnTo>
                  <a:lnTo>
                    <a:pt x="110" y="20"/>
                  </a:lnTo>
                  <a:lnTo>
                    <a:pt x="114" y="15"/>
                  </a:lnTo>
                  <a:lnTo>
                    <a:pt x="120" y="9"/>
                  </a:lnTo>
                  <a:lnTo>
                    <a:pt x="127" y="4"/>
                  </a:lnTo>
                  <a:lnTo>
                    <a:pt x="128" y="4"/>
                  </a:lnTo>
                  <a:lnTo>
                    <a:pt x="128" y="5"/>
                  </a:lnTo>
                  <a:lnTo>
                    <a:pt x="118" y="21"/>
                  </a:lnTo>
                  <a:lnTo>
                    <a:pt x="116" y="22"/>
                  </a:lnTo>
                  <a:lnTo>
                    <a:pt x="115" y="24"/>
                  </a:lnTo>
                  <a:lnTo>
                    <a:pt x="126" y="13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9" y="4"/>
                  </a:lnTo>
                  <a:lnTo>
                    <a:pt x="139" y="4"/>
                  </a:lnTo>
                  <a:lnTo>
                    <a:pt x="139" y="5"/>
                  </a:lnTo>
                  <a:lnTo>
                    <a:pt x="131" y="17"/>
                  </a:lnTo>
                  <a:lnTo>
                    <a:pt x="120" y="29"/>
                  </a:lnTo>
                  <a:lnTo>
                    <a:pt x="131" y="17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45" y="7"/>
                  </a:lnTo>
                  <a:lnTo>
                    <a:pt x="145" y="7"/>
                  </a:lnTo>
                  <a:lnTo>
                    <a:pt x="143" y="15"/>
                  </a:lnTo>
                  <a:lnTo>
                    <a:pt x="137" y="21"/>
                  </a:lnTo>
                  <a:lnTo>
                    <a:pt x="136" y="24"/>
                  </a:lnTo>
                  <a:lnTo>
                    <a:pt x="141" y="18"/>
                  </a:lnTo>
                  <a:lnTo>
                    <a:pt x="147" y="12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4" y="7"/>
                  </a:lnTo>
                  <a:lnTo>
                    <a:pt x="154" y="8"/>
                  </a:lnTo>
                  <a:lnTo>
                    <a:pt x="152" y="15"/>
                  </a:lnTo>
                  <a:lnTo>
                    <a:pt x="148" y="21"/>
                  </a:lnTo>
                  <a:lnTo>
                    <a:pt x="144" y="26"/>
                  </a:lnTo>
                  <a:lnTo>
                    <a:pt x="143" y="29"/>
                  </a:lnTo>
                  <a:lnTo>
                    <a:pt x="141" y="29"/>
                  </a:lnTo>
                  <a:lnTo>
                    <a:pt x="143" y="29"/>
                  </a:lnTo>
                  <a:lnTo>
                    <a:pt x="143" y="28"/>
                  </a:lnTo>
                  <a:lnTo>
                    <a:pt x="144" y="26"/>
                  </a:lnTo>
                  <a:lnTo>
                    <a:pt x="145" y="25"/>
                  </a:lnTo>
                  <a:lnTo>
                    <a:pt x="147" y="24"/>
                  </a:lnTo>
                  <a:lnTo>
                    <a:pt x="148" y="22"/>
                  </a:lnTo>
                  <a:lnTo>
                    <a:pt x="149" y="22"/>
                  </a:lnTo>
                  <a:lnTo>
                    <a:pt x="150" y="21"/>
                  </a:lnTo>
                  <a:lnTo>
                    <a:pt x="152" y="20"/>
                  </a:lnTo>
                  <a:lnTo>
                    <a:pt x="153" y="18"/>
                  </a:lnTo>
                  <a:lnTo>
                    <a:pt x="154" y="18"/>
                  </a:lnTo>
                  <a:lnTo>
                    <a:pt x="156" y="18"/>
                  </a:lnTo>
                  <a:lnTo>
                    <a:pt x="156" y="18"/>
                  </a:lnTo>
                  <a:lnTo>
                    <a:pt x="153" y="25"/>
                  </a:lnTo>
                  <a:lnTo>
                    <a:pt x="149" y="29"/>
                  </a:lnTo>
                  <a:lnTo>
                    <a:pt x="149" y="30"/>
                  </a:lnTo>
                  <a:lnTo>
                    <a:pt x="150" y="30"/>
                  </a:lnTo>
                  <a:lnTo>
                    <a:pt x="150" y="30"/>
                  </a:lnTo>
                  <a:lnTo>
                    <a:pt x="152" y="30"/>
                  </a:lnTo>
                  <a:lnTo>
                    <a:pt x="153" y="29"/>
                  </a:lnTo>
                  <a:lnTo>
                    <a:pt x="154" y="30"/>
                  </a:lnTo>
                  <a:lnTo>
                    <a:pt x="154" y="30"/>
                  </a:lnTo>
                  <a:lnTo>
                    <a:pt x="153" y="32"/>
                  </a:lnTo>
                  <a:lnTo>
                    <a:pt x="150" y="32"/>
                  </a:lnTo>
                  <a:lnTo>
                    <a:pt x="147" y="33"/>
                  </a:lnTo>
                  <a:lnTo>
                    <a:pt x="145" y="32"/>
                  </a:lnTo>
                  <a:lnTo>
                    <a:pt x="147" y="32"/>
                  </a:lnTo>
                  <a:lnTo>
                    <a:pt x="149" y="28"/>
                  </a:lnTo>
                  <a:lnTo>
                    <a:pt x="150" y="26"/>
                  </a:lnTo>
                  <a:lnTo>
                    <a:pt x="150" y="25"/>
                  </a:lnTo>
                  <a:lnTo>
                    <a:pt x="150" y="24"/>
                  </a:lnTo>
                  <a:lnTo>
                    <a:pt x="149" y="25"/>
                  </a:lnTo>
                  <a:lnTo>
                    <a:pt x="148" y="25"/>
                  </a:lnTo>
                  <a:lnTo>
                    <a:pt x="147" y="26"/>
                  </a:lnTo>
                  <a:lnTo>
                    <a:pt x="144" y="28"/>
                  </a:lnTo>
                  <a:lnTo>
                    <a:pt x="143" y="29"/>
                  </a:lnTo>
                  <a:lnTo>
                    <a:pt x="141" y="30"/>
                  </a:lnTo>
                  <a:lnTo>
                    <a:pt x="140" y="32"/>
                  </a:lnTo>
                  <a:lnTo>
                    <a:pt x="139" y="33"/>
                  </a:lnTo>
                  <a:lnTo>
                    <a:pt x="137" y="33"/>
                  </a:lnTo>
                  <a:lnTo>
                    <a:pt x="137" y="32"/>
                  </a:lnTo>
                  <a:lnTo>
                    <a:pt x="137" y="32"/>
                  </a:lnTo>
                  <a:lnTo>
                    <a:pt x="144" y="22"/>
                  </a:lnTo>
                  <a:lnTo>
                    <a:pt x="150" y="13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50" y="9"/>
                  </a:lnTo>
                  <a:lnTo>
                    <a:pt x="150" y="11"/>
                  </a:lnTo>
                  <a:lnTo>
                    <a:pt x="149" y="12"/>
                  </a:lnTo>
                  <a:lnTo>
                    <a:pt x="148" y="12"/>
                  </a:lnTo>
                  <a:lnTo>
                    <a:pt x="148" y="13"/>
                  </a:lnTo>
                  <a:lnTo>
                    <a:pt x="147" y="15"/>
                  </a:lnTo>
                  <a:lnTo>
                    <a:pt x="141" y="21"/>
                  </a:lnTo>
                  <a:lnTo>
                    <a:pt x="135" y="28"/>
                  </a:lnTo>
                  <a:lnTo>
                    <a:pt x="128" y="33"/>
                  </a:lnTo>
                  <a:lnTo>
                    <a:pt x="127" y="33"/>
                  </a:lnTo>
                  <a:lnTo>
                    <a:pt x="126" y="33"/>
                  </a:lnTo>
                  <a:lnTo>
                    <a:pt x="126" y="33"/>
                  </a:lnTo>
                  <a:lnTo>
                    <a:pt x="126" y="32"/>
                  </a:lnTo>
                  <a:lnTo>
                    <a:pt x="131" y="28"/>
                  </a:lnTo>
                  <a:lnTo>
                    <a:pt x="135" y="22"/>
                  </a:lnTo>
                  <a:lnTo>
                    <a:pt x="139" y="17"/>
                  </a:lnTo>
                  <a:lnTo>
                    <a:pt x="141" y="13"/>
                  </a:lnTo>
                  <a:lnTo>
                    <a:pt x="143" y="9"/>
                  </a:lnTo>
                  <a:lnTo>
                    <a:pt x="137" y="15"/>
                  </a:lnTo>
                  <a:lnTo>
                    <a:pt x="131" y="21"/>
                  </a:lnTo>
                  <a:lnTo>
                    <a:pt x="124" y="26"/>
                  </a:lnTo>
                  <a:lnTo>
                    <a:pt x="118" y="33"/>
                  </a:lnTo>
                  <a:lnTo>
                    <a:pt x="118" y="33"/>
                  </a:lnTo>
                  <a:lnTo>
                    <a:pt x="116" y="33"/>
                  </a:lnTo>
                  <a:lnTo>
                    <a:pt x="116" y="32"/>
                  </a:lnTo>
                  <a:lnTo>
                    <a:pt x="116" y="32"/>
                  </a:lnTo>
                  <a:lnTo>
                    <a:pt x="127" y="20"/>
                  </a:lnTo>
                  <a:lnTo>
                    <a:pt x="133" y="11"/>
                  </a:lnTo>
                  <a:lnTo>
                    <a:pt x="135" y="8"/>
                  </a:lnTo>
                  <a:lnTo>
                    <a:pt x="136" y="8"/>
                  </a:lnTo>
                  <a:lnTo>
                    <a:pt x="136" y="7"/>
                  </a:lnTo>
                  <a:lnTo>
                    <a:pt x="135" y="8"/>
                  </a:lnTo>
                  <a:lnTo>
                    <a:pt x="133" y="9"/>
                  </a:lnTo>
                  <a:lnTo>
                    <a:pt x="111" y="32"/>
                  </a:lnTo>
                  <a:lnTo>
                    <a:pt x="110" y="32"/>
                  </a:lnTo>
                  <a:lnTo>
                    <a:pt x="110" y="30"/>
                  </a:lnTo>
                  <a:lnTo>
                    <a:pt x="110" y="30"/>
                  </a:lnTo>
                  <a:lnTo>
                    <a:pt x="120" y="13"/>
                  </a:lnTo>
                  <a:lnTo>
                    <a:pt x="122" y="12"/>
                  </a:lnTo>
                  <a:lnTo>
                    <a:pt x="124" y="9"/>
                  </a:lnTo>
                  <a:lnTo>
                    <a:pt x="126" y="7"/>
                  </a:lnTo>
                  <a:lnTo>
                    <a:pt x="118" y="13"/>
                  </a:lnTo>
                  <a:lnTo>
                    <a:pt x="109" y="22"/>
                  </a:lnTo>
                  <a:lnTo>
                    <a:pt x="99" y="32"/>
                  </a:lnTo>
                  <a:lnTo>
                    <a:pt x="97" y="33"/>
                  </a:lnTo>
                  <a:lnTo>
                    <a:pt x="96" y="33"/>
                  </a:lnTo>
                  <a:lnTo>
                    <a:pt x="96" y="33"/>
                  </a:lnTo>
                  <a:lnTo>
                    <a:pt x="96" y="32"/>
                  </a:lnTo>
                  <a:lnTo>
                    <a:pt x="97" y="32"/>
                  </a:lnTo>
                  <a:lnTo>
                    <a:pt x="102" y="26"/>
                  </a:lnTo>
                  <a:lnTo>
                    <a:pt x="107" y="20"/>
                  </a:lnTo>
                  <a:lnTo>
                    <a:pt x="111" y="15"/>
                  </a:lnTo>
                  <a:lnTo>
                    <a:pt x="111" y="13"/>
                  </a:lnTo>
                  <a:lnTo>
                    <a:pt x="113" y="11"/>
                  </a:lnTo>
                  <a:lnTo>
                    <a:pt x="114" y="8"/>
                  </a:lnTo>
                  <a:lnTo>
                    <a:pt x="114" y="7"/>
                  </a:lnTo>
                  <a:lnTo>
                    <a:pt x="115" y="5"/>
                  </a:lnTo>
                  <a:lnTo>
                    <a:pt x="111" y="8"/>
                  </a:lnTo>
                  <a:lnTo>
                    <a:pt x="107" y="12"/>
                  </a:lnTo>
                  <a:lnTo>
                    <a:pt x="97" y="21"/>
                  </a:lnTo>
                  <a:lnTo>
                    <a:pt x="85" y="32"/>
                  </a:lnTo>
                  <a:lnTo>
                    <a:pt x="84" y="33"/>
                  </a:lnTo>
                  <a:lnTo>
                    <a:pt x="82" y="33"/>
                  </a:lnTo>
                  <a:lnTo>
                    <a:pt x="82" y="32"/>
                  </a:lnTo>
                  <a:lnTo>
                    <a:pt x="82" y="32"/>
                  </a:lnTo>
                  <a:lnTo>
                    <a:pt x="82" y="30"/>
                  </a:lnTo>
                  <a:lnTo>
                    <a:pt x="90" y="24"/>
                  </a:lnTo>
                  <a:lnTo>
                    <a:pt x="97" y="16"/>
                  </a:lnTo>
                  <a:lnTo>
                    <a:pt x="99" y="13"/>
                  </a:lnTo>
                  <a:lnTo>
                    <a:pt x="102" y="9"/>
                  </a:lnTo>
                  <a:lnTo>
                    <a:pt x="105" y="7"/>
                  </a:lnTo>
                  <a:lnTo>
                    <a:pt x="101" y="9"/>
                  </a:lnTo>
                  <a:lnTo>
                    <a:pt x="97" y="13"/>
                  </a:lnTo>
                  <a:lnTo>
                    <a:pt x="90" y="18"/>
                  </a:lnTo>
                  <a:lnTo>
                    <a:pt x="84" y="25"/>
                  </a:lnTo>
                  <a:lnTo>
                    <a:pt x="76" y="30"/>
                  </a:lnTo>
                  <a:lnTo>
                    <a:pt x="76" y="32"/>
                  </a:lnTo>
                  <a:lnTo>
                    <a:pt x="75" y="32"/>
                  </a:lnTo>
                  <a:lnTo>
                    <a:pt x="75" y="30"/>
                  </a:lnTo>
                  <a:lnTo>
                    <a:pt x="75" y="30"/>
                  </a:lnTo>
                  <a:lnTo>
                    <a:pt x="82" y="22"/>
                  </a:lnTo>
                  <a:lnTo>
                    <a:pt x="89" y="13"/>
                  </a:lnTo>
                  <a:lnTo>
                    <a:pt x="90" y="13"/>
                  </a:lnTo>
                  <a:lnTo>
                    <a:pt x="90" y="12"/>
                  </a:lnTo>
                  <a:lnTo>
                    <a:pt x="93" y="11"/>
                  </a:lnTo>
                  <a:lnTo>
                    <a:pt x="94" y="9"/>
                  </a:lnTo>
                  <a:lnTo>
                    <a:pt x="96" y="8"/>
                  </a:lnTo>
                  <a:lnTo>
                    <a:pt x="96" y="7"/>
                  </a:lnTo>
                  <a:lnTo>
                    <a:pt x="96" y="5"/>
                  </a:lnTo>
                  <a:lnTo>
                    <a:pt x="96" y="7"/>
                  </a:lnTo>
                  <a:lnTo>
                    <a:pt x="93" y="8"/>
                  </a:lnTo>
                  <a:lnTo>
                    <a:pt x="80" y="18"/>
                  </a:lnTo>
                  <a:lnTo>
                    <a:pt x="67" y="30"/>
                  </a:lnTo>
                  <a:lnTo>
                    <a:pt x="67" y="32"/>
                  </a:lnTo>
                  <a:lnTo>
                    <a:pt x="65" y="32"/>
                  </a:lnTo>
                  <a:lnTo>
                    <a:pt x="65" y="30"/>
                  </a:lnTo>
                  <a:lnTo>
                    <a:pt x="65" y="30"/>
                  </a:lnTo>
                  <a:lnTo>
                    <a:pt x="73" y="20"/>
                  </a:lnTo>
                  <a:lnTo>
                    <a:pt x="80" y="11"/>
                  </a:lnTo>
                  <a:lnTo>
                    <a:pt x="81" y="9"/>
                  </a:lnTo>
                  <a:lnTo>
                    <a:pt x="81" y="9"/>
                  </a:lnTo>
                  <a:lnTo>
                    <a:pt x="82" y="8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2" y="7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3" y="15"/>
                  </a:lnTo>
                  <a:lnTo>
                    <a:pt x="67" y="21"/>
                  </a:lnTo>
                  <a:lnTo>
                    <a:pt x="61" y="25"/>
                  </a:lnTo>
                  <a:lnTo>
                    <a:pt x="54" y="30"/>
                  </a:lnTo>
                  <a:lnTo>
                    <a:pt x="51" y="32"/>
                  </a:lnTo>
                  <a:lnTo>
                    <a:pt x="50" y="32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50" y="29"/>
                  </a:lnTo>
                  <a:lnTo>
                    <a:pt x="58" y="21"/>
                  </a:lnTo>
                  <a:lnTo>
                    <a:pt x="65" y="13"/>
                  </a:lnTo>
                  <a:lnTo>
                    <a:pt x="67" y="11"/>
                  </a:lnTo>
                  <a:lnTo>
                    <a:pt x="69" y="8"/>
                  </a:lnTo>
                  <a:lnTo>
                    <a:pt x="72" y="5"/>
                  </a:lnTo>
                  <a:lnTo>
                    <a:pt x="64" y="12"/>
                  </a:lnTo>
                  <a:lnTo>
                    <a:pt x="58" y="18"/>
                  </a:lnTo>
                  <a:lnTo>
                    <a:pt x="52" y="24"/>
                  </a:lnTo>
                  <a:lnTo>
                    <a:pt x="44" y="29"/>
                  </a:lnTo>
                  <a:lnTo>
                    <a:pt x="44" y="30"/>
                  </a:lnTo>
                  <a:lnTo>
                    <a:pt x="43" y="30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8" y="21"/>
                  </a:lnTo>
                  <a:lnTo>
                    <a:pt x="55" y="13"/>
                  </a:lnTo>
                  <a:lnTo>
                    <a:pt x="55" y="12"/>
                  </a:lnTo>
                  <a:lnTo>
                    <a:pt x="56" y="12"/>
                  </a:lnTo>
                  <a:lnTo>
                    <a:pt x="58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3" y="5"/>
                  </a:lnTo>
                  <a:lnTo>
                    <a:pt x="63" y="5"/>
                  </a:lnTo>
                  <a:lnTo>
                    <a:pt x="61" y="7"/>
                  </a:lnTo>
                  <a:lnTo>
                    <a:pt x="60" y="8"/>
                  </a:lnTo>
                  <a:lnTo>
                    <a:pt x="58" y="11"/>
                  </a:lnTo>
                  <a:lnTo>
                    <a:pt x="47" y="20"/>
                  </a:lnTo>
                  <a:lnTo>
                    <a:pt x="37" y="29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8" y="22"/>
                  </a:lnTo>
                  <a:lnTo>
                    <a:pt x="43" y="16"/>
                  </a:lnTo>
                  <a:lnTo>
                    <a:pt x="46" y="11"/>
                  </a:lnTo>
                  <a:lnTo>
                    <a:pt x="51" y="7"/>
                  </a:lnTo>
                  <a:lnTo>
                    <a:pt x="52" y="5"/>
                  </a:lnTo>
                  <a:lnTo>
                    <a:pt x="54" y="4"/>
                  </a:lnTo>
                  <a:lnTo>
                    <a:pt x="52" y="4"/>
                  </a:lnTo>
                  <a:lnTo>
                    <a:pt x="51" y="5"/>
                  </a:lnTo>
                  <a:lnTo>
                    <a:pt x="39" y="17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7" y="29"/>
                  </a:lnTo>
                  <a:lnTo>
                    <a:pt x="27" y="28"/>
                  </a:lnTo>
                  <a:lnTo>
                    <a:pt x="27" y="28"/>
                  </a:lnTo>
                  <a:lnTo>
                    <a:pt x="44" y="5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4" y="5"/>
                  </a:lnTo>
                  <a:lnTo>
                    <a:pt x="43" y="7"/>
                  </a:lnTo>
                  <a:lnTo>
                    <a:pt x="42" y="8"/>
                  </a:lnTo>
                  <a:lnTo>
                    <a:pt x="41" y="9"/>
                  </a:lnTo>
                  <a:lnTo>
                    <a:pt x="39" y="9"/>
                  </a:lnTo>
                  <a:lnTo>
                    <a:pt x="39" y="11"/>
                  </a:lnTo>
                  <a:lnTo>
                    <a:pt x="34" y="15"/>
                  </a:lnTo>
                  <a:lnTo>
                    <a:pt x="29" y="2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2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8" y="22"/>
                  </a:lnTo>
                  <a:lnTo>
                    <a:pt x="25" y="16"/>
                  </a:lnTo>
                  <a:lnTo>
                    <a:pt x="26" y="16"/>
                  </a:lnTo>
                  <a:lnTo>
                    <a:pt x="27" y="15"/>
                  </a:lnTo>
                  <a:lnTo>
                    <a:pt x="29" y="12"/>
                  </a:lnTo>
                  <a:lnTo>
                    <a:pt x="30" y="11"/>
                  </a:lnTo>
                  <a:lnTo>
                    <a:pt x="31" y="9"/>
                  </a:lnTo>
                  <a:lnTo>
                    <a:pt x="33" y="8"/>
                  </a:lnTo>
                  <a:lnTo>
                    <a:pt x="34" y="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5"/>
                  </a:lnTo>
                  <a:lnTo>
                    <a:pt x="31" y="8"/>
                  </a:lnTo>
                  <a:lnTo>
                    <a:pt x="18" y="18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3" y="29"/>
                  </a:lnTo>
                  <a:lnTo>
                    <a:pt x="1" y="29"/>
                  </a:lnTo>
                  <a:lnTo>
                    <a:pt x="3" y="28"/>
                  </a:lnTo>
                  <a:lnTo>
                    <a:pt x="3" y="26"/>
                  </a:lnTo>
                  <a:lnTo>
                    <a:pt x="9" y="20"/>
                  </a:lnTo>
                  <a:lnTo>
                    <a:pt x="16" y="13"/>
                  </a:lnTo>
                  <a:lnTo>
                    <a:pt x="21" y="7"/>
                  </a:lnTo>
                  <a:lnTo>
                    <a:pt x="22" y="5"/>
                  </a:lnTo>
                  <a:lnTo>
                    <a:pt x="24" y="4"/>
                  </a:lnTo>
                  <a:lnTo>
                    <a:pt x="22" y="5"/>
                  </a:lnTo>
                  <a:lnTo>
                    <a:pt x="20" y="7"/>
                  </a:lnTo>
                  <a:lnTo>
                    <a:pt x="12" y="13"/>
                  </a:lnTo>
                  <a:lnTo>
                    <a:pt x="3" y="21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3" y="16"/>
                  </a:lnTo>
                  <a:lnTo>
                    <a:pt x="9" y="7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9" y="5"/>
                  </a:lnTo>
                  <a:lnTo>
                    <a:pt x="8" y="8"/>
                  </a:lnTo>
                  <a:lnTo>
                    <a:pt x="6" y="9"/>
                  </a:lnTo>
                  <a:lnTo>
                    <a:pt x="5" y="11"/>
                  </a:lnTo>
                  <a:lnTo>
                    <a:pt x="4" y="13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3"/>
                  </a:lnTo>
                  <a:lnTo>
                    <a:pt x="3" y="11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6" name="Freeform 1061"/>
            <p:cNvSpPr>
              <a:spLocks/>
            </p:cNvSpPr>
            <p:nvPr/>
          </p:nvSpPr>
          <p:spPr bwMode="auto">
            <a:xfrm>
              <a:off x="5319712" y="411162"/>
              <a:ext cx="41275" cy="44450"/>
            </a:xfrm>
            <a:custGeom>
              <a:avLst/>
              <a:gdLst>
                <a:gd name="T0" fmla="*/ 17 w 26"/>
                <a:gd name="T1" fmla="*/ 0 h 28"/>
                <a:gd name="T2" fmla="*/ 18 w 26"/>
                <a:gd name="T3" fmla="*/ 0 h 28"/>
                <a:gd name="T4" fmla="*/ 18 w 26"/>
                <a:gd name="T5" fmla="*/ 2 h 28"/>
                <a:gd name="T6" fmla="*/ 16 w 26"/>
                <a:gd name="T7" fmla="*/ 4 h 28"/>
                <a:gd name="T8" fmla="*/ 12 w 26"/>
                <a:gd name="T9" fmla="*/ 8 h 28"/>
                <a:gd name="T10" fmla="*/ 8 w 26"/>
                <a:gd name="T11" fmla="*/ 12 h 28"/>
                <a:gd name="T12" fmla="*/ 13 w 26"/>
                <a:gd name="T13" fmla="*/ 10 h 28"/>
                <a:gd name="T14" fmla="*/ 19 w 26"/>
                <a:gd name="T15" fmla="*/ 6 h 28"/>
                <a:gd name="T16" fmla="*/ 21 w 26"/>
                <a:gd name="T17" fmla="*/ 7 h 28"/>
                <a:gd name="T18" fmla="*/ 21 w 26"/>
                <a:gd name="T19" fmla="*/ 7 h 28"/>
                <a:gd name="T20" fmla="*/ 21 w 26"/>
                <a:gd name="T21" fmla="*/ 8 h 28"/>
                <a:gd name="T22" fmla="*/ 16 w 26"/>
                <a:gd name="T23" fmla="*/ 12 h 28"/>
                <a:gd name="T24" fmla="*/ 10 w 26"/>
                <a:gd name="T25" fmla="*/ 17 h 28"/>
                <a:gd name="T26" fmla="*/ 16 w 26"/>
                <a:gd name="T27" fmla="*/ 14 h 28"/>
                <a:gd name="T28" fmla="*/ 22 w 26"/>
                <a:gd name="T29" fmla="*/ 11 h 28"/>
                <a:gd name="T30" fmla="*/ 22 w 26"/>
                <a:gd name="T31" fmla="*/ 11 h 28"/>
                <a:gd name="T32" fmla="*/ 23 w 26"/>
                <a:gd name="T33" fmla="*/ 12 h 28"/>
                <a:gd name="T34" fmla="*/ 19 w 26"/>
                <a:gd name="T35" fmla="*/ 16 h 28"/>
                <a:gd name="T36" fmla="*/ 17 w 26"/>
                <a:gd name="T37" fmla="*/ 20 h 28"/>
                <a:gd name="T38" fmla="*/ 13 w 26"/>
                <a:gd name="T39" fmla="*/ 23 h 28"/>
                <a:gd name="T40" fmla="*/ 19 w 26"/>
                <a:gd name="T41" fmla="*/ 20 h 28"/>
                <a:gd name="T42" fmla="*/ 25 w 26"/>
                <a:gd name="T43" fmla="*/ 17 h 28"/>
                <a:gd name="T44" fmla="*/ 26 w 26"/>
                <a:gd name="T45" fmla="*/ 19 h 28"/>
                <a:gd name="T46" fmla="*/ 26 w 26"/>
                <a:gd name="T47" fmla="*/ 19 h 28"/>
                <a:gd name="T48" fmla="*/ 23 w 26"/>
                <a:gd name="T49" fmla="*/ 24 h 28"/>
                <a:gd name="T50" fmla="*/ 21 w 26"/>
                <a:gd name="T51" fmla="*/ 27 h 28"/>
                <a:gd name="T52" fmla="*/ 21 w 26"/>
                <a:gd name="T53" fmla="*/ 28 h 28"/>
                <a:gd name="T54" fmla="*/ 19 w 26"/>
                <a:gd name="T55" fmla="*/ 28 h 28"/>
                <a:gd name="T56" fmla="*/ 19 w 26"/>
                <a:gd name="T57" fmla="*/ 28 h 28"/>
                <a:gd name="T58" fmla="*/ 18 w 26"/>
                <a:gd name="T59" fmla="*/ 27 h 28"/>
                <a:gd name="T60" fmla="*/ 19 w 26"/>
                <a:gd name="T61" fmla="*/ 27 h 28"/>
                <a:gd name="T62" fmla="*/ 21 w 26"/>
                <a:gd name="T63" fmla="*/ 24 h 28"/>
                <a:gd name="T64" fmla="*/ 23 w 26"/>
                <a:gd name="T65" fmla="*/ 20 h 28"/>
                <a:gd name="T66" fmla="*/ 17 w 26"/>
                <a:gd name="T67" fmla="*/ 23 h 28"/>
                <a:gd name="T68" fmla="*/ 10 w 26"/>
                <a:gd name="T69" fmla="*/ 27 h 28"/>
                <a:gd name="T70" fmla="*/ 10 w 26"/>
                <a:gd name="T71" fmla="*/ 27 h 28"/>
                <a:gd name="T72" fmla="*/ 9 w 26"/>
                <a:gd name="T73" fmla="*/ 25 h 28"/>
                <a:gd name="T74" fmla="*/ 13 w 26"/>
                <a:gd name="T75" fmla="*/ 21 h 28"/>
                <a:gd name="T76" fmla="*/ 16 w 26"/>
                <a:gd name="T77" fmla="*/ 17 h 28"/>
                <a:gd name="T78" fmla="*/ 19 w 26"/>
                <a:gd name="T79" fmla="*/ 15 h 28"/>
                <a:gd name="T80" fmla="*/ 12 w 26"/>
                <a:gd name="T81" fmla="*/ 19 h 28"/>
                <a:gd name="T82" fmla="*/ 5 w 26"/>
                <a:gd name="T83" fmla="*/ 23 h 28"/>
                <a:gd name="T84" fmla="*/ 4 w 26"/>
                <a:gd name="T85" fmla="*/ 23 h 28"/>
                <a:gd name="T86" fmla="*/ 4 w 26"/>
                <a:gd name="T87" fmla="*/ 23 h 28"/>
                <a:gd name="T88" fmla="*/ 4 w 26"/>
                <a:gd name="T89" fmla="*/ 21 h 28"/>
                <a:gd name="T90" fmla="*/ 10 w 26"/>
                <a:gd name="T91" fmla="*/ 16 h 28"/>
                <a:gd name="T92" fmla="*/ 16 w 26"/>
                <a:gd name="T93" fmla="*/ 10 h 28"/>
                <a:gd name="T94" fmla="*/ 9 w 26"/>
                <a:gd name="T95" fmla="*/ 14 h 28"/>
                <a:gd name="T96" fmla="*/ 1 w 26"/>
                <a:gd name="T97" fmla="*/ 17 h 28"/>
                <a:gd name="T98" fmla="*/ 0 w 26"/>
                <a:gd name="T99" fmla="*/ 17 h 28"/>
                <a:gd name="T100" fmla="*/ 0 w 26"/>
                <a:gd name="T101" fmla="*/ 16 h 28"/>
                <a:gd name="T102" fmla="*/ 0 w 26"/>
                <a:gd name="T103" fmla="*/ 16 h 28"/>
                <a:gd name="T104" fmla="*/ 0 w 26"/>
                <a:gd name="T105" fmla="*/ 16 h 28"/>
                <a:gd name="T106" fmla="*/ 8 w 26"/>
                <a:gd name="T107" fmla="*/ 10 h 28"/>
                <a:gd name="T108" fmla="*/ 13 w 26"/>
                <a:gd name="T109" fmla="*/ 4 h 28"/>
                <a:gd name="T110" fmla="*/ 4 w 26"/>
                <a:gd name="T111" fmla="*/ 10 h 28"/>
                <a:gd name="T112" fmla="*/ 2 w 26"/>
                <a:gd name="T113" fmla="*/ 10 h 28"/>
                <a:gd name="T114" fmla="*/ 2 w 26"/>
                <a:gd name="T115" fmla="*/ 8 h 28"/>
                <a:gd name="T116" fmla="*/ 2 w 26"/>
                <a:gd name="T117" fmla="*/ 8 h 28"/>
                <a:gd name="T118" fmla="*/ 2 w 26"/>
                <a:gd name="T119" fmla="*/ 7 h 28"/>
                <a:gd name="T120" fmla="*/ 4 w 26"/>
                <a:gd name="T121" fmla="*/ 7 h 28"/>
                <a:gd name="T122" fmla="*/ 9 w 26"/>
                <a:gd name="T123" fmla="*/ 4 h 28"/>
                <a:gd name="T124" fmla="*/ 17 w 26"/>
                <a:gd name="T12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" h="28">
                  <a:moveTo>
                    <a:pt x="17" y="0"/>
                  </a:moveTo>
                  <a:lnTo>
                    <a:pt x="18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8"/>
                  </a:lnTo>
                  <a:lnTo>
                    <a:pt x="8" y="12"/>
                  </a:lnTo>
                  <a:lnTo>
                    <a:pt x="13" y="10"/>
                  </a:lnTo>
                  <a:lnTo>
                    <a:pt x="19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8"/>
                  </a:lnTo>
                  <a:lnTo>
                    <a:pt x="16" y="12"/>
                  </a:lnTo>
                  <a:lnTo>
                    <a:pt x="10" y="17"/>
                  </a:lnTo>
                  <a:lnTo>
                    <a:pt x="16" y="14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3" y="12"/>
                  </a:lnTo>
                  <a:lnTo>
                    <a:pt x="19" y="16"/>
                  </a:lnTo>
                  <a:lnTo>
                    <a:pt x="17" y="20"/>
                  </a:lnTo>
                  <a:lnTo>
                    <a:pt x="13" y="23"/>
                  </a:lnTo>
                  <a:lnTo>
                    <a:pt x="19" y="20"/>
                  </a:lnTo>
                  <a:lnTo>
                    <a:pt x="25" y="17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3" y="24"/>
                  </a:lnTo>
                  <a:lnTo>
                    <a:pt x="21" y="27"/>
                  </a:lnTo>
                  <a:lnTo>
                    <a:pt x="21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8" y="27"/>
                  </a:lnTo>
                  <a:lnTo>
                    <a:pt x="19" y="27"/>
                  </a:lnTo>
                  <a:lnTo>
                    <a:pt x="21" y="24"/>
                  </a:lnTo>
                  <a:lnTo>
                    <a:pt x="23" y="20"/>
                  </a:lnTo>
                  <a:lnTo>
                    <a:pt x="17" y="23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9" y="25"/>
                  </a:lnTo>
                  <a:lnTo>
                    <a:pt x="13" y="21"/>
                  </a:lnTo>
                  <a:lnTo>
                    <a:pt x="16" y="17"/>
                  </a:lnTo>
                  <a:lnTo>
                    <a:pt x="19" y="15"/>
                  </a:lnTo>
                  <a:lnTo>
                    <a:pt x="12" y="19"/>
                  </a:lnTo>
                  <a:lnTo>
                    <a:pt x="5" y="23"/>
                  </a:lnTo>
                  <a:lnTo>
                    <a:pt x="4" y="23"/>
                  </a:lnTo>
                  <a:lnTo>
                    <a:pt x="4" y="23"/>
                  </a:lnTo>
                  <a:lnTo>
                    <a:pt x="4" y="21"/>
                  </a:lnTo>
                  <a:lnTo>
                    <a:pt x="10" y="16"/>
                  </a:lnTo>
                  <a:lnTo>
                    <a:pt x="16" y="10"/>
                  </a:lnTo>
                  <a:lnTo>
                    <a:pt x="9" y="14"/>
                  </a:lnTo>
                  <a:lnTo>
                    <a:pt x="1" y="17"/>
                  </a:lnTo>
                  <a:lnTo>
                    <a:pt x="0" y="17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8" y="10"/>
                  </a:lnTo>
                  <a:lnTo>
                    <a:pt x="13" y="4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7"/>
                  </a:lnTo>
                  <a:lnTo>
                    <a:pt x="4" y="7"/>
                  </a:lnTo>
                  <a:lnTo>
                    <a:pt x="9" y="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77" name="그룹 676"/>
          <p:cNvGrpSpPr/>
          <p:nvPr/>
        </p:nvGrpSpPr>
        <p:grpSpPr>
          <a:xfrm>
            <a:off x="10591437" y="604666"/>
            <a:ext cx="265113" cy="247650"/>
            <a:chOff x="5218112" y="220662"/>
            <a:chExt cx="265113" cy="247650"/>
          </a:xfrm>
        </p:grpSpPr>
        <p:sp>
          <p:nvSpPr>
            <p:cNvPr id="678" name="Rectangle 1051"/>
            <p:cNvSpPr>
              <a:spLocks noChangeArrowheads="1"/>
            </p:cNvSpPr>
            <p:nvPr/>
          </p:nvSpPr>
          <p:spPr bwMode="auto">
            <a:xfrm>
              <a:off x="5230812" y="350837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9" name="Freeform 1052"/>
            <p:cNvSpPr>
              <a:spLocks/>
            </p:cNvSpPr>
            <p:nvPr/>
          </p:nvSpPr>
          <p:spPr bwMode="auto">
            <a:xfrm>
              <a:off x="5218112" y="315912"/>
              <a:ext cx="12700" cy="60325"/>
            </a:xfrm>
            <a:custGeom>
              <a:avLst/>
              <a:gdLst>
                <a:gd name="T0" fmla="*/ 1 w 8"/>
                <a:gd name="T1" fmla="*/ 0 h 38"/>
                <a:gd name="T2" fmla="*/ 0 w 8"/>
                <a:gd name="T3" fmla="*/ 3 h 38"/>
                <a:gd name="T4" fmla="*/ 0 w 8"/>
                <a:gd name="T5" fmla="*/ 4 h 38"/>
                <a:gd name="T6" fmla="*/ 1 w 8"/>
                <a:gd name="T7" fmla="*/ 5 h 38"/>
                <a:gd name="T8" fmla="*/ 4 w 8"/>
                <a:gd name="T9" fmla="*/ 7 h 38"/>
                <a:gd name="T10" fmla="*/ 8 w 8"/>
                <a:gd name="T11" fmla="*/ 7 h 38"/>
                <a:gd name="T12" fmla="*/ 8 w 8"/>
                <a:gd name="T13" fmla="*/ 15 h 38"/>
                <a:gd name="T14" fmla="*/ 6 w 8"/>
                <a:gd name="T15" fmla="*/ 17 h 38"/>
                <a:gd name="T16" fmla="*/ 6 w 8"/>
                <a:gd name="T17" fmla="*/ 19 h 38"/>
                <a:gd name="T18" fmla="*/ 6 w 8"/>
                <a:gd name="T19" fmla="*/ 19 h 38"/>
                <a:gd name="T20" fmla="*/ 8 w 8"/>
                <a:gd name="T21" fmla="*/ 19 h 38"/>
                <a:gd name="T22" fmla="*/ 8 w 8"/>
                <a:gd name="T23" fmla="*/ 19 h 38"/>
                <a:gd name="T24" fmla="*/ 8 w 8"/>
                <a:gd name="T25" fmla="*/ 20 h 38"/>
                <a:gd name="T26" fmla="*/ 5 w 8"/>
                <a:gd name="T27" fmla="*/ 25 h 38"/>
                <a:gd name="T28" fmla="*/ 5 w 8"/>
                <a:gd name="T29" fmla="*/ 26 h 38"/>
                <a:gd name="T30" fmla="*/ 5 w 8"/>
                <a:gd name="T31" fmla="*/ 26 h 38"/>
                <a:gd name="T32" fmla="*/ 6 w 8"/>
                <a:gd name="T33" fmla="*/ 26 h 38"/>
                <a:gd name="T34" fmla="*/ 8 w 8"/>
                <a:gd name="T35" fmla="*/ 25 h 38"/>
                <a:gd name="T36" fmla="*/ 8 w 8"/>
                <a:gd name="T37" fmla="*/ 30 h 38"/>
                <a:gd name="T38" fmla="*/ 8 w 8"/>
                <a:gd name="T39" fmla="*/ 32 h 38"/>
                <a:gd name="T40" fmla="*/ 6 w 8"/>
                <a:gd name="T41" fmla="*/ 33 h 38"/>
                <a:gd name="T42" fmla="*/ 5 w 8"/>
                <a:gd name="T43" fmla="*/ 33 h 38"/>
                <a:gd name="T44" fmla="*/ 2 w 8"/>
                <a:gd name="T45" fmla="*/ 33 h 38"/>
                <a:gd name="T46" fmla="*/ 1 w 8"/>
                <a:gd name="T47" fmla="*/ 34 h 38"/>
                <a:gd name="T48" fmla="*/ 1 w 8"/>
                <a:gd name="T49" fmla="*/ 36 h 38"/>
                <a:gd name="T50" fmla="*/ 2 w 8"/>
                <a:gd name="T51" fmla="*/ 38 h 38"/>
                <a:gd name="T52" fmla="*/ 1 w 8"/>
                <a:gd name="T53" fmla="*/ 37 h 38"/>
                <a:gd name="T54" fmla="*/ 1 w 8"/>
                <a:gd name="T55" fmla="*/ 36 h 38"/>
                <a:gd name="T56" fmla="*/ 0 w 8"/>
                <a:gd name="T57" fmla="*/ 3 h 38"/>
                <a:gd name="T58" fmla="*/ 0 w 8"/>
                <a:gd name="T59" fmla="*/ 2 h 38"/>
                <a:gd name="T60" fmla="*/ 1 w 8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" h="38">
                  <a:moveTo>
                    <a:pt x="1" y="0"/>
                  </a:move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20"/>
                  </a:lnTo>
                  <a:lnTo>
                    <a:pt x="5" y="25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6" y="26"/>
                  </a:lnTo>
                  <a:lnTo>
                    <a:pt x="8" y="25"/>
                  </a:lnTo>
                  <a:lnTo>
                    <a:pt x="8" y="30"/>
                  </a:lnTo>
                  <a:lnTo>
                    <a:pt x="8" y="32"/>
                  </a:lnTo>
                  <a:lnTo>
                    <a:pt x="6" y="33"/>
                  </a:lnTo>
                  <a:lnTo>
                    <a:pt x="5" y="33"/>
                  </a:lnTo>
                  <a:lnTo>
                    <a:pt x="2" y="33"/>
                  </a:lnTo>
                  <a:lnTo>
                    <a:pt x="1" y="34"/>
                  </a:lnTo>
                  <a:lnTo>
                    <a:pt x="1" y="36"/>
                  </a:lnTo>
                  <a:lnTo>
                    <a:pt x="2" y="38"/>
                  </a:lnTo>
                  <a:lnTo>
                    <a:pt x="1" y="37"/>
                  </a:lnTo>
                  <a:lnTo>
                    <a:pt x="1" y="3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0" name="Freeform 1053"/>
            <p:cNvSpPr>
              <a:spLocks/>
            </p:cNvSpPr>
            <p:nvPr/>
          </p:nvSpPr>
          <p:spPr bwMode="auto">
            <a:xfrm>
              <a:off x="5473700" y="327025"/>
              <a:ext cx="9525" cy="57150"/>
            </a:xfrm>
            <a:custGeom>
              <a:avLst/>
              <a:gdLst>
                <a:gd name="T0" fmla="*/ 6 w 6"/>
                <a:gd name="T1" fmla="*/ 0 h 36"/>
                <a:gd name="T2" fmla="*/ 6 w 6"/>
                <a:gd name="T3" fmla="*/ 1 h 36"/>
                <a:gd name="T4" fmla="*/ 6 w 6"/>
                <a:gd name="T5" fmla="*/ 34 h 36"/>
                <a:gd name="T6" fmla="*/ 6 w 6"/>
                <a:gd name="T7" fmla="*/ 35 h 36"/>
                <a:gd name="T8" fmla="*/ 5 w 6"/>
                <a:gd name="T9" fmla="*/ 36 h 36"/>
                <a:gd name="T10" fmla="*/ 4 w 6"/>
                <a:gd name="T11" fmla="*/ 36 h 36"/>
                <a:gd name="T12" fmla="*/ 1 w 6"/>
                <a:gd name="T13" fmla="*/ 36 h 36"/>
                <a:gd name="T14" fmla="*/ 2 w 6"/>
                <a:gd name="T15" fmla="*/ 35 h 36"/>
                <a:gd name="T16" fmla="*/ 4 w 6"/>
                <a:gd name="T17" fmla="*/ 34 h 36"/>
                <a:gd name="T18" fmla="*/ 4 w 6"/>
                <a:gd name="T19" fmla="*/ 33 h 36"/>
                <a:gd name="T20" fmla="*/ 2 w 6"/>
                <a:gd name="T21" fmla="*/ 31 h 36"/>
                <a:gd name="T22" fmla="*/ 0 w 6"/>
                <a:gd name="T23" fmla="*/ 30 h 36"/>
                <a:gd name="T24" fmla="*/ 0 w 6"/>
                <a:gd name="T25" fmla="*/ 30 h 36"/>
                <a:gd name="T26" fmla="*/ 0 w 6"/>
                <a:gd name="T27" fmla="*/ 4 h 36"/>
                <a:gd name="T28" fmla="*/ 2 w 6"/>
                <a:gd name="T29" fmla="*/ 4 h 36"/>
                <a:gd name="T30" fmla="*/ 5 w 6"/>
                <a:gd name="T31" fmla="*/ 4 h 36"/>
                <a:gd name="T32" fmla="*/ 6 w 6"/>
                <a:gd name="T33" fmla="*/ 2 h 36"/>
                <a:gd name="T34" fmla="*/ 6 w 6"/>
                <a:gd name="T3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36">
                  <a:moveTo>
                    <a:pt x="6" y="0"/>
                  </a:moveTo>
                  <a:lnTo>
                    <a:pt x="6" y="1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6"/>
                  </a:lnTo>
                  <a:lnTo>
                    <a:pt x="2" y="35"/>
                  </a:lnTo>
                  <a:lnTo>
                    <a:pt x="4" y="34"/>
                  </a:lnTo>
                  <a:lnTo>
                    <a:pt x="4" y="33"/>
                  </a:lnTo>
                  <a:lnTo>
                    <a:pt x="2" y="31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4"/>
                  </a:lnTo>
                  <a:lnTo>
                    <a:pt x="2" y="4"/>
                  </a:lnTo>
                  <a:lnTo>
                    <a:pt x="5" y="4"/>
                  </a:lnTo>
                  <a:lnTo>
                    <a:pt x="6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1" name="Freeform 1054"/>
            <p:cNvSpPr>
              <a:spLocks/>
            </p:cNvSpPr>
            <p:nvPr/>
          </p:nvSpPr>
          <p:spPr bwMode="auto">
            <a:xfrm>
              <a:off x="5321300" y="265112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2" name="Freeform 1055"/>
            <p:cNvSpPr>
              <a:spLocks noEditPoints="1"/>
            </p:cNvSpPr>
            <p:nvPr/>
          </p:nvSpPr>
          <p:spPr bwMode="auto">
            <a:xfrm>
              <a:off x="5311775" y="220662"/>
              <a:ext cx="76200" cy="76200"/>
            </a:xfrm>
            <a:custGeom>
              <a:avLst/>
              <a:gdLst>
                <a:gd name="T0" fmla="*/ 27 w 48"/>
                <a:gd name="T1" fmla="*/ 7 h 48"/>
                <a:gd name="T2" fmla="*/ 27 w 48"/>
                <a:gd name="T3" fmla="*/ 7 h 48"/>
                <a:gd name="T4" fmla="*/ 26 w 48"/>
                <a:gd name="T5" fmla="*/ 8 h 48"/>
                <a:gd name="T6" fmla="*/ 23 w 48"/>
                <a:gd name="T7" fmla="*/ 7 h 48"/>
                <a:gd name="T8" fmla="*/ 19 w 48"/>
                <a:gd name="T9" fmla="*/ 8 h 48"/>
                <a:gd name="T10" fmla="*/ 14 w 48"/>
                <a:gd name="T11" fmla="*/ 9 h 48"/>
                <a:gd name="T12" fmla="*/ 11 w 48"/>
                <a:gd name="T13" fmla="*/ 12 h 48"/>
                <a:gd name="T14" fmla="*/ 9 w 48"/>
                <a:gd name="T15" fmla="*/ 16 h 48"/>
                <a:gd name="T16" fmla="*/ 7 w 48"/>
                <a:gd name="T17" fmla="*/ 20 h 48"/>
                <a:gd name="T18" fmla="*/ 6 w 48"/>
                <a:gd name="T19" fmla="*/ 20 h 48"/>
                <a:gd name="T20" fmla="*/ 6 w 48"/>
                <a:gd name="T21" fmla="*/ 21 h 48"/>
                <a:gd name="T22" fmla="*/ 6 w 48"/>
                <a:gd name="T23" fmla="*/ 21 h 48"/>
                <a:gd name="T24" fmla="*/ 7 w 48"/>
                <a:gd name="T25" fmla="*/ 21 h 48"/>
                <a:gd name="T26" fmla="*/ 7 w 48"/>
                <a:gd name="T27" fmla="*/ 25 h 48"/>
                <a:gd name="T28" fmla="*/ 4 w 48"/>
                <a:gd name="T29" fmla="*/ 29 h 48"/>
                <a:gd name="T30" fmla="*/ 2 w 48"/>
                <a:gd name="T31" fmla="*/ 30 h 48"/>
                <a:gd name="T32" fmla="*/ 4 w 48"/>
                <a:gd name="T33" fmla="*/ 31 h 48"/>
                <a:gd name="T34" fmla="*/ 7 w 48"/>
                <a:gd name="T35" fmla="*/ 30 h 48"/>
                <a:gd name="T36" fmla="*/ 9 w 48"/>
                <a:gd name="T37" fmla="*/ 33 h 48"/>
                <a:gd name="T38" fmla="*/ 10 w 48"/>
                <a:gd name="T39" fmla="*/ 34 h 48"/>
                <a:gd name="T40" fmla="*/ 10 w 48"/>
                <a:gd name="T41" fmla="*/ 35 h 48"/>
                <a:gd name="T42" fmla="*/ 10 w 48"/>
                <a:gd name="T43" fmla="*/ 35 h 48"/>
                <a:gd name="T44" fmla="*/ 10 w 48"/>
                <a:gd name="T45" fmla="*/ 37 h 48"/>
                <a:gd name="T46" fmla="*/ 11 w 48"/>
                <a:gd name="T47" fmla="*/ 37 h 48"/>
                <a:gd name="T48" fmla="*/ 13 w 48"/>
                <a:gd name="T49" fmla="*/ 37 h 48"/>
                <a:gd name="T50" fmla="*/ 14 w 48"/>
                <a:gd name="T51" fmla="*/ 38 h 48"/>
                <a:gd name="T52" fmla="*/ 17 w 48"/>
                <a:gd name="T53" fmla="*/ 39 h 48"/>
                <a:gd name="T54" fmla="*/ 17 w 48"/>
                <a:gd name="T55" fmla="*/ 41 h 48"/>
                <a:gd name="T56" fmla="*/ 18 w 48"/>
                <a:gd name="T57" fmla="*/ 41 h 48"/>
                <a:gd name="T58" fmla="*/ 18 w 48"/>
                <a:gd name="T59" fmla="*/ 41 h 48"/>
                <a:gd name="T60" fmla="*/ 21 w 48"/>
                <a:gd name="T61" fmla="*/ 41 h 48"/>
                <a:gd name="T62" fmla="*/ 26 w 48"/>
                <a:gd name="T63" fmla="*/ 41 h 48"/>
                <a:gd name="T64" fmla="*/ 30 w 48"/>
                <a:gd name="T65" fmla="*/ 39 h 48"/>
                <a:gd name="T66" fmla="*/ 34 w 48"/>
                <a:gd name="T67" fmla="*/ 37 h 48"/>
                <a:gd name="T68" fmla="*/ 38 w 48"/>
                <a:gd name="T69" fmla="*/ 33 h 48"/>
                <a:gd name="T70" fmla="*/ 40 w 48"/>
                <a:gd name="T71" fmla="*/ 30 h 48"/>
                <a:gd name="T72" fmla="*/ 42 w 48"/>
                <a:gd name="T73" fmla="*/ 25 h 48"/>
                <a:gd name="T74" fmla="*/ 42 w 48"/>
                <a:gd name="T75" fmla="*/ 20 h 48"/>
                <a:gd name="T76" fmla="*/ 40 w 48"/>
                <a:gd name="T77" fmla="*/ 16 h 48"/>
                <a:gd name="T78" fmla="*/ 38 w 48"/>
                <a:gd name="T79" fmla="*/ 13 h 48"/>
                <a:gd name="T80" fmla="*/ 38 w 48"/>
                <a:gd name="T81" fmla="*/ 12 h 48"/>
                <a:gd name="T82" fmla="*/ 36 w 48"/>
                <a:gd name="T83" fmla="*/ 12 h 48"/>
                <a:gd name="T84" fmla="*/ 32 w 48"/>
                <a:gd name="T85" fmla="*/ 9 h 48"/>
                <a:gd name="T86" fmla="*/ 28 w 48"/>
                <a:gd name="T87" fmla="*/ 8 h 48"/>
                <a:gd name="T88" fmla="*/ 27 w 48"/>
                <a:gd name="T89" fmla="*/ 7 h 48"/>
                <a:gd name="T90" fmla="*/ 27 w 48"/>
                <a:gd name="T91" fmla="*/ 0 h 48"/>
                <a:gd name="T92" fmla="*/ 39 w 48"/>
                <a:gd name="T93" fmla="*/ 5 h 48"/>
                <a:gd name="T94" fmla="*/ 47 w 48"/>
                <a:gd name="T95" fmla="*/ 13 h 48"/>
                <a:gd name="T96" fmla="*/ 48 w 48"/>
                <a:gd name="T97" fmla="*/ 25 h 48"/>
                <a:gd name="T98" fmla="*/ 43 w 48"/>
                <a:gd name="T99" fmla="*/ 38 h 48"/>
                <a:gd name="T100" fmla="*/ 34 w 48"/>
                <a:gd name="T101" fmla="*/ 45 h 48"/>
                <a:gd name="T102" fmla="*/ 21 w 48"/>
                <a:gd name="T103" fmla="*/ 48 h 48"/>
                <a:gd name="T104" fmla="*/ 21 w 48"/>
                <a:gd name="T105" fmla="*/ 47 h 48"/>
                <a:gd name="T106" fmla="*/ 21 w 48"/>
                <a:gd name="T107" fmla="*/ 47 h 48"/>
                <a:gd name="T108" fmla="*/ 19 w 48"/>
                <a:gd name="T109" fmla="*/ 47 h 48"/>
                <a:gd name="T110" fmla="*/ 19 w 48"/>
                <a:gd name="T111" fmla="*/ 47 h 48"/>
                <a:gd name="T112" fmla="*/ 9 w 48"/>
                <a:gd name="T113" fmla="*/ 43 h 48"/>
                <a:gd name="T114" fmla="*/ 2 w 48"/>
                <a:gd name="T115" fmla="*/ 35 h 48"/>
                <a:gd name="T116" fmla="*/ 0 w 48"/>
                <a:gd name="T117" fmla="*/ 25 h 48"/>
                <a:gd name="T118" fmla="*/ 2 w 48"/>
                <a:gd name="T119" fmla="*/ 16 h 48"/>
                <a:gd name="T120" fmla="*/ 7 w 48"/>
                <a:gd name="T121" fmla="*/ 7 h 48"/>
                <a:gd name="T122" fmla="*/ 15 w 48"/>
                <a:gd name="T123" fmla="*/ 1 h 48"/>
                <a:gd name="T124" fmla="*/ 27 w 48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48">
                  <a:moveTo>
                    <a:pt x="27" y="7"/>
                  </a:moveTo>
                  <a:lnTo>
                    <a:pt x="27" y="7"/>
                  </a:lnTo>
                  <a:lnTo>
                    <a:pt x="26" y="8"/>
                  </a:lnTo>
                  <a:lnTo>
                    <a:pt x="23" y="7"/>
                  </a:lnTo>
                  <a:lnTo>
                    <a:pt x="19" y="8"/>
                  </a:lnTo>
                  <a:lnTo>
                    <a:pt x="14" y="9"/>
                  </a:lnTo>
                  <a:lnTo>
                    <a:pt x="11" y="12"/>
                  </a:lnTo>
                  <a:lnTo>
                    <a:pt x="9" y="16"/>
                  </a:lnTo>
                  <a:lnTo>
                    <a:pt x="7" y="20"/>
                  </a:lnTo>
                  <a:lnTo>
                    <a:pt x="6" y="20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7" y="21"/>
                  </a:lnTo>
                  <a:lnTo>
                    <a:pt x="7" y="25"/>
                  </a:lnTo>
                  <a:lnTo>
                    <a:pt x="4" y="29"/>
                  </a:lnTo>
                  <a:lnTo>
                    <a:pt x="2" y="30"/>
                  </a:lnTo>
                  <a:lnTo>
                    <a:pt x="4" y="31"/>
                  </a:lnTo>
                  <a:lnTo>
                    <a:pt x="7" y="30"/>
                  </a:lnTo>
                  <a:lnTo>
                    <a:pt x="9" y="33"/>
                  </a:lnTo>
                  <a:lnTo>
                    <a:pt x="10" y="34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0" y="37"/>
                  </a:lnTo>
                  <a:lnTo>
                    <a:pt x="11" y="37"/>
                  </a:lnTo>
                  <a:lnTo>
                    <a:pt x="13" y="37"/>
                  </a:lnTo>
                  <a:lnTo>
                    <a:pt x="14" y="38"/>
                  </a:lnTo>
                  <a:lnTo>
                    <a:pt x="17" y="39"/>
                  </a:lnTo>
                  <a:lnTo>
                    <a:pt x="17" y="41"/>
                  </a:lnTo>
                  <a:lnTo>
                    <a:pt x="18" y="41"/>
                  </a:lnTo>
                  <a:lnTo>
                    <a:pt x="18" y="41"/>
                  </a:lnTo>
                  <a:lnTo>
                    <a:pt x="21" y="41"/>
                  </a:lnTo>
                  <a:lnTo>
                    <a:pt x="26" y="41"/>
                  </a:lnTo>
                  <a:lnTo>
                    <a:pt x="30" y="39"/>
                  </a:lnTo>
                  <a:lnTo>
                    <a:pt x="34" y="37"/>
                  </a:lnTo>
                  <a:lnTo>
                    <a:pt x="38" y="33"/>
                  </a:lnTo>
                  <a:lnTo>
                    <a:pt x="40" y="30"/>
                  </a:lnTo>
                  <a:lnTo>
                    <a:pt x="42" y="25"/>
                  </a:lnTo>
                  <a:lnTo>
                    <a:pt x="42" y="20"/>
                  </a:lnTo>
                  <a:lnTo>
                    <a:pt x="40" y="16"/>
                  </a:lnTo>
                  <a:lnTo>
                    <a:pt x="38" y="13"/>
                  </a:lnTo>
                  <a:lnTo>
                    <a:pt x="38" y="12"/>
                  </a:lnTo>
                  <a:lnTo>
                    <a:pt x="36" y="12"/>
                  </a:lnTo>
                  <a:lnTo>
                    <a:pt x="32" y="9"/>
                  </a:lnTo>
                  <a:lnTo>
                    <a:pt x="28" y="8"/>
                  </a:lnTo>
                  <a:lnTo>
                    <a:pt x="27" y="7"/>
                  </a:lnTo>
                  <a:close/>
                  <a:moveTo>
                    <a:pt x="27" y="0"/>
                  </a:moveTo>
                  <a:lnTo>
                    <a:pt x="39" y="5"/>
                  </a:lnTo>
                  <a:lnTo>
                    <a:pt x="47" y="13"/>
                  </a:lnTo>
                  <a:lnTo>
                    <a:pt x="48" y="25"/>
                  </a:lnTo>
                  <a:lnTo>
                    <a:pt x="43" y="38"/>
                  </a:lnTo>
                  <a:lnTo>
                    <a:pt x="34" y="45"/>
                  </a:lnTo>
                  <a:lnTo>
                    <a:pt x="21" y="48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9" y="47"/>
                  </a:lnTo>
                  <a:lnTo>
                    <a:pt x="9" y="43"/>
                  </a:lnTo>
                  <a:lnTo>
                    <a:pt x="2" y="35"/>
                  </a:lnTo>
                  <a:lnTo>
                    <a:pt x="0" y="25"/>
                  </a:lnTo>
                  <a:lnTo>
                    <a:pt x="2" y="16"/>
                  </a:lnTo>
                  <a:lnTo>
                    <a:pt x="7" y="7"/>
                  </a:lnTo>
                  <a:lnTo>
                    <a:pt x="15" y="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3" name="Freeform 1056"/>
            <p:cNvSpPr>
              <a:spLocks/>
            </p:cNvSpPr>
            <p:nvPr/>
          </p:nvSpPr>
          <p:spPr bwMode="auto">
            <a:xfrm>
              <a:off x="5218112" y="314325"/>
              <a:ext cx="265113" cy="19050"/>
            </a:xfrm>
            <a:custGeom>
              <a:avLst/>
              <a:gdLst>
                <a:gd name="T0" fmla="*/ 51 w 167"/>
                <a:gd name="T1" fmla="*/ 0 h 12"/>
                <a:gd name="T2" fmla="*/ 97 w 167"/>
                <a:gd name="T3" fmla="*/ 0 h 12"/>
                <a:gd name="T4" fmla="*/ 131 w 167"/>
                <a:gd name="T5" fmla="*/ 3 h 12"/>
                <a:gd name="T6" fmla="*/ 165 w 167"/>
                <a:gd name="T7" fmla="*/ 5 h 12"/>
                <a:gd name="T8" fmla="*/ 166 w 167"/>
                <a:gd name="T9" fmla="*/ 6 h 12"/>
                <a:gd name="T10" fmla="*/ 167 w 167"/>
                <a:gd name="T11" fmla="*/ 6 h 12"/>
                <a:gd name="T12" fmla="*/ 167 w 167"/>
                <a:gd name="T13" fmla="*/ 8 h 12"/>
                <a:gd name="T14" fmla="*/ 167 w 167"/>
                <a:gd name="T15" fmla="*/ 10 h 12"/>
                <a:gd name="T16" fmla="*/ 166 w 167"/>
                <a:gd name="T17" fmla="*/ 12 h 12"/>
                <a:gd name="T18" fmla="*/ 163 w 167"/>
                <a:gd name="T19" fmla="*/ 12 h 12"/>
                <a:gd name="T20" fmla="*/ 161 w 167"/>
                <a:gd name="T21" fmla="*/ 12 h 12"/>
                <a:gd name="T22" fmla="*/ 159 w 167"/>
                <a:gd name="T23" fmla="*/ 12 h 12"/>
                <a:gd name="T24" fmla="*/ 158 w 167"/>
                <a:gd name="T25" fmla="*/ 12 h 12"/>
                <a:gd name="T26" fmla="*/ 158 w 167"/>
                <a:gd name="T27" fmla="*/ 12 h 12"/>
                <a:gd name="T28" fmla="*/ 144 w 167"/>
                <a:gd name="T29" fmla="*/ 9 h 12"/>
                <a:gd name="T30" fmla="*/ 144 w 167"/>
                <a:gd name="T31" fmla="*/ 9 h 12"/>
                <a:gd name="T32" fmla="*/ 142 w 167"/>
                <a:gd name="T33" fmla="*/ 9 h 12"/>
                <a:gd name="T34" fmla="*/ 142 w 167"/>
                <a:gd name="T35" fmla="*/ 9 h 12"/>
                <a:gd name="T36" fmla="*/ 123 w 167"/>
                <a:gd name="T37" fmla="*/ 8 h 12"/>
                <a:gd name="T38" fmla="*/ 123 w 167"/>
                <a:gd name="T39" fmla="*/ 8 h 12"/>
                <a:gd name="T40" fmla="*/ 121 w 167"/>
                <a:gd name="T41" fmla="*/ 8 h 12"/>
                <a:gd name="T42" fmla="*/ 121 w 167"/>
                <a:gd name="T43" fmla="*/ 8 h 12"/>
                <a:gd name="T44" fmla="*/ 89 w 167"/>
                <a:gd name="T45" fmla="*/ 8 h 12"/>
                <a:gd name="T46" fmla="*/ 63 w 167"/>
                <a:gd name="T47" fmla="*/ 6 h 12"/>
                <a:gd name="T48" fmla="*/ 61 w 167"/>
                <a:gd name="T49" fmla="*/ 6 h 12"/>
                <a:gd name="T50" fmla="*/ 61 w 167"/>
                <a:gd name="T51" fmla="*/ 6 h 12"/>
                <a:gd name="T52" fmla="*/ 60 w 167"/>
                <a:gd name="T53" fmla="*/ 6 h 12"/>
                <a:gd name="T54" fmla="*/ 55 w 167"/>
                <a:gd name="T55" fmla="*/ 6 h 12"/>
                <a:gd name="T56" fmla="*/ 53 w 167"/>
                <a:gd name="T57" fmla="*/ 6 h 12"/>
                <a:gd name="T58" fmla="*/ 53 w 167"/>
                <a:gd name="T59" fmla="*/ 6 h 12"/>
                <a:gd name="T60" fmla="*/ 52 w 167"/>
                <a:gd name="T61" fmla="*/ 6 h 12"/>
                <a:gd name="T62" fmla="*/ 43 w 167"/>
                <a:gd name="T63" fmla="*/ 6 h 12"/>
                <a:gd name="T64" fmla="*/ 43 w 167"/>
                <a:gd name="T65" fmla="*/ 6 h 12"/>
                <a:gd name="T66" fmla="*/ 43 w 167"/>
                <a:gd name="T67" fmla="*/ 6 h 12"/>
                <a:gd name="T68" fmla="*/ 42 w 167"/>
                <a:gd name="T69" fmla="*/ 8 h 12"/>
                <a:gd name="T70" fmla="*/ 32 w 167"/>
                <a:gd name="T71" fmla="*/ 8 h 12"/>
                <a:gd name="T72" fmla="*/ 31 w 167"/>
                <a:gd name="T73" fmla="*/ 6 h 12"/>
                <a:gd name="T74" fmla="*/ 31 w 167"/>
                <a:gd name="T75" fmla="*/ 6 h 12"/>
                <a:gd name="T76" fmla="*/ 29 w 167"/>
                <a:gd name="T77" fmla="*/ 8 h 12"/>
                <a:gd name="T78" fmla="*/ 19 w 167"/>
                <a:gd name="T79" fmla="*/ 8 h 12"/>
                <a:gd name="T80" fmla="*/ 21 w 167"/>
                <a:gd name="T81" fmla="*/ 6 h 12"/>
                <a:gd name="T82" fmla="*/ 19 w 167"/>
                <a:gd name="T83" fmla="*/ 5 h 12"/>
                <a:gd name="T84" fmla="*/ 19 w 167"/>
                <a:gd name="T85" fmla="*/ 5 h 12"/>
                <a:gd name="T86" fmla="*/ 15 w 167"/>
                <a:gd name="T87" fmla="*/ 8 h 12"/>
                <a:gd name="T88" fmla="*/ 8 w 167"/>
                <a:gd name="T89" fmla="*/ 8 h 12"/>
                <a:gd name="T90" fmla="*/ 4 w 167"/>
                <a:gd name="T91" fmla="*/ 8 h 12"/>
                <a:gd name="T92" fmla="*/ 1 w 167"/>
                <a:gd name="T93" fmla="*/ 6 h 12"/>
                <a:gd name="T94" fmla="*/ 0 w 167"/>
                <a:gd name="T95" fmla="*/ 5 h 12"/>
                <a:gd name="T96" fmla="*/ 0 w 167"/>
                <a:gd name="T97" fmla="*/ 4 h 12"/>
                <a:gd name="T98" fmla="*/ 1 w 167"/>
                <a:gd name="T99" fmla="*/ 1 h 12"/>
                <a:gd name="T100" fmla="*/ 1 w 167"/>
                <a:gd name="T101" fmla="*/ 1 h 12"/>
                <a:gd name="T102" fmla="*/ 1 w 167"/>
                <a:gd name="T103" fmla="*/ 1 h 12"/>
                <a:gd name="T104" fmla="*/ 2 w 167"/>
                <a:gd name="T105" fmla="*/ 1 h 12"/>
                <a:gd name="T106" fmla="*/ 4 w 167"/>
                <a:gd name="T107" fmla="*/ 0 h 12"/>
                <a:gd name="T108" fmla="*/ 51 w 167"/>
                <a:gd name="T10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7" h="12">
                  <a:moveTo>
                    <a:pt x="51" y="0"/>
                  </a:moveTo>
                  <a:lnTo>
                    <a:pt x="97" y="0"/>
                  </a:lnTo>
                  <a:lnTo>
                    <a:pt x="131" y="3"/>
                  </a:lnTo>
                  <a:lnTo>
                    <a:pt x="165" y="5"/>
                  </a:lnTo>
                  <a:lnTo>
                    <a:pt x="166" y="6"/>
                  </a:lnTo>
                  <a:lnTo>
                    <a:pt x="167" y="6"/>
                  </a:lnTo>
                  <a:lnTo>
                    <a:pt x="167" y="8"/>
                  </a:lnTo>
                  <a:lnTo>
                    <a:pt x="167" y="10"/>
                  </a:lnTo>
                  <a:lnTo>
                    <a:pt x="166" y="12"/>
                  </a:lnTo>
                  <a:lnTo>
                    <a:pt x="163" y="12"/>
                  </a:lnTo>
                  <a:lnTo>
                    <a:pt x="161" y="12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58" y="12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2" y="9"/>
                  </a:lnTo>
                  <a:lnTo>
                    <a:pt x="142" y="9"/>
                  </a:lnTo>
                  <a:lnTo>
                    <a:pt x="123" y="8"/>
                  </a:lnTo>
                  <a:lnTo>
                    <a:pt x="123" y="8"/>
                  </a:lnTo>
                  <a:lnTo>
                    <a:pt x="121" y="8"/>
                  </a:lnTo>
                  <a:lnTo>
                    <a:pt x="121" y="8"/>
                  </a:lnTo>
                  <a:lnTo>
                    <a:pt x="89" y="8"/>
                  </a:lnTo>
                  <a:lnTo>
                    <a:pt x="63" y="6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60" y="6"/>
                  </a:lnTo>
                  <a:lnTo>
                    <a:pt x="55" y="6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2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2" y="8"/>
                  </a:lnTo>
                  <a:lnTo>
                    <a:pt x="32" y="8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29" y="8"/>
                  </a:lnTo>
                  <a:lnTo>
                    <a:pt x="19" y="8"/>
                  </a:lnTo>
                  <a:lnTo>
                    <a:pt x="21" y="6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5" y="8"/>
                  </a:lnTo>
                  <a:lnTo>
                    <a:pt x="8" y="8"/>
                  </a:lnTo>
                  <a:lnTo>
                    <a:pt x="4" y="8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4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4" name="Freeform 1057"/>
            <p:cNvSpPr>
              <a:spLocks/>
            </p:cNvSpPr>
            <p:nvPr/>
          </p:nvSpPr>
          <p:spPr bwMode="auto">
            <a:xfrm>
              <a:off x="5219700" y="368300"/>
              <a:ext cx="260350" cy="15875"/>
            </a:xfrm>
            <a:custGeom>
              <a:avLst/>
              <a:gdLst>
                <a:gd name="T0" fmla="*/ 5 w 164"/>
                <a:gd name="T1" fmla="*/ 0 h 10"/>
                <a:gd name="T2" fmla="*/ 7 w 164"/>
                <a:gd name="T3" fmla="*/ 0 h 10"/>
                <a:gd name="T4" fmla="*/ 17 w 164"/>
                <a:gd name="T5" fmla="*/ 0 h 10"/>
                <a:gd name="T6" fmla="*/ 16 w 164"/>
                <a:gd name="T7" fmla="*/ 0 h 10"/>
                <a:gd name="T8" fmla="*/ 17 w 164"/>
                <a:gd name="T9" fmla="*/ 1 h 10"/>
                <a:gd name="T10" fmla="*/ 31 w 164"/>
                <a:gd name="T11" fmla="*/ 0 h 10"/>
                <a:gd name="T12" fmla="*/ 38 w 164"/>
                <a:gd name="T13" fmla="*/ 0 h 10"/>
                <a:gd name="T14" fmla="*/ 38 w 164"/>
                <a:gd name="T15" fmla="*/ 1 h 10"/>
                <a:gd name="T16" fmla="*/ 47 w 164"/>
                <a:gd name="T17" fmla="*/ 0 h 10"/>
                <a:gd name="T18" fmla="*/ 48 w 164"/>
                <a:gd name="T19" fmla="*/ 1 h 10"/>
                <a:gd name="T20" fmla="*/ 54 w 164"/>
                <a:gd name="T21" fmla="*/ 0 h 10"/>
                <a:gd name="T22" fmla="*/ 54 w 164"/>
                <a:gd name="T23" fmla="*/ 1 h 10"/>
                <a:gd name="T24" fmla="*/ 55 w 164"/>
                <a:gd name="T25" fmla="*/ 3 h 10"/>
                <a:gd name="T26" fmla="*/ 69 w 164"/>
                <a:gd name="T27" fmla="*/ 1 h 10"/>
                <a:gd name="T28" fmla="*/ 71 w 164"/>
                <a:gd name="T29" fmla="*/ 3 h 10"/>
                <a:gd name="T30" fmla="*/ 79 w 164"/>
                <a:gd name="T31" fmla="*/ 1 h 10"/>
                <a:gd name="T32" fmla="*/ 80 w 164"/>
                <a:gd name="T33" fmla="*/ 3 h 10"/>
                <a:gd name="T34" fmla="*/ 86 w 164"/>
                <a:gd name="T35" fmla="*/ 1 h 10"/>
                <a:gd name="T36" fmla="*/ 86 w 164"/>
                <a:gd name="T37" fmla="*/ 3 h 10"/>
                <a:gd name="T38" fmla="*/ 88 w 164"/>
                <a:gd name="T39" fmla="*/ 4 h 10"/>
                <a:gd name="T40" fmla="*/ 101 w 164"/>
                <a:gd name="T41" fmla="*/ 3 h 10"/>
                <a:gd name="T42" fmla="*/ 100 w 164"/>
                <a:gd name="T43" fmla="*/ 4 h 10"/>
                <a:gd name="T44" fmla="*/ 101 w 164"/>
                <a:gd name="T45" fmla="*/ 4 h 10"/>
                <a:gd name="T46" fmla="*/ 120 w 164"/>
                <a:gd name="T47" fmla="*/ 4 h 10"/>
                <a:gd name="T48" fmla="*/ 122 w 164"/>
                <a:gd name="T49" fmla="*/ 4 h 10"/>
                <a:gd name="T50" fmla="*/ 130 w 164"/>
                <a:gd name="T51" fmla="*/ 4 h 10"/>
                <a:gd name="T52" fmla="*/ 132 w 164"/>
                <a:gd name="T53" fmla="*/ 4 h 10"/>
                <a:gd name="T54" fmla="*/ 160 w 164"/>
                <a:gd name="T55" fmla="*/ 4 h 10"/>
                <a:gd name="T56" fmla="*/ 164 w 164"/>
                <a:gd name="T57" fmla="*/ 7 h 10"/>
                <a:gd name="T58" fmla="*/ 162 w 164"/>
                <a:gd name="T59" fmla="*/ 9 h 10"/>
                <a:gd name="T60" fmla="*/ 160 w 164"/>
                <a:gd name="T61" fmla="*/ 10 h 10"/>
                <a:gd name="T62" fmla="*/ 4 w 164"/>
                <a:gd name="T63" fmla="*/ 7 h 10"/>
                <a:gd name="T64" fmla="*/ 1 w 164"/>
                <a:gd name="T65" fmla="*/ 5 h 10"/>
                <a:gd name="T66" fmla="*/ 1 w 164"/>
                <a:gd name="T67" fmla="*/ 5 h 10"/>
                <a:gd name="T68" fmla="*/ 0 w 164"/>
                <a:gd name="T69" fmla="*/ 1 h 10"/>
                <a:gd name="T70" fmla="*/ 4 w 164"/>
                <a:gd name="T7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4" h="10">
                  <a:moveTo>
                    <a:pt x="4" y="0"/>
                  </a:move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2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8" y="0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41" y="0"/>
                  </a:lnTo>
                  <a:lnTo>
                    <a:pt x="47" y="0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4" y="3"/>
                  </a:lnTo>
                  <a:lnTo>
                    <a:pt x="55" y="3"/>
                  </a:lnTo>
                  <a:lnTo>
                    <a:pt x="58" y="1"/>
                  </a:lnTo>
                  <a:lnTo>
                    <a:pt x="69" y="1"/>
                  </a:lnTo>
                  <a:lnTo>
                    <a:pt x="69" y="3"/>
                  </a:lnTo>
                  <a:lnTo>
                    <a:pt x="71" y="3"/>
                  </a:lnTo>
                  <a:lnTo>
                    <a:pt x="71" y="1"/>
                  </a:lnTo>
                  <a:lnTo>
                    <a:pt x="79" y="1"/>
                  </a:lnTo>
                  <a:lnTo>
                    <a:pt x="79" y="3"/>
                  </a:lnTo>
                  <a:lnTo>
                    <a:pt x="80" y="3"/>
                  </a:lnTo>
                  <a:lnTo>
                    <a:pt x="80" y="1"/>
                  </a:lnTo>
                  <a:lnTo>
                    <a:pt x="86" y="1"/>
                  </a:lnTo>
                  <a:lnTo>
                    <a:pt x="86" y="3"/>
                  </a:lnTo>
                  <a:lnTo>
                    <a:pt x="86" y="3"/>
                  </a:lnTo>
                  <a:lnTo>
                    <a:pt x="86" y="4"/>
                  </a:lnTo>
                  <a:lnTo>
                    <a:pt x="88" y="4"/>
                  </a:lnTo>
                  <a:lnTo>
                    <a:pt x="89" y="3"/>
                  </a:lnTo>
                  <a:lnTo>
                    <a:pt x="101" y="3"/>
                  </a:lnTo>
                  <a:lnTo>
                    <a:pt x="100" y="3"/>
                  </a:lnTo>
                  <a:lnTo>
                    <a:pt x="100" y="4"/>
                  </a:lnTo>
                  <a:lnTo>
                    <a:pt x="100" y="4"/>
                  </a:lnTo>
                  <a:lnTo>
                    <a:pt x="101" y="4"/>
                  </a:lnTo>
                  <a:lnTo>
                    <a:pt x="103" y="3"/>
                  </a:lnTo>
                  <a:lnTo>
                    <a:pt x="120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1" y="4"/>
                  </a:lnTo>
                  <a:lnTo>
                    <a:pt x="132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2" y="5"/>
                  </a:lnTo>
                  <a:lnTo>
                    <a:pt x="164" y="7"/>
                  </a:lnTo>
                  <a:lnTo>
                    <a:pt x="164" y="8"/>
                  </a:lnTo>
                  <a:lnTo>
                    <a:pt x="162" y="9"/>
                  </a:lnTo>
                  <a:lnTo>
                    <a:pt x="161" y="10"/>
                  </a:lnTo>
                  <a:lnTo>
                    <a:pt x="160" y="10"/>
                  </a:lnTo>
                  <a:lnTo>
                    <a:pt x="82" y="9"/>
                  </a:lnTo>
                  <a:lnTo>
                    <a:pt x="4" y="7"/>
                  </a:lnTo>
                  <a:lnTo>
                    <a:pt x="3" y="7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5" name="Freeform 1058"/>
            <p:cNvSpPr>
              <a:spLocks noEditPoints="1"/>
            </p:cNvSpPr>
            <p:nvPr/>
          </p:nvSpPr>
          <p:spPr bwMode="auto">
            <a:xfrm>
              <a:off x="5308600" y="407987"/>
              <a:ext cx="65088" cy="60325"/>
            </a:xfrm>
            <a:custGeom>
              <a:avLst/>
              <a:gdLst>
                <a:gd name="T0" fmla="*/ 24 w 41"/>
                <a:gd name="T1" fmla="*/ 2 h 38"/>
                <a:gd name="T2" fmla="*/ 16 w 41"/>
                <a:gd name="T3" fmla="*/ 6 h 38"/>
                <a:gd name="T4" fmla="*/ 13 w 41"/>
                <a:gd name="T5" fmla="*/ 8 h 38"/>
                <a:gd name="T6" fmla="*/ 11 w 41"/>
                <a:gd name="T7" fmla="*/ 9 h 38"/>
                <a:gd name="T8" fmla="*/ 9 w 41"/>
                <a:gd name="T9" fmla="*/ 9 h 38"/>
                <a:gd name="T10" fmla="*/ 9 w 41"/>
                <a:gd name="T11" fmla="*/ 10 h 38"/>
                <a:gd name="T12" fmla="*/ 9 w 41"/>
                <a:gd name="T13" fmla="*/ 10 h 38"/>
                <a:gd name="T14" fmla="*/ 8 w 41"/>
                <a:gd name="T15" fmla="*/ 14 h 38"/>
                <a:gd name="T16" fmla="*/ 7 w 41"/>
                <a:gd name="T17" fmla="*/ 18 h 38"/>
                <a:gd name="T18" fmla="*/ 7 w 41"/>
                <a:gd name="T19" fmla="*/ 18 h 38"/>
                <a:gd name="T20" fmla="*/ 7 w 41"/>
                <a:gd name="T21" fmla="*/ 18 h 38"/>
                <a:gd name="T22" fmla="*/ 7 w 41"/>
                <a:gd name="T23" fmla="*/ 19 h 38"/>
                <a:gd name="T24" fmla="*/ 8 w 41"/>
                <a:gd name="T25" fmla="*/ 23 h 38"/>
                <a:gd name="T26" fmla="*/ 12 w 41"/>
                <a:gd name="T27" fmla="*/ 27 h 38"/>
                <a:gd name="T28" fmla="*/ 15 w 41"/>
                <a:gd name="T29" fmla="*/ 30 h 38"/>
                <a:gd name="T30" fmla="*/ 20 w 41"/>
                <a:gd name="T31" fmla="*/ 30 h 38"/>
                <a:gd name="T32" fmla="*/ 24 w 41"/>
                <a:gd name="T33" fmla="*/ 30 h 38"/>
                <a:gd name="T34" fmla="*/ 26 w 41"/>
                <a:gd name="T35" fmla="*/ 30 h 38"/>
                <a:gd name="T36" fmla="*/ 26 w 41"/>
                <a:gd name="T37" fmla="*/ 30 h 38"/>
                <a:gd name="T38" fmla="*/ 28 w 41"/>
                <a:gd name="T39" fmla="*/ 30 h 38"/>
                <a:gd name="T40" fmla="*/ 28 w 41"/>
                <a:gd name="T41" fmla="*/ 29 h 38"/>
                <a:gd name="T42" fmla="*/ 33 w 41"/>
                <a:gd name="T43" fmla="*/ 23 h 38"/>
                <a:gd name="T44" fmla="*/ 34 w 41"/>
                <a:gd name="T45" fmla="*/ 16 h 38"/>
                <a:gd name="T46" fmla="*/ 30 w 41"/>
                <a:gd name="T47" fmla="*/ 9 h 38"/>
                <a:gd name="T48" fmla="*/ 23 w 41"/>
                <a:gd name="T49" fmla="*/ 6 h 38"/>
                <a:gd name="T50" fmla="*/ 25 w 41"/>
                <a:gd name="T51" fmla="*/ 4 h 38"/>
                <a:gd name="T52" fmla="*/ 25 w 41"/>
                <a:gd name="T53" fmla="*/ 2 h 38"/>
                <a:gd name="T54" fmla="*/ 24 w 41"/>
                <a:gd name="T55" fmla="*/ 2 h 38"/>
                <a:gd name="T56" fmla="*/ 19 w 41"/>
                <a:gd name="T57" fmla="*/ 0 h 38"/>
                <a:gd name="T58" fmla="*/ 19 w 41"/>
                <a:gd name="T59" fmla="*/ 0 h 38"/>
                <a:gd name="T60" fmla="*/ 29 w 41"/>
                <a:gd name="T61" fmla="*/ 0 h 38"/>
                <a:gd name="T62" fmla="*/ 37 w 41"/>
                <a:gd name="T63" fmla="*/ 5 h 38"/>
                <a:gd name="T64" fmla="*/ 41 w 41"/>
                <a:gd name="T65" fmla="*/ 16 h 38"/>
                <a:gd name="T66" fmla="*/ 40 w 41"/>
                <a:gd name="T67" fmla="*/ 26 h 38"/>
                <a:gd name="T68" fmla="*/ 34 w 41"/>
                <a:gd name="T69" fmla="*/ 34 h 38"/>
                <a:gd name="T70" fmla="*/ 25 w 41"/>
                <a:gd name="T71" fmla="*/ 38 h 38"/>
                <a:gd name="T72" fmla="*/ 16 w 41"/>
                <a:gd name="T73" fmla="*/ 36 h 38"/>
                <a:gd name="T74" fmla="*/ 8 w 41"/>
                <a:gd name="T75" fmla="*/ 34 h 38"/>
                <a:gd name="T76" fmla="*/ 3 w 41"/>
                <a:gd name="T77" fmla="*/ 27 h 38"/>
                <a:gd name="T78" fmla="*/ 0 w 41"/>
                <a:gd name="T79" fmla="*/ 19 h 38"/>
                <a:gd name="T80" fmla="*/ 0 w 41"/>
                <a:gd name="T81" fmla="*/ 14 h 38"/>
                <a:gd name="T82" fmla="*/ 2 w 41"/>
                <a:gd name="T83" fmla="*/ 9 h 38"/>
                <a:gd name="T84" fmla="*/ 4 w 41"/>
                <a:gd name="T85" fmla="*/ 5 h 38"/>
                <a:gd name="T86" fmla="*/ 8 w 41"/>
                <a:gd name="T87" fmla="*/ 2 h 38"/>
                <a:gd name="T88" fmla="*/ 13 w 41"/>
                <a:gd name="T89" fmla="*/ 0 h 38"/>
                <a:gd name="T90" fmla="*/ 19 w 41"/>
                <a:gd name="T9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" h="38">
                  <a:moveTo>
                    <a:pt x="24" y="2"/>
                  </a:moveTo>
                  <a:lnTo>
                    <a:pt x="16" y="6"/>
                  </a:lnTo>
                  <a:lnTo>
                    <a:pt x="13" y="8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8" y="14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9"/>
                  </a:lnTo>
                  <a:lnTo>
                    <a:pt x="8" y="23"/>
                  </a:lnTo>
                  <a:lnTo>
                    <a:pt x="12" y="27"/>
                  </a:lnTo>
                  <a:lnTo>
                    <a:pt x="15" y="30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28" y="29"/>
                  </a:lnTo>
                  <a:lnTo>
                    <a:pt x="33" y="23"/>
                  </a:lnTo>
                  <a:lnTo>
                    <a:pt x="34" y="16"/>
                  </a:lnTo>
                  <a:lnTo>
                    <a:pt x="30" y="9"/>
                  </a:lnTo>
                  <a:lnTo>
                    <a:pt x="23" y="6"/>
                  </a:lnTo>
                  <a:lnTo>
                    <a:pt x="25" y="4"/>
                  </a:lnTo>
                  <a:lnTo>
                    <a:pt x="25" y="2"/>
                  </a:lnTo>
                  <a:lnTo>
                    <a:pt x="24" y="2"/>
                  </a:lnTo>
                  <a:close/>
                  <a:moveTo>
                    <a:pt x="19" y="0"/>
                  </a:moveTo>
                  <a:lnTo>
                    <a:pt x="19" y="0"/>
                  </a:lnTo>
                  <a:lnTo>
                    <a:pt x="29" y="0"/>
                  </a:lnTo>
                  <a:lnTo>
                    <a:pt x="37" y="5"/>
                  </a:lnTo>
                  <a:lnTo>
                    <a:pt x="41" y="16"/>
                  </a:lnTo>
                  <a:lnTo>
                    <a:pt x="40" y="26"/>
                  </a:lnTo>
                  <a:lnTo>
                    <a:pt x="34" y="34"/>
                  </a:lnTo>
                  <a:lnTo>
                    <a:pt x="25" y="38"/>
                  </a:lnTo>
                  <a:lnTo>
                    <a:pt x="16" y="36"/>
                  </a:lnTo>
                  <a:lnTo>
                    <a:pt x="8" y="34"/>
                  </a:lnTo>
                  <a:lnTo>
                    <a:pt x="3" y="27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6" name="Freeform 1059"/>
            <p:cNvSpPr>
              <a:spLocks/>
            </p:cNvSpPr>
            <p:nvPr/>
          </p:nvSpPr>
          <p:spPr bwMode="auto">
            <a:xfrm>
              <a:off x="5314950" y="231775"/>
              <a:ext cx="58738" cy="53975"/>
            </a:xfrm>
            <a:custGeom>
              <a:avLst/>
              <a:gdLst>
                <a:gd name="T0" fmla="*/ 26 w 37"/>
                <a:gd name="T1" fmla="*/ 1 h 34"/>
                <a:gd name="T2" fmla="*/ 22 w 37"/>
                <a:gd name="T3" fmla="*/ 6 h 34"/>
                <a:gd name="T4" fmla="*/ 15 w 37"/>
                <a:gd name="T5" fmla="*/ 13 h 34"/>
                <a:gd name="T6" fmla="*/ 5 w 37"/>
                <a:gd name="T7" fmla="*/ 21 h 34"/>
                <a:gd name="T8" fmla="*/ 5 w 37"/>
                <a:gd name="T9" fmla="*/ 21 h 34"/>
                <a:gd name="T10" fmla="*/ 34 w 37"/>
                <a:gd name="T11" fmla="*/ 5 h 34"/>
                <a:gd name="T12" fmla="*/ 36 w 37"/>
                <a:gd name="T13" fmla="*/ 5 h 34"/>
                <a:gd name="T14" fmla="*/ 36 w 37"/>
                <a:gd name="T15" fmla="*/ 6 h 34"/>
                <a:gd name="T16" fmla="*/ 24 w 37"/>
                <a:gd name="T17" fmla="*/ 21 h 34"/>
                <a:gd name="T18" fmla="*/ 34 w 37"/>
                <a:gd name="T19" fmla="*/ 14 h 34"/>
                <a:gd name="T20" fmla="*/ 36 w 37"/>
                <a:gd name="T21" fmla="*/ 15 h 34"/>
                <a:gd name="T22" fmla="*/ 25 w 37"/>
                <a:gd name="T23" fmla="*/ 24 h 34"/>
                <a:gd name="T24" fmla="*/ 28 w 37"/>
                <a:gd name="T25" fmla="*/ 24 h 34"/>
                <a:gd name="T26" fmla="*/ 36 w 37"/>
                <a:gd name="T27" fmla="*/ 21 h 34"/>
                <a:gd name="T28" fmla="*/ 34 w 37"/>
                <a:gd name="T29" fmla="*/ 24 h 34"/>
                <a:gd name="T30" fmla="*/ 28 w 37"/>
                <a:gd name="T31" fmla="*/ 30 h 34"/>
                <a:gd name="T32" fmla="*/ 26 w 37"/>
                <a:gd name="T33" fmla="*/ 28 h 34"/>
                <a:gd name="T34" fmla="*/ 30 w 37"/>
                <a:gd name="T35" fmla="*/ 26 h 34"/>
                <a:gd name="T36" fmla="*/ 25 w 37"/>
                <a:gd name="T37" fmla="*/ 28 h 34"/>
                <a:gd name="T38" fmla="*/ 16 w 37"/>
                <a:gd name="T39" fmla="*/ 34 h 34"/>
                <a:gd name="T40" fmla="*/ 15 w 37"/>
                <a:gd name="T41" fmla="*/ 32 h 34"/>
                <a:gd name="T42" fmla="*/ 19 w 37"/>
                <a:gd name="T43" fmla="*/ 27 h 34"/>
                <a:gd name="T44" fmla="*/ 29 w 37"/>
                <a:gd name="T45" fmla="*/ 19 h 34"/>
                <a:gd name="T46" fmla="*/ 16 w 37"/>
                <a:gd name="T47" fmla="*/ 26 h 34"/>
                <a:gd name="T48" fmla="*/ 9 w 37"/>
                <a:gd name="T49" fmla="*/ 30 h 34"/>
                <a:gd name="T50" fmla="*/ 8 w 37"/>
                <a:gd name="T51" fmla="*/ 28 h 34"/>
                <a:gd name="T52" fmla="*/ 8 w 37"/>
                <a:gd name="T53" fmla="*/ 27 h 34"/>
                <a:gd name="T54" fmla="*/ 28 w 37"/>
                <a:gd name="T55" fmla="*/ 10 h 34"/>
                <a:gd name="T56" fmla="*/ 5 w 37"/>
                <a:gd name="T57" fmla="*/ 23 h 34"/>
                <a:gd name="T58" fmla="*/ 0 w 37"/>
                <a:gd name="T59" fmla="*/ 23 h 34"/>
                <a:gd name="T60" fmla="*/ 5 w 37"/>
                <a:gd name="T61" fmla="*/ 18 h 34"/>
                <a:gd name="T62" fmla="*/ 15 w 37"/>
                <a:gd name="T63" fmla="*/ 11 h 34"/>
                <a:gd name="T64" fmla="*/ 22 w 37"/>
                <a:gd name="T65" fmla="*/ 3 h 34"/>
                <a:gd name="T66" fmla="*/ 5 w 37"/>
                <a:gd name="T67" fmla="*/ 14 h 34"/>
                <a:gd name="T68" fmla="*/ 4 w 37"/>
                <a:gd name="T69" fmla="*/ 14 h 34"/>
                <a:gd name="T70" fmla="*/ 5 w 37"/>
                <a:gd name="T71" fmla="*/ 13 h 34"/>
                <a:gd name="T72" fmla="*/ 25 w 37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" h="34">
                  <a:moveTo>
                    <a:pt x="25" y="0"/>
                  </a:moveTo>
                  <a:lnTo>
                    <a:pt x="26" y="1"/>
                  </a:lnTo>
                  <a:lnTo>
                    <a:pt x="26" y="1"/>
                  </a:lnTo>
                  <a:lnTo>
                    <a:pt x="22" y="6"/>
                  </a:lnTo>
                  <a:lnTo>
                    <a:pt x="19" y="10"/>
                  </a:lnTo>
                  <a:lnTo>
                    <a:pt x="15" y="13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4" y="22"/>
                  </a:lnTo>
                  <a:lnTo>
                    <a:pt x="5" y="21"/>
                  </a:lnTo>
                  <a:lnTo>
                    <a:pt x="20" y="13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13" y="26"/>
                  </a:lnTo>
                  <a:lnTo>
                    <a:pt x="24" y="21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0" y="21"/>
                  </a:lnTo>
                  <a:lnTo>
                    <a:pt x="25" y="24"/>
                  </a:lnTo>
                  <a:lnTo>
                    <a:pt x="20" y="30"/>
                  </a:lnTo>
                  <a:lnTo>
                    <a:pt x="28" y="24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7" y="21"/>
                  </a:lnTo>
                  <a:lnTo>
                    <a:pt x="34" y="24"/>
                  </a:lnTo>
                  <a:lnTo>
                    <a:pt x="32" y="27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6" y="28"/>
                  </a:lnTo>
                  <a:lnTo>
                    <a:pt x="30" y="26"/>
                  </a:lnTo>
                  <a:lnTo>
                    <a:pt x="33" y="23"/>
                  </a:lnTo>
                  <a:lnTo>
                    <a:pt x="25" y="28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5" y="34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9" y="27"/>
                  </a:lnTo>
                  <a:lnTo>
                    <a:pt x="24" y="23"/>
                  </a:lnTo>
                  <a:lnTo>
                    <a:pt x="29" y="19"/>
                  </a:lnTo>
                  <a:lnTo>
                    <a:pt x="22" y="22"/>
                  </a:lnTo>
                  <a:lnTo>
                    <a:pt x="16" y="26"/>
                  </a:lnTo>
                  <a:lnTo>
                    <a:pt x="11" y="30"/>
                  </a:lnTo>
                  <a:lnTo>
                    <a:pt x="9" y="30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27"/>
                  </a:lnTo>
                  <a:lnTo>
                    <a:pt x="19" y="18"/>
                  </a:lnTo>
                  <a:lnTo>
                    <a:pt x="28" y="10"/>
                  </a:lnTo>
                  <a:lnTo>
                    <a:pt x="17" y="17"/>
                  </a:lnTo>
                  <a:lnTo>
                    <a:pt x="5" y="23"/>
                  </a:lnTo>
                  <a:lnTo>
                    <a:pt x="2" y="24"/>
                  </a:lnTo>
                  <a:lnTo>
                    <a:pt x="0" y="23"/>
                  </a:lnTo>
                  <a:lnTo>
                    <a:pt x="2" y="22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3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24" y="1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7" name="Freeform 1060"/>
            <p:cNvSpPr>
              <a:spLocks/>
            </p:cNvSpPr>
            <p:nvPr/>
          </p:nvSpPr>
          <p:spPr bwMode="auto">
            <a:xfrm>
              <a:off x="5226050" y="322262"/>
              <a:ext cx="247650" cy="52388"/>
            </a:xfrm>
            <a:custGeom>
              <a:avLst/>
              <a:gdLst>
                <a:gd name="T0" fmla="*/ 4 w 156"/>
                <a:gd name="T1" fmla="*/ 16 h 33"/>
                <a:gd name="T2" fmla="*/ 17 w 156"/>
                <a:gd name="T3" fmla="*/ 7 h 33"/>
                <a:gd name="T4" fmla="*/ 21 w 156"/>
                <a:gd name="T5" fmla="*/ 15 h 33"/>
                <a:gd name="T6" fmla="*/ 18 w 156"/>
                <a:gd name="T7" fmla="*/ 25 h 33"/>
                <a:gd name="T8" fmla="*/ 21 w 156"/>
                <a:gd name="T9" fmla="*/ 24 h 33"/>
                <a:gd name="T10" fmla="*/ 50 w 156"/>
                <a:gd name="T11" fmla="*/ 5 h 33"/>
                <a:gd name="T12" fmla="*/ 41 w 156"/>
                <a:gd name="T13" fmla="*/ 21 h 33"/>
                <a:gd name="T14" fmla="*/ 67 w 156"/>
                <a:gd name="T15" fmla="*/ 3 h 33"/>
                <a:gd name="T16" fmla="*/ 47 w 156"/>
                <a:gd name="T17" fmla="*/ 25 h 33"/>
                <a:gd name="T18" fmla="*/ 68 w 156"/>
                <a:gd name="T19" fmla="*/ 7 h 33"/>
                <a:gd name="T20" fmla="*/ 55 w 156"/>
                <a:gd name="T21" fmla="*/ 28 h 33"/>
                <a:gd name="T22" fmla="*/ 65 w 156"/>
                <a:gd name="T23" fmla="*/ 20 h 33"/>
                <a:gd name="T24" fmla="*/ 72 w 156"/>
                <a:gd name="T25" fmla="*/ 25 h 33"/>
                <a:gd name="T26" fmla="*/ 75 w 156"/>
                <a:gd name="T27" fmla="*/ 22 h 33"/>
                <a:gd name="T28" fmla="*/ 84 w 156"/>
                <a:gd name="T29" fmla="*/ 22 h 33"/>
                <a:gd name="T30" fmla="*/ 116 w 156"/>
                <a:gd name="T31" fmla="*/ 3 h 33"/>
                <a:gd name="T32" fmla="*/ 127 w 156"/>
                <a:gd name="T33" fmla="*/ 4 h 33"/>
                <a:gd name="T34" fmla="*/ 137 w 156"/>
                <a:gd name="T35" fmla="*/ 4 h 33"/>
                <a:gd name="T36" fmla="*/ 144 w 156"/>
                <a:gd name="T37" fmla="*/ 7 h 33"/>
                <a:gd name="T38" fmla="*/ 153 w 156"/>
                <a:gd name="T39" fmla="*/ 7 h 33"/>
                <a:gd name="T40" fmla="*/ 143 w 156"/>
                <a:gd name="T41" fmla="*/ 29 h 33"/>
                <a:gd name="T42" fmla="*/ 149 w 156"/>
                <a:gd name="T43" fmla="*/ 22 h 33"/>
                <a:gd name="T44" fmla="*/ 149 w 156"/>
                <a:gd name="T45" fmla="*/ 29 h 33"/>
                <a:gd name="T46" fmla="*/ 153 w 156"/>
                <a:gd name="T47" fmla="*/ 32 h 33"/>
                <a:gd name="T48" fmla="*/ 150 w 156"/>
                <a:gd name="T49" fmla="*/ 24 h 33"/>
                <a:gd name="T50" fmla="*/ 139 w 156"/>
                <a:gd name="T51" fmla="*/ 33 h 33"/>
                <a:gd name="T52" fmla="*/ 150 w 156"/>
                <a:gd name="T53" fmla="*/ 9 h 33"/>
                <a:gd name="T54" fmla="*/ 128 w 156"/>
                <a:gd name="T55" fmla="*/ 33 h 33"/>
                <a:gd name="T56" fmla="*/ 141 w 156"/>
                <a:gd name="T57" fmla="*/ 13 h 33"/>
                <a:gd name="T58" fmla="*/ 116 w 156"/>
                <a:gd name="T59" fmla="*/ 32 h 33"/>
                <a:gd name="T60" fmla="*/ 133 w 156"/>
                <a:gd name="T61" fmla="*/ 9 h 33"/>
                <a:gd name="T62" fmla="*/ 126 w 156"/>
                <a:gd name="T63" fmla="*/ 7 h 33"/>
                <a:gd name="T64" fmla="*/ 97 w 156"/>
                <a:gd name="T65" fmla="*/ 32 h 33"/>
                <a:gd name="T66" fmla="*/ 115 w 156"/>
                <a:gd name="T67" fmla="*/ 5 h 33"/>
                <a:gd name="T68" fmla="*/ 82 w 156"/>
                <a:gd name="T69" fmla="*/ 32 h 33"/>
                <a:gd name="T70" fmla="*/ 97 w 156"/>
                <a:gd name="T71" fmla="*/ 13 h 33"/>
                <a:gd name="T72" fmla="*/ 82 w 156"/>
                <a:gd name="T73" fmla="*/ 22 h 33"/>
                <a:gd name="T74" fmla="*/ 96 w 156"/>
                <a:gd name="T75" fmla="*/ 5 h 33"/>
                <a:gd name="T76" fmla="*/ 65 w 156"/>
                <a:gd name="T77" fmla="*/ 30 h 33"/>
                <a:gd name="T78" fmla="*/ 82 w 156"/>
                <a:gd name="T79" fmla="*/ 7 h 33"/>
                <a:gd name="T80" fmla="*/ 50 w 156"/>
                <a:gd name="T81" fmla="*/ 32 h 33"/>
                <a:gd name="T82" fmla="*/ 72 w 156"/>
                <a:gd name="T83" fmla="*/ 5 h 33"/>
                <a:gd name="T84" fmla="*/ 43 w 156"/>
                <a:gd name="T85" fmla="*/ 29 h 33"/>
                <a:gd name="T86" fmla="*/ 61 w 156"/>
                <a:gd name="T87" fmla="*/ 7 h 33"/>
                <a:gd name="T88" fmla="*/ 34 w 156"/>
                <a:gd name="T89" fmla="*/ 30 h 33"/>
                <a:gd name="T90" fmla="*/ 52 w 156"/>
                <a:gd name="T91" fmla="*/ 5 h 33"/>
                <a:gd name="T92" fmla="*/ 27 w 156"/>
                <a:gd name="T93" fmla="*/ 28 h 33"/>
                <a:gd name="T94" fmla="*/ 41 w 156"/>
                <a:gd name="T95" fmla="*/ 9 h 33"/>
                <a:gd name="T96" fmla="*/ 13 w 156"/>
                <a:gd name="T97" fmla="*/ 30 h 33"/>
                <a:gd name="T98" fmla="*/ 29 w 156"/>
                <a:gd name="T99" fmla="*/ 12 h 33"/>
                <a:gd name="T100" fmla="*/ 31 w 156"/>
                <a:gd name="T101" fmla="*/ 8 h 33"/>
                <a:gd name="T102" fmla="*/ 9 w 156"/>
                <a:gd name="T103" fmla="*/ 20 h 33"/>
                <a:gd name="T104" fmla="*/ 3 w 156"/>
                <a:gd name="T105" fmla="*/ 21 h 33"/>
                <a:gd name="T106" fmla="*/ 12 w 156"/>
                <a:gd name="T107" fmla="*/ 4 h 33"/>
                <a:gd name="T108" fmla="*/ 3 w 156"/>
                <a:gd name="T109" fmla="*/ 15 h 33"/>
                <a:gd name="T110" fmla="*/ 14 w 156"/>
                <a:gd name="T1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6" h="33">
                  <a:moveTo>
                    <a:pt x="14" y="0"/>
                  </a:moveTo>
                  <a:lnTo>
                    <a:pt x="14" y="0"/>
                  </a:lnTo>
                  <a:lnTo>
                    <a:pt x="16" y="1"/>
                  </a:lnTo>
                  <a:lnTo>
                    <a:pt x="14" y="3"/>
                  </a:lnTo>
                  <a:lnTo>
                    <a:pt x="10" y="8"/>
                  </a:lnTo>
                  <a:lnTo>
                    <a:pt x="6" y="13"/>
                  </a:lnTo>
                  <a:lnTo>
                    <a:pt x="5" y="15"/>
                  </a:lnTo>
                  <a:lnTo>
                    <a:pt x="4" y="16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10" y="12"/>
                  </a:lnTo>
                  <a:lnTo>
                    <a:pt x="17" y="7"/>
                  </a:lnTo>
                  <a:lnTo>
                    <a:pt x="24" y="3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3"/>
                  </a:lnTo>
                  <a:lnTo>
                    <a:pt x="26" y="3"/>
                  </a:lnTo>
                  <a:lnTo>
                    <a:pt x="17" y="16"/>
                  </a:lnTo>
                  <a:lnTo>
                    <a:pt x="5" y="26"/>
                  </a:lnTo>
                  <a:lnTo>
                    <a:pt x="21" y="15"/>
                  </a:lnTo>
                  <a:lnTo>
                    <a:pt x="37" y="3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3"/>
                  </a:lnTo>
                  <a:lnTo>
                    <a:pt x="33" y="11"/>
                  </a:lnTo>
                  <a:lnTo>
                    <a:pt x="26" y="17"/>
                  </a:lnTo>
                  <a:lnTo>
                    <a:pt x="18" y="25"/>
                  </a:lnTo>
                  <a:lnTo>
                    <a:pt x="17" y="26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8" y="26"/>
                  </a:lnTo>
                  <a:lnTo>
                    <a:pt x="20" y="25"/>
                  </a:lnTo>
                  <a:lnTo>
                    <a:pt x="21" y="25"/>
                  </a:lnTo>
                  <a:lnTo>
                    <a:pt x="21" y="24"/>
                  </a:lnTo>
                  <a:lnTo>
                    <a:pt x="34" y="13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50" y="1"/>
                  </a:lnTo>
                  <a:lnTo>
                    <a:pt x="48" y="3"/>
                  </a:lnTo>
                  <a:lnTo>
                    <a:pt x="44" y="9"/>
                  </a:lnTo>
                  <a:lnTo>
                    <a:pt x="50" y="5"/>
                  </a:lnTo>
                  <a:lnTo>
                    <a:pt x="55" y="1"/>
                  </a:lnTo>
                  <a:lnTo>
                    <a:pt x="56" y="1"/>
                  </a:lnTo>
                  <a:lnTo>
                    <a:pt x="56" y="1"/>
                  </a:lnTo>
                  <a:lnTo>
                    <a:pt x="58" y="1"/>
                  </a:lnTo>
                  <a:lnTo>
                    <a:pt x="58" y="3"/>
                  </a:lnTo>
                  <a:lnTo>
                    <a:pt x="48" y="11"/>
                  </a:lnTo>
                  <a:lnTo>
                    <a:pt x="42" y="20"/>
                  </a:lnTo>
                  <a:lnTo>
                    <a:pt x="41" y="21"/>
                  </a:lnTo>
                  <a:lnTo>
                    <a:pt x="39" y="24"/>
                  </a:lnTo>
                  <a:lnTo>
                    <a:pt x="38" y="25"/>
                  </a:lnTo>
                  <a:lnTo>
                    <a:pt x="37" y="26"/>
                  </a:lnTo>
                  <a:lnTo>
                    <a:pt x="44" y="21"/>
                  </a:lnTo>
                  <a:lnTo>
                    <a:pt x="54" y="11"/>
                  </a:lnTo>
                  <a:lnTo>
                    <a:pt x="65" y="3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7" y="4"/>
                  </a:lnTo>
                  <a:lnTo>
                    <a:pt x="60" y="11"/>
                  </a:lnTo>
                  <a:lnTo>
                    <a:pt x="54" y="17"/>
                  </a:lnTo>
                  <a:lnTo>
                    <a:pt x="52" y="18"/>
                  </a:lnTo>
                  <a:lnTo>
                    <a:pt x="51" y="20"/>
                  </a:lnTo>
                  <a:lnTo>
                    <a:pt x="50" y="21"/>
                  </a:lnTo>
                  <a:lnTo>
                    <a:pt x="48" y="22"/>
                  </a:lnTo>
                  <a:lnTo>
                    <a:pt x="47" y="25"/>
                  </a:lnTo>
                  <a:lnTo>
                    <a:pt x="47" y="25"/>
                  </a:lnTo>
                  <a:lnTo>
                    <a:pt x="46" y="26"/>
                  </a:lnTo>
                  <a:lnTo>
                    <a:pt x="47" y="26"/>
                  </a:lnTo>
                  <a:lnTo>
                    <a:pt x="48" y="25"/>
                  </a:lnTo>
                  <a:lnTo>
                    <a:pt x="54" y="20"/>
                  </a:lnTo>
                  <a:lnTo>
                    <a:pt x="58" y="16"/>
                  </a:lnTo>
                  <a:lnTo>
                    <a:pt x="63" y="11"/>
                  </a:lnTo>
                  <a:lnTo>
                    <a:pt x="68" y="7"/>
                  </a:lnTo>
                  <a:lnTo>
                    <a:pt x="73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4"/>
                  </a:lnTo>
                  <a:lnTo>
                    <a:pt x="67" y="15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5" y="28"/>
                  </a:lnTo>
                  <a:lnTo>
                    <a:pt x="55" y="28"/>
                  </a:lnTo>
                  <a:lnTo>
                    <a:pt x="56" y="26"/>
                  </a:lnTo>
                  <a:lnTo>
                    <a:pt x="58" y="26"/>
                  </a:lnTo>
                  <a:lnTo>
                    <a:pt x="59" y="25"/>
                  </a:lnTo>
                  <a:lnTo>
                    <a:pt x="61" y="24"/>
                  </a:lnTo>
                  <a:lnTo>
                    <a:pt x="63" y="22"/>
                  </a:lnTo>
                  <a:lnTo>
                    <a:pt x="64" y="21"/>
                  </a:lnTo>
                  <a:lnTo>
                    <a:pt x="65" y="20"/>
                  </a:lnTo>
                  <a:lnTo>
                    <a:pt x="69" y="16"/>
                  </a:lnTo>
                  <a:lnTo>
                    <a:pt x="75" y="11"/>
                  </a:lnTo>
                  <a:lnTo>
                    <a:pt x="80" y="7"/>
                  </a:lnTo>
                  <a:lnTo>
                    <a:pt x="85" y="4"/>
                  </a:lnTo>
                  <a:lnTo>
                    <a:pt x="86" y="4"/>
                  </a:lnTo>
                  <a:lnTo>
                    <a:pt x="86" y="5"/>
                  </a:lnTo>
                  <a:lnTo>
                    <a:pt x="78" y="15"/>
                  </a:lnTo>
                  <a:lnTo>
                    <a:pt x="72" y="25"/>
                  </a:lnTo>
                  <a:lnTo>
                    <a:pt x="71" y="26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71" y="26"/>
                  </a:lnTo>
                  <a:lnTo>
                    <a:pt x="72" y="25"/>
                  </a:lnTo>
                  <a:lnTo>
                    <a:pt x="73" y="24"/>
                  </a:lnTo>
                  <a:lnTo>
                    <a:pt x="75" y="22"/>
                  </a:lnTo>
                  <a:lnTo>
                    <a:pt x="75" y="21"/>
                  </a:lnTo>
                  <a:lnTo>
                    <a:pt x="86" y="11"/>
                  </a:lnTo>
                  <a:lnTo>
                    <a:pt x="98" y="3"/>
                  </a:lnTo>
                  <a:lnTo>
                    <a:pt x="99" y="3"/>
                  </a:lnTo>
                  <a:lnTo>
                    <a:pt x="99" y="4"/>
                  </a:lnTo>
                  <a:lnTo>
                    <a:pt x="93" y="12"/>
                  </a:lnTo>
                  <a:lnTo>
                    <a:pt x="85" y="21"/>
                  </a:lnTo>
                  <a:lnTo>
                    <a:pt x="84" y="22"/>
                  </a:lnTo>
                  <a:lnTo>
                    <a:pt x="96" y="12"/>
                  </a:lnTo>
                  <a:lnTo>
                    <a:pt x="107" y="4"/>
                  </a:lnTo>
                  <a:lnTo>
                    <a:pt x="109" y="4"/>
                  </a:lnTo>
                  <a:lnTo>
                    <a:pt x="109" y="5"/>
                  </a:lnTo>
                  <a:lnTo>
                    <a:pt x="102" y="13"/>
                  </a:lnTo>
                  <a:lnTo>
                    <a:pt x="109" y="8"/>
                  </a:lnTo>
                  <a:lnTo>
                    <a:pt x="116" y="3"/>
                  </a:lnTo>
                  <a:lnTo>
                    <a:pt x="116" y="3"/>
                  </a:lnTo>
                  <a:lnTo>
                    <a:pt x="118" y="3"/>
                  </a:lnTo>
                  <a:lnTo>
                    <a:pt x="118" y="3"/>
                  </a:lnTo>
                  <a:lnTo>
                    <a:pt x="118" y="4"/>
                  </a:lnTo>
                  <a:lnTo>
                    <a:pt x="115" y="12"/>
                  </a:lnTo>
                  <a:lnTo>
                    <a:pt x="110" y="20"/>
                  </a:lnTo>
                  <a:lnTo>
                    <a:pt x="114" y="15"/>
                  </a:lnTo>
                  <a:lnTo>
                    <a:pt x="120" y="9"/>
                  </a:lnTo>
                  <a:lnTo>
                    <a:pt x="127" y="4"/>
                  </a:lnTo>
                  <a:lnTo>
                    <a:pt x="128" y="4"/>
                  </a:lnTo>
                  <a:lnTo>
                    <a:pt x="128" y="5"/>
                  </a:lnTo>
                  <a:lnTo>
                    <a:pt x="118" y="21"/>
                  </a:lnTo>
                  <a:lnTo>
                    <a:pt x="116" y="22"/>
                  </a:lnTo>
                  <a:lnTo>
                    <a:pt x="115" y="24"/>
                  </a:lnTo>
                  <a:lnTo>
                    <a:pt x="126" y="13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9" y="4"/>
                  </a:lnTo>
                  <a:lnTo>
                    <a:pt x="139" y="4"/>
                  </a:lnTo>
                  <a:lnTo>
                    <a:pt x="139" y="5"/>
                  </a:lnTo>
                  <a:lnTo>
                    <a:pt x="131" y="17"/>
                  </a:lnTo>
                  <a:lnTo>
                    <a:pt x="120" y="29"/>
                  </a:lnTo>
                  <a:lnTo>
                    <a:pt x="131" y="17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45" y="7"/>
                  </a:lnTo>
                  <a:lnTo>
                    <a:pt x="145" y="7"/>
                  </a:lnTo>
                  <a:lnTo>
                    <a:pt x="143" y="15"/>
                  </a:lnTo>
                  <a:lnTo>
                    <a:pt x="137" y="21"/>
                  </a:lnTo>
                  <a:lnTo>
                    <a:pt x="136" y="24"/>
                  </a:lnTo>
                  <a:lnTo>
                    <a:pt x="141" y="18"/>
                  </a:lnTo>
                  <a:lnTo>
                    <a:pt x="147" y="12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4" y="7"/>
                  </a:lnTo>
                  <a:lnTo>
                    <a:pt x="154" y="8"/>
                  </a:lnTo>
                  <a:lnTo>
                    <a:pt x="152" y="15"/>
                  </a:lnTo>
                  <a:lnTo>
                    <a:pt x="148" y="21"/>
                  </a:lnTo>
                  <a:lnTo>
                    <a:pt x="144" y="26"/>
                  </a:lnTo>
                  <a:lnTo>
                    <a:pt x="143" y="29"/>
                  </a:lnTo>
                  <a:lnTo>
                    <a:pt x="141" y="29"/>
                  </a:lnTo>
                  <a:lnTo>
                    <a:pt x="143" y="29"/>
                  </a:lnTo>
                  <a:lnTo>
                    <a:pt x="143" y="28"/>
                  </a:lnTo>
                  <a:lnTo>
                    <a:pt x="144" y="26"/>
                  </a:lnTo>
                  <a:lnTo>
                    <a:pt x="145" y="25"/>
                  </a:lnTo>
                  <a:lnTo>
                    <a:pt x="147" y="24"/>
                  </a:lnTo>
                  <a:lnTo>
                    <a:pt x="148" y="22"/>
                  </a:lnTo>
                  <a:lnTo>
                    <a:pt x="149" y="22"/>
                  </a:lnTo>
                  <a:lnTo>
                    <a:pt x="150" y="21"/>
                  </a:lnTo>
                  <a:lnTo>
                    <a:pt x="152" y="20"/>
                  </a:lnTo>
                  <a:lnTo>
                    <a:pt x="153" y="18"/>
                  </a:lnTo>
                  <a:lnTo>
                    <a:pt x="154" y="18"/>
                  </a:lnTo>
                  <a:lnTo>
                    <a:pt x="156" y="18"/>
                  </a:lnTo>
                  <a:lnTo>
                    <a:pt x="156" y="18"/>
                  </a:lnTo>
                  <a:lnTo>
                    <a:pt x="153" y="25"/>
                  </a:lnTo>
                  <a:lnTo>
                    <a:pt x="149" y="29"/>
                  </a:lnTo>
                  <a:lnTo>
                    <a:pt x="149" y="30"/>
                  </a:lnTo>
                  <a:lnTo>
                    <a:pt x="150" y="30"/>
                  </a:lnTo>
                  <a:lnTo>
                    <a:pt x="150" y="30"/>
                  </a:lnTo>
                  <a:lnTo>
                    <a:pt x="152" y="30"/>
                  </a:lnTo>
                  <a:lnTo>
                    <a:pt x="153" y="29"/>
                  </a:lnTo>
                  <a:lnTo>
                    <a:pt x="154" y="30"/>
                  </a:lnTo>
                  <a:lnTo>
                    <a:pt x="154" y="30"/>
                  </a:lnTo>
                  <a:lnTo>
                    <a:pt x="153" y="32"/>
                  </a:lnTo>
                  <a:lnTo>
                    <a:pt x="150" y="32"/>
                  </a:lnTo>
                  <a:lnTo>
                    <a:pt x="147" y="33"/>
                  </a:lnTo>
                  <a:lnTo>
                    <a:pt x="145" y="32"/>
                  </a:lnTo>
                  <a:lnTo>
                    <a:pt x="147" y="32"/>
                  </a:lnTo>
                  <a:lnTo>
                    <a:pt x="149" y="28"/>
                  </a:lnTo>
                  <a:lnTo>
                    <a:pt x="150" y="26"/>
                  </a:lnTo>
                  <a:lnTo>
                    <a:pt x="150" y="25"/>
                  </a:lnTo>
                  <a:lnTo>
                    <a:pt x="150" y="24"/>
                  </a:lnTo>
                  <a:lnTo>
                    <a:pt x="149" y="25"/>
                  </a:lnTo>
                  <a:lnTo>
                    <a:pt x="148" y="25"/>
                  </a:lnTo>
                  <a:lnTo>
                    <a:pt x="147" y="26"/>
                  </a:lnTo>
                  <a:lnTo>
                    <a:pt x="144" y="28"/>
                  </a:lnTo>
                  <a:lnTo>
                    <a:pt x="143" y="29"/>
                  </a:lnTo>
                  <a:lnTo>
                    <a:pt x="141" y="30"/>
                  </a:lnTo>
                  <a:lnTo>
                    <a:pt x="140" y="32"/>
                  </a:lnTo>
                  <a:lnTo>
                    <a:pt x="139" y="33"/>
                  </a:lnTo>
                  <a:lnTo>
                    <a:pt x="137" y="33"/>
                  </a:lnTo>
                  <a:lnTo>
                    <a:pt x="137" y="32"/>
                  </a:lnTo>
                  <a:lnTo>
                    <a:pt x="137" y="32"/>
                  </a:lnTo>
                  <a:lnTo>
                    <a:pt x="144" y="22"/>
                  </a:lnTo>
                  <a:lnTo>
                    <a:pt x="150" y="13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50" y="9"/>
                  </a:lnTo>
                  <a:lnTo>
                    <a:pt x="150" y="11"/>
                  </a:lnTo>
                  <a:lnTo>
                    <a:pt x="149" y="12"/>
                  </a:lnTo>
                  <a:lnTo>
                    <a:pt x="148" y="12"/>
                  </a:lnTo>
                  <a:lnTo>
                    <a:pt x="148" y="13"/>
                  </a:lnTo>
                  <a:lnTo>
                    <a:pt x="147" y="15"/>
                  </a:lnTo>
                  <a:lnTo>
                    <a:pt x="141" y="21"/>
                  </a:lnTo>
                  <a:lnTo>
                    <a:pt x="135" y="28"/>
                  </a:lnTo>
                  <a:lnTo>
                    <a:pt x="128" y="33"/>
                  </a:lnTo>
                  <a:lnTo>
                    <a:pt x="127" y="33"/>
                  </a:lnTo>
                  <a:lnTo>
                    <a:pt x="126" y="33"/>
                  </a:lnTo>
                  <a:lnTo>
                    <a:pt x="126" y="33"/>
                  </a:lnTo>
                  <a:lnTo>
                    <a:pt x="126" y="32"/>
                  </a:lnTo>
                  <a:lnTo>
                    <a:pt x="131" y="28"/>
                  </a:lnTo>
                  <a:lnTo>
                    <a:pt x="135" y="22"/>
                  </a:lnTo>
                  <a:lnTo>
                    <a:pt x="139" y="17"/>
                  </a:lnTo>
                  <a:lnTo>
                    <a:pt x="141" y="13"/>
                  </a:lnTo>
                  <a:lnTo>
                    <a:pt x="143" y="9"/>
                  </a:lnTo>
                  <a:lnTo>
                    <a:pt x="137" y="15"/>
                  </a:lnTo>
                  <a:lnTo>
                    <a:pt x="131" y="21"/>
                  </a:lnTo>
                  <a:lnTo>
                    <a:pt x="124" y="26"/>
                  </a:lnTo>
                  <a:lnTo>
                    <a:pt x="118" y="33"/>
                  </a:lnTo>
                  <a:lnTo>
                    <a:pt x="118" y="33"/>
                  </a:lnTo>
                  <a:lnTo>
                    <a:pt x="116" y="33"/>
                  </a:lnTo>
                  <a:lnTo>
                    <a:pt x="116" y="32"/>
                  </a:lnTo>
                  <a:lnTo>
                    <a:pt x="116" y="32"/>
                  </a:lnTo>
                  <a:lnTo>
                    <a:pt x="127" y="20"/>
                  </a:lnTo>
                  <a:lnTo>
                    <a:pt x="133" y="11"/>
                  </a:lnTo>
                  <a:lnTo>
                    <a:pt x="135" y="8"/>
                  </a:lnTo>
                  <a:lnTo>
                    <a:pt x="136" y="8"/>
                  </a:lnTo>
                  <a:lnTo>
                    <a:pt x="136" y="7"/>
                  </a:lnTo>
                  <a:lnTo>
                    <a:pt x="135" y="8"/>
                  </a:lnTo>
                  <a:lnTo>
                    <a:pt x="133" y="9"/>
                  </a:lnTo>
                  <a:lnTo>
                    <a:pt x="111" y="32"/>
                  </a:lnTo>
                  <a:lnTo>
                    <a:pt x="110" y="32"/>
                  </a:lnTo>
                  <a:lnTo>
                    <a:pt x="110" y="30"/>
                  </a:lnTo>
                  <a:lnTo>
                    <a:pt x="110" y="30"/>
                  </a:lnTo>
                  <a:lnTo>
                    <a:pt x="120" y="13"/>
                  </a:lnTo>
                  <a:lnTo>
                    <a:pt x="122" y="12"/>
                  </a:lnTo>
                  <a:lnTo>
                    <a:pt x="124" y="9"/>
                  </a:lnTo>
                  <a:lnTo>
                    <a:pt x="126" y="7"/>
                  </a:lnTo>
                  <a:lnTo>
                    <a:pt x="118" y="13"/>
                  </a:lnTo>
                  <a:lnTo>
                    <a:pt x="109" y="22"/>
                  </a:lnTo>
                  <a:lnTo>
                    <a:pt x="99" y="32"/>
                  </a:lnTo>
                  <a:lnTo>
                    <a:pt x="97" y="33"/>
                  </a:lnTo>
                  <a:lnTo>
                    <a:pt x="96" y="33"/>
                  </a:lnTo>
                  <a:lnTo>
                    <a:pt x="96" y="33"/>
                  </a:lnTo>
                  <a:lnTo>
                    <a:pt x="96" y="32"/>
                  </a:lnTo>
                  <a:lnTo>
                    <a:pt x="97" y="32"/>
                  </a:lnTo>
                  <a:lnTo>
                    <a:pt x="102" y="26"/>
                  </a:lnTo>
                  <a:lnTo>
                    <a:pt x="107" y="20"/>
                  </a:lnTo>
                  <a:lnTo>
                    <a:pt x="111" y="15"/>
                  </a:lnTo>
                  <a:lnTo>
                    <a:pt x="111" y="13"/>
                  </a:lnTo>
                  <a:lnTo>
                    <a:pt x="113" y="11"/>
                  </a:lnTo>
                  <a:lnTo>
                    <a:pt x="114" y="8"/>
                  </a:lnTo>
                  <a:lnTo>
                    <a:pt x="114" y="7"/>
                  </a:lnTo>
                  <a:lnTo>
                    <a:pt x="115" y="5"/>
                  </a:lnTo>
                  <a:lnTo>
                    <a:pt x="111" y="8"/>
                  </a:lnTo>
                  <a:lnTo>
                    <a:pt x="107" y="12"/>
                  </a:lnTo>
                  <a:lnTo>
                    <a:pt x="97" y="21"/>
                  </a:lnTo>
                  <a:lnTo>
                    <a:pt x="85" y="32"/>
                  </a:lnTo>
                  <a:lnTo>
                    <a:pt x="84" y="33"/>
                  </a:lnTo>
                  <a:lnTo>
                    <a:pt x="82" y="33"/>
                  </a:lnTo>
                  <a:lnTo>
                    <a:pt x="82" y="32"/>
                  </a:lnTo>
                  <a:lnTo>
                    <a:pt x="82" y="32"/>
                  </a:lnTo>
                  <a:lnTo>
                    <a:pt x="82" y="30"/>
                  </a:lnTo>
                  <a:lnTo>
                    <a:pt x="90" y="24"/>
                  </a:lnTo>
                  <a:lnTo>
                    <a:pt x="97" y="16"/>
                  </a:lnTo>
                  <a:lnTo>
                    <a:pt x="99" y="13"/>
                  </a:lnTo>
                  <a:lnTo>
                    <a:pt x="102" y="9"/>
                  </a:lnTo>
                  <a:lnTo>
                    <a:pt x="105" y="7"/>
                  </a:lnTo>
                  <a:lnTo>
                    <a:pt x="101" y="9"/>
                  </a:lnTo>
                  <a:lnTo>
                    <a:pt x="97" y="13"/>
                  </a:lnTo>
                  <a:lnTo>
                    <a:pt x="90" y="18"/>
                  </a:lnTo>
                  <a:lnTo>
                    <a:pt x="84" y="25"/>
                  </a:lnTo>
                  <a:lnTo>
                    <a:pt x="76" y="30"/>
                  </a:lnTo>
                  <a:lnTo>
                    <a:pt x="76" y="32"/>
                  </a:lnTo>
                  <a:lnTo>
                    <a:pt x="75" y="32"/>
                  </a:lnTo>
                  <a:lnTo>
                    <a:pt x="75" y="30"/>
                  </a:lnTo>
                  <a:lnTo>
                    <a:pt x="75" y="30"/>
                  </a:lnTo>
                  <a:lnTo>
                    <a:pt x="82" y="22"/>
                  </a:lnTo>
                  <a:lnTo>
                    <a:pt x="89" y="13"/>
                  </a:lnTo>
                  <a:lnTo>
                    <a:pt x="90" y="13"/>
                  </a:lnTo>
                  <a:lnTo>
                    <a:pt x="90" y="12"/>
                  </a:lnTo>
                  <a:lnTo>
                    <a:pt x="93" y="11"/>
                  </a:lnTo>
                  <a:lnTo>
                    <a:pt x="94" y="9"/>
                  </a:lnTo>
                  <a:lnTo>
                    <a:pt x="96" y="8"/>
                  </a:lnTo>
                  <a:lnTo>
                    <a:pt x="96" y="7"/>
                  </a:lnTo>
                  <a:lnTo>
                    <a:pt x="96" y="5"/>
                  </a:lnTo>
                  <a:lnTo>
                    <a:pt x="96" y="7"/>
                  </a:lnTo>
                  <a:lnTo>
                    <a:pt x="93" y="8"/>
                  </a:lnTo>
                  <a:lnTo>
                    <a:pt x="80" y="18"/>
                  </a:lnTo>
                  <a:lnTo>
                    <a:pt x="67" y="30"/>
                  </a:lnTo>
                  <a:lnTo>
                    <a:pt x="67" y="32"/>
                  </a:lnTo>
                  <a:lnTo>
                    <a:pt x="65" y="32"/>
                  </a:lnTo>
                  <a:lnTo>
                    <a:pt x="65" y="30"/>
                  </a:lnTo>
                  <a:lnTo>
                    <a:pt x="65" y="30"/>
                  </a:lnTo>
                  <a:lnTo>
                    <a:pt x="73" y="20"/>
                  </a:lnTo>
                  <a:lnTo>
                    <a:pt x="80" y="11"/>
                  </a:lnTo>
                  <a:lnTo>
                    <a:pt x="81" y="9"/>
                  </a:lnTo>
                  <a:lnTo>
                    <a:pt x="81" y="9"/>
                  </a:lnTo>
                  <a:lnTo>
                    <a:pt x="82" y="8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2" y="7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3" y="15"/>
                  </a:lnTo>
                  <a:lnTo>
                    <a:pt x="67" y="21"/>
                  </a:lnTo>
                  <a:lnTo>
                    <a:pt x="61" y="25"/>
                  </a:lnTo>
                  <a:lnTo>
                    <a:pt x="54" y="30"/>
                  </a:lnTo>
                  <a:lnTo>
                    <a:pt x="51" y="32"/>
                  </a:lnTo>
                  <a:lnTo>
                    <a:pt x="50" y="32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50" y="29"/>
                  </a:lnTo>
                  <a:lnTo>
                    <a:pt x="58" y="21"/>
                  </a:lnTo>
                  <a:lnTo>
                    <a:pt x="65" y="13"/>
                  </a:lnTo>
                  <a:lnTo>
                    <a:pt x="67" y="11"/>
                  </a:lnTo>
                  <a:lnTo>
                    <a:pt x="69" y="8"/>
                  </a:lnTo>
                  <a:lnTo>
                    <a:pt x="72" y="5"/>
                  </a:lnTo>
                  <a:lnTo>
                    <a:pt x="64" y="12"/>
                  </a:lnTo>
                  <a:lnTo>
                    <a:pt x="58" y="18"/>
                  </a:lnTo>
                  <a:lnTo>
                    <a:pt x="52" y="24"/>
                  </a:lnTo>
                  <a:lnTo>
                    <a:pt x="44" y="29"/>
                  </a:lnTo>
                  <a:lnTo>
                    <a:pt x="44" y="30"/>
                  </a:lnTo>
                  <a:lnTo>
                    <a:pt x="43" y="30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8" y="21"/>
                  </a:lnTo>
                  <a:lnTo>
                    <a:pt x="55" y="13"/>
                  </a:lnTo>
                  <a:lnTo>
                    <a:pt x="55" y="12"/>
                  </a:lnTo>
                  <a:lnTo>
                    <a:pt x="56" y="12"/>
                  </a:lnTo>
                  <a:lnTo>
                    <a:pt x="58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3" y="5"/>
                  </a:lnTo>
                  <a:lnTo>
                    <a:pt x="63" y="5"/>
                  </a:lnTo>
                  <a:lnTo>
                    <a:pt x="61" y="7"/>
                  </a:lnTo>
                  <a:lnTo>
                    <a:pt x="60" y="8"/>
                  </a:lnTo>
                  <a:lnTo>
                    <a:pt x="58" y="11"/>
                  </a:lnTo>
                  <a:lnTo>
                    <a:pt x="47" y="20"/>
                  </a:lnTo>
                  <a:lnTo>
                    <a:pt x="37" y="29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8" y="22"/>
                  </a:lnTo>
                  <a:lnTo>
                    <a:pt x="43" y="16"/>
                  </a:lnTo>
                  <a:lnTo>
                    <a:pt x="46" y="11"/>
                  </a:lnTo>
                  <a:lnTo>
                    <a:pt x="51" y="7"/>
                  </a:lnTo>
                  <a:lnTo>
                    <a:pt x="52" y="5"/>
                  </a:lnTo>
                  <a:lnTo>
                    <a:pt x="54" y="4"/>
                  </a:lnTo>
                  <a:lnTo>
                    <a:pt x="52" y="4"/>
                  </a:lnTo>
                  <a:lnTo>
                    <a:pt x="51" y="5"/>
                  </a:lnTo>
                  <a:lnTo>
                    <a:pt x="39" y="17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7" y="29"/>
                  </a:lnTo>
                  <a:lnTo>
                    <a:pt x="27" y="28"/>
                  </a:lnTo>
                  <a:lnTo>
                    <a:pt x="27" y="28"/>
                  </a:lnTo>
                  <a:lnTo>
                    <a:pt x="44" y="5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4" y="5"/>
                  </a:lnTo>
                  <a:lnTo>
                    <a:pt x="43" y="7"/>
                  </a:lnTo>
                  <a:lnTo>
                    <a:pt x="42" y="8"/>
                  </a:lnTo>
                  <a:lnTo>
                    <a:pt x="41" y="9"/>
                  </a:lnTo>
                  <a:lnTo>
                    <a:pt x="39" y="9"/>
                  </a:lnTo>
                  <a:lnTo>
                    <a:pt x="39" y="11"/>
                  </a:lnTo>
                  <a:lnTo>
                    <a:pt x="34" y="15"/>
                  </a:lnTo>
                  <a:lnTo>
                    <a:pt x="29" y="2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2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8" y="22"/>
                  </a:lnTo>
                  <a:lnTo>
                    <a:pt x="25" y="16"/>
                  </a:lnTo>
                  <a:lnTo>
                    <a:pt x="26" y="16"/>
                  </a:lnTo>
                  <a:lnTo>
                    <a:pt x="27" y="15"/>
                  </a:lnTo>
                  <a:lnTo>
                    <a:pt x="29" y="12"/>
                  </a:lnTo>
                  <a:lnTo>
                    <a:pt x="30" y="11"/>
                  </a:lnTo>
                  <a:lnTo>
                    <a:pt x="31" y="9"/>
                  </a:lnTo>
                  <a:lnTo>
                    <a:pt x="33" y="8"/>
                  </a:lnTo>
                  <a:lnTo>
                    <a:pt x="34" y="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5"/>
                  </a:lnTo>
                  <a:lnTo>
                    <a:pt x="31" y="8"/>
                  </a:lnTo>
                  <a:lnTo>
                    <a:pt x="18" y="18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3" y="29"/>
                  </a:lnTo>
                  <a:lnTo>
                    <a:pt x="1" y="29"/>
                  </a:lnTo>
                  <a:lnTo>
                    <a:pt x="3" y="28"/>
                  </a:lnTo>
                  <a:lnTo>
                    <a:pt x="3" y="26"/>
                  </a:lnTo>
                  <a:lnTo>
                    <a:pt x="9" y="20"/>
                  </a:lnTo>
                  <a:lnTo>
                    <a:pt x="16" y="13"/>
                  </a:lnTo>
                  <a:lnTo>
                    <a:pt x="21" y="7"/>
                  </a:lnTo>
                  <a:lnTo>
                    <a:pt x="22" y="5"/>
                  </a:lnTo>
                  <a:lnTo>
                    <a:pt x="24" y="4"/>
                  </a:lnTo>
                  <a:lnTo>
                    <a:pt x="22" y="5"/>
                  </a:lnTo>
                  <a:lnTo>
                    <a:pt x="20" y="7"/>
                  </a:lnTo>
                  <a:lnTo>
                    <a:pt x="12" y="13"/>
                  </a:lnTo>
                  <a:lnTo>
                    <a:pt x="3" y="21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3" y="16"/>
                  </a:lnTo>
                  <a:lnTo>
                    <a:pt x="9" y="7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9" y="5"/>
                  </a:lnTo>
                  <a:lnTo>
                    <a:pt x="8" y="8"/>
                  </a:lnTo>
                  <a:lnTo>
                    <a:pt x="6" y="9"/>
                  </a:lnTo>
                  <a:lnTo>
                    <a:pt x="5" y="11"/>
                  </a:lnTo>
                  <a:lnTo>
                    <a:pt x="4" y="13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3"/>
                  </a:lnTo>
                  <a:lnTo>
                    <a:pt x="3" y="11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8" name="Freeform 1061"/>
            <p:cNvSpPr>
              <a:spLocks/>
            </p:cNvSpPr>
            <p:nvPr/>
          </p:nvSpPr>
          <p:spPr bwMode="auto">
            <a:xfrm>
              <a:off x="5319712" y="411162"/>
              <a:ext cx="41275" cy="44450"/>
            </a:xfrm>
            <a:custGeom>
              <a:avLst/>
              <a:gdLst>
                <a:gd name="T0" fmla="*/ 17 w 26"/>
                <a:gd name="T1" fmla="*/ 0 h 28"/>
                <a:gd name="T2" fmla="*/ 18 w 26"/>
                <a:gd name="T3" fmla="*/ 0 h 28"/>
                <a:gd name="T4" fmla="*/ 18 w 26"/>
                <a:gd name="T5" fmla="*/ 2 h 28"/>
                <a:gd name="T6" fmla="*/ 16 w 26"/>
                <a:gd name="T7" fmla="*/ 4 h 28"/>
                <a:gd name="T8" fmla="*/ 12 w 26"/>
                <a:gd name="T9" fmla="*/ 8 h 28"/>
                <a:gd name="T10" fmla="*/ 8 w 26"/>
                <a:gd name="T11" fmla="*/ 12 h 28"/>
                <a:gd name="T12" fmla="*/ 13 w 26"/>
                <a:gd name="T13" fmla="*/ 10 h 28"/>
                <a:gd name="T14" fmla="*/ 19 w 26"/>
                <a:gd name="T15" fmla="*/ 6 h 28"/>
                <a:gd name="T16" fmla="*/ 21 w 26"/>
                <a:gd name="T17" fmla="*/ 7 h 28"/>
                <a:gd name="T18" fmla="*/ 21 w 26"/>
                <a:gd name="T19" fmla="*/ 7 h 28"/>
                <a:gd name="T20" fmla="*/ 21 w 26"/>
                <a:gd name="T21" fmla="*/ 8 h 28"/>
                <a:gd name="T22" fmla="*/ 16 w 26"/>
                <a:gd name="T23" fmla="*/ 12 h 28"/>
                <a:gd name="T24" fmla="*/ 10 w 26"/>
                <a:gd name="T25" fmla="*/ 17 h 28"/>
                <a:gd name="T26" fmla="*/ 16 w 26"/>
                <a:gd name="T27" fmla="*/ 14 h 28"/>
                <a:gd name="T28" fmla="*/ 22 w 26"/>
                <a:gd name="T29" fmla="*/ 11 h 28"/>
                <a:gd name="T30" fmla="*/ 22 w 26"/>
                <a:gd name="T31" fmla="*/ 11 h 28"/>
                <a:gd name="T32" fmla="*/ 23 w 26"/>
                <a:gd name="T33" fmla="*/ 12 h 28"/>
                <a:gd name="T34" fmla="*/ 19 w 26"/>
                <a:gd name="T35" fmla="*/ 16 h 28"/>
                <a:gd name="T36" fmla="*/ 17 w 26"/>
                <a:gd name="T37" fmla="*/ 20 h 28"/>
                <a:gd name="T38" fmla="*/ 13 w 26"/>
                <a:gd name="T39" fmla="*/ 23 h 28"/>
                <a:gd name="T40" fmla="*/ 19 w 26"/>
                <a:gd name="T41" fmla="*/ 20 h 28"/>
                <a:gd name="T42" fmla="*/ 25 w 26"/>
                <a:gd name="T43" fmla="*/ 17 h 28"/>
                <a:gd name="T44" fmla="*/ 26 w 26"/>
                <a:gd name="T45" fmla="*/ 19 h 28"/>
                <a:gd name="T46" fmla="*/ 26 w 26"/>
                <a:gd name="T47" fmla="*/ 19 h 28"/>
                <a:gd name="T48" fmla="*/ 23 w 26"/>
                <a:gd name="T49" fmla="*/ 24 h 28"/>
                <a:gd name="T50" fmla="*/ 21 w 26"/>
                <a:gd name="T51" fmla="*/ 27 h 28"/>
                <a:gd name="T52" fmla="*/ 21 w 26"/>
                <a:gd name="T53" fmla="*/ 28 h 28"/>
                <a:gd name="T54" fmla="*/ 19 w 26"/>
                <a:gd name="T55" fmla="*/ 28 h 28"/>
                <a:gd name="T56" fmla="*/ 19 w 26"/>
                <a:gd name="T57" fmla="*/ 28 h 28"/>
                <a:gd name="T58" fmla="*/ 18 w 26"/>
                <a:gd name="T59" fmla="*/ 27 h 28"/>
                <a:gd name="T60" fmla="*/ 19 w 26"/>
                <a:gd name="T61" fmla="*/ 27 h 28"/>
                <a:gd name="T62" fmla="*/ 21 w 26"/>
                <a:gd name="T63" fmla="*/ 24 h 28"/>
                <a:gd name="T64" fmla="*/ 23 w 26"/>
                <a:gd name="T65" fmla="*/ 20 h 28"/>
                <a:gd name="T66" fmla="*/ 17 w 26"/>
                <a:gd name="T67" fmla="*/ 23 h 28"/>
                <a:gd name="T68" fmla="*/ 10 w 26"/>
                <a:gd name="T69" fmla="*/ 27 h 28"/>
                <a:gd name="T70" fmla="*/ 10 w 26"/>
                <a:gd name="T71" fmla="*/ 27 h 28"/>
                <a:gd name="T72" fmla="*/ 9 w 26"/>
                <a:gd name="T73" fmla="*/ 25 h 28"/>
                <a:gd name="T74" fmla="*/ 13 w 26"/>
                <a:gd name="T75" fmla="*/ 21 h 28"/>
                <a:gd name="T76" fmla="*/ 16 w 26"/>
                <a:gd name="T77" fmla="*/ 17 h 28"/>
                <a:gd name="T78" fmla="*/ 19 w 26"/>
                <a:gd name="T79" fmla="*/ 15 h 28"/>
                <a:gd name="T80" fmla="*/ 12 w 26"/>
                <a:gd name="T81" fmla="*/ 19 h 28"/>
                <a:gd name="T82" fmla="*/ 5 w 26"/>
                <a:gd name="T83" fmla="*/ 23 h 28"/>
                <a:gd name="T84" fmla="*/ 4 w 26"/>
                <a:gd name="T85" fmla="*/ 23 h 28"/>
                <a:gd name="T86" fmla="*/ 4 w 26"/>
                <a:gd name="T87" fmla="*/ 23 h 28"/>
                <a:gd name="T88" fmla="*/ 4 w 26"/>
                <a:gd name="T89" fmla="*/ 21 h 28"/>
                <a:gd name="T90" fmla="*/ 10 w 26"/>
                <a:gd name="T91" fmla="*/ 16 h 28"/>
                <a:gd name="T92" fmla="*/ 16 w 26"/>
                <a:gd name="T93" fmla="*/ 10 h 28"/>
                <a:gd name="T94" fmla="*/ 9 w 26"/>
                <a:gd name="T95" fmla="*/ 14 h 28"/>
                <a:gd name="T96" fmla="*/ 1 w 26"/>
                <a:gd name="T97" fmla="*/ 17 h 28"/>
                <a:gd name="T98" fmla="*/ 0 w 26"/>
                <a:gd name="T99" fmla="*/ 17 h 28"/>
                <a:gd name="T100" fmla="*/ 0 w 26"/>
                <a:gd name="T101" fmla="*/ 16 h 28"/>
                <a:gd name="T102" fmla="*/ 0 w 26"/>
                <a:gd name="T103" fmla="*/ 16 h 28"/>
                <a:gd name="T104" fmla="*/ 0 w 26"/>
                <a:gd name="T105" fmla="*/ 16 h 28"/>
                <a:gd name="T106" fmla="*/ 8 w 26"/>
                <a:gd name="T107" fmla="*/ 10 h 28"/>
                <a:gd name="T108" fmla="*/ 13 w 26"/>
                <a:gd name="T109" fmla="*/ 4 h 28"/>
                <a:gd name="T110" fmla="*/ 4 w 26"/>
                <a:gd name="T111" fmla="*/ 10 h 28"/>
                <a:gd name="T112" fmla="*/ 2 w 26"/>
                <a:gd name="T113" fmla="*/ 10 h 28"/>
                <a:gd name="T114" fmla="*/ 2 w 26"/>
                <a:gd name="T115" fmla="*/ 8 h 28"/>
                <a:gd name="T116" fmla="*/ 2 w 26"/>
                <a:gd name="T117" fmla="*/ 8 h 28"/>
                <a:gd name="T118" fmla="*/ 2 w 26"/>
                <a:gd name="T119" fmla="*/ 7 h 28"/>
                <a:gd name="T120" fmla="*/ 4 w 26"/>
                <a:gd name="T121" fmla="*/ 7 h 28"/>
                <a:gd name="T122" fmla="*/ 9 w 26"/>
                <a:gd name="T123" fmla="*/ 4 h 28"/>
                <a:gd name="T124" fmla="*/ 17 w 26"/>
                <a:gd name="T12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" h="28">
                  <a:moveTo>
                    <a:pt x="17" y="0"/>
                  </a:moveTo>
                  <a:lnTo>
                    <a:pt x="18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8"/>
                  </a:lnTo>
                  <a:lnTo>
                    <a:pt x="8" y="12"/>
                  </a:lnTo>
                  <a:lnTo>
                    <a:pt x="13" y="10"/>
                  </a:lnTo>
                  <a:lnTo>
                    <a:pt x="19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8"/>
                  </a:lnTo>
                  <a:lnTo>
                    <a:pt x="16" y="12"/>
                  </a:lnTo>
                  <a:lnTo>
                    <a:pt x="10" y="17"/>
                  </a:lnTo>
                  <a:lnTo>
                    <a:pt x="16" y="14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3" y="12"/>
                  </a:lnTo>
                  <a:lnTo>
                    <a:pt x="19" y="16"/>
                  </a:lnTo>
                  <a:lnTo>
                    <a:pt x="17" y="20"/>
                  </a:lnTo>
                  <a:lnTo>
                    <a:pt x="13" y="23"/>
                  </a:lnTo>
                  <a:lnTo>
                    <a:pt x="19" y="20"/>
                  </a:lnTo>
                  <a:lnTo>
                    <a:pt x="25" y="17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3" y="24"/>
                  </a:lnTo>
                  <a:lnTo>
                    <a:pt x="21" y="27"/>
                  </a:lnTo>
                  <a:lnTo>
                    <a:pt x="21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8" y="27"/>
                  </a:lnTo>
                  <a:lnTo>
                    <a:pt x="19" y="27"/>
                  </a:lnTo>
                  <a:lnTo>
                    <a:pt x="21" y="24"/>
                  </a:lnTo>
                  <a:lnTo>
                    <a:pt x="23" y="20"/>
                  </a:lnTo>
                  <a:lnTo>
                    <a:pt x="17" y="23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9" y="25"/>
                  </a:lnTo>
                  <a:lnTo>
                    <a:pt x="13" y="21"/>
                  </a:lnTo>
                  <a:lnTo>
                    <a:pt x="16" y="17"/>
                  </a:lnTo>
                  <a:lnTo>
                    <a:pt x="19" y="15"/>
                  </a:lnTo>
                  <a:lnTo>
                    <a:pt x="12" y="19"/>
                  </a:lnTo>
                  <a:lnTo>
                    <a:pt x="5" y="23"/>
                  </a:lnTo>
                  <a:lnTo>
                    <a:pt x="4" y="23"/>
                  </a:lnTo>
                  <a:lnTo>
                    <a:pt x="4" y="23"/>
                  </a:lnTo>
                  <a:lnTo>
                    <a:pt x="4" y="21"/>
                  </a:lnTo>
                  <a:lnTo>
                    <a:pt x="10" y="16"/>
                  </a:lnTo>
                  <a:lnTo>
                    <a:pt x="16" y="10"/>
                  </a:lnTo>
                  <a:lnTo>
                    <a:pt x="9" y="14"/>
                  </a:lnTo>
                  <a:lnTo>
                    <a:pt x="1" y="17"/>
                  </a:lnTo>
                  <a:lnTo>
                    <a:pt x="0" y="17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8" y="10"/>
                  </a:lnTo>
                  <a:lnTo>
                    <a:pt x="13" y="4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7"/>
                  </a:lnTo>
                  <a:lnTo>
                    <a:pt x="4" y="7"/>
                  </a:lnTo>
                  <a:lnTo>
                    <a:pt x="9" y="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89" name="그룹 688"/>
          <p:cNvGrpSpPr/>
          <p:nvPr/>
        </p:nvGrpSpPr>
        <p:grpSpPr>
          <a:xfrm>
            <a:off x="10875848" y="6441778"/>
            <a:ext cx="165100" cy="180975"/>
            <a:chOff x="5824538" y="2535238"/>
            <a:chExt cx="165100" cy="180975"/>
          </a:xfrm>
        </p:grpSpPr>
        <p:sp>
          <p:nvSpPr>
            <p:cNvPr id="690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1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2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3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4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5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6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7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8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9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0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1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2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3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4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5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6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7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8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9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10" name="그룹 709"/>
          <p:cNvGrpSpPr/>
          <p:nvPr/>
        </p:nvGrpSpPr>
        <p:grpSpPr>
          <a:xfrm>
            <a:off x="11206891" y="6593213"/>
            <a:ext cx="165100" cy="180975"/>
            <a:chOff x="5824538" y="2535238"/>
            <a:chExt cx="165100" cy="180975"/>
          </a:xfrm>
        </p:grpSpPr>
        <p:sp>
          <p:nvSpPr>
            <p:cNvPr id="711" name="Freeform 1102"/>
            <p:cNvSpPr>
              <a:spLocks/>
            </p:cNvSpPr>
            <p:nvPr/>
          </p:nvSpPr>
          <p:spPr bwMode="auto">
            <a:xfrm>
              <a:off x="5892800" y="26035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1 w 1"/>
                <a:gd name="T5" fmla="*/ 3 h 4"/>
                <a:gd name="T6" fmla="*/ 0 w 1"/>
                <a:gd name="T7" fmla="*/ 4 h 4"/>
                <a:gd name="T8" fmla="*/ 1 w 1"/>
                <a:gd name="T9" fmla="*/ 3 h 4"/>
                <a:gd name="T10" fmla="*/ 1 w 1"/>
                <a:gd name="T11" fmla="*/ 0 h 4"/>
                <a:gd name="T12" fmla="*/ 1 w 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2" name="Freeform 1103"/>
            <p:cNvSpPr>
              <a:spLocks/>
            </p:cNvSpPr>
            <p:nvPr/>
          </p:nvSpPr>
          <p:spPr bwMode="auto">
            <a:xfrm>
              <a:off x="5881688" y="2536826"/>
              <a:ext cx="12700" cy="65088"/>
            </a:xfrm>
            <a:custGeom>
              <a:avLst/>
              <a:gdLst>
                <a:gd name="T0" fmla="*/ 3 w 8"/>
                <a:gd name="T1" fmla="*/ 0 h 41"/>
                <a:gd name="T2" fmla="*/ 3 w 8"/>
                <a:gd name="T3" fmla="*/ 2 h 41"/>
                <a:gd name="T4" fmla="*/ 1 w 8"/>
                <a:gd name="T5" fmla="*/ 3 h 41"/>
                <a:gd name="T6" fmla="*/ 3 w 8"/>
                <a:gd name="T7" fmla="*/ 4 h 41"/>
                <a:gd name="T8" fmla="*/ 3 w 8"/>
                <a:gd name="T9" fmla="*/ 6 h 41"/>
                <a:gd name="T10" fmla="*/ 5 w 8"/>
                <a:gd name="T11" fmla="*/ 6 h 41"/>
                <a:gd name="T12" fmla="*/ 8 w 8"/>
                <a:gd name="T13" fmla="*/ 6 h 41"/>
                <a:gd name="T14" fmla="*/ 8 w 8"/>
                <a:gd name="T15" fmla="*/ 12 h 41"/>
                <a:gd name="T16" fmla="*/ 5 w 8"/>
                <a:gd name="T17" fmla="*/ 13 h 41"/>
                <a:gd name="T18" fmla="*/ 5 w 8"/>
                <a:gd name="T19" fmla="*/ 13 h 41"/>
                <a:gd name="T20" fmla="*/ 5 w 8"/>
                <a:gd name="T21" fmla="*/ 15 h 41"/>
                <a:gd name="T22" fmla="*/ 7 w 8"/>
                <a:gd name="T23" fmla="*/ 15 h 41"/>
                <a:gd name="T24" fmla="*/ 8 w 8"/>
                <a:gd name="T25" fmla="*/ 13 h 41"/>
                <a:gd name="T26" fmla="*/ 8 w 8"/>
                <a:gd name="T27" fmla="*/ 19 h 41"/>
                <a:gd name="T28" fmla="*/ 4 w 8"/>
                <a:gd name="T29" fmla="*/ 21 h 41"/>
                <a:gd name="T30" fmla="*/ 1 w 8"/>
                <a:gd name="T31" fmla="*/ 25 h 41"/>
                <a:gd name="T32" fmla="*/ 1 w 8"/>
                <a:gd name="T33" fmla="*/ 27 h 41"/>
                <a:gd name="T34" fmla="*/ 3 w 8"/>
                <a:gd name="T35" fmla="*/ 27 h 41"/>
                <a:gd name="T36" fmla="*/ 8 w 8"/>
                <a:gd name="T37" fmla="*/ 25 h 41"/>
                <a:gd name="T38" fmla="*/ 8 w 8"/>
                <a:gd name="T39" fmla="*/ 31 h 41"/>
                <a:gd name="T40" fmla="*/ 4 w 8"/>
                <a:gd name="T41" fmla="*/ 34 h 41"/>
                <a:gd name="T42" fmla="*/ 4 w 8"/>
                <a:gd name="T43" fmla="*/ 36 h 41"/>
                <a:gd name="T44" fmla="*/ 4 w 8"/>
                <a:gd name="T45" fmla="*/ 36 h 41"/>
                <a:gd name="T46" fmla="*/ 4 w 8"/>
                <a:gd name="T47" fmla="*/ 36 h 41"/>
                <a:gd name="T48" fmla="*/ 8 w 8"/>
                <a:gd name="T49" fmla="*/ 34 h 41"/>
                <a:gd name="T50" fmla="*/ 8 w 8"/>
                <a:gd name="T51" fmla="*/ 40 h 41"/>
                <a:gd name="T52" fmla="*/ 7 w 8"/>
                <a:gd name="T53" fmla="*/ 41 h 41"/>
                <a:gd name="T54" fmla="*/ 5 w 8"/>
                <a:gd name="T55" fmla="*/ 40 h 41"/>
                <a:gd name="T56" fmla="*/ 5 w 8"/>
                <a:gd name="T57" fmla="*/ 40 h 41"/>
                <a:gd name="T58" fmla="*/ 1 w 8"/>
                <a:gd name="T59" fmla="*/ 40 h 41"/>
                <a:gd name="T60" fmla="*/ 0 w 8"/>
                <a:gd name="T61" fmla="*/ 21 h 41"/>
                <a:gd name="T62" fmla="*/ 1 w 8"/>
                <a:gd name="T63" fmla="*/ 3 h 41"/>
                <a:gd name="T64" fmla="*/ 3 w 8"/>
                <a:gd name="T65" fmla="*/ 0 h 41"/>
                <a:gd name="T66" fmla="*/ 3 w 8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4" y="21"/>
                  </a:lnTo>
                  <a:lnTo>
                    <a:pt x="1" y="25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40"/>
                  </a:lnTo>
                  <a:lnTo>
                    <a:pt x="0" y="21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3" name="Freeform 1104"/>
            <p:cNvSpPr>
              <a:spLocks/>
            </p:cNvSpPr>
            <p:nvPr/>
          </p:nvSpPr>
          <p:spPr bwMode="auto">
            <a:xfrm>
              <a:off x="5888038" y="2570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0 w 4"/>
                <a:gd name="T5" fmla="*/ 3 h 3"/>
                <a:gd name="T6" fmla="*/ 3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4" name="Freeform 1105"/>
            <p:cNvSpPr>
              <a:spLocks/>
            </p:cNvSpPr>
            <p:nvPr/>
          </p:nvSpPr>
          <p:spPr bwMode="auto">
            <a:xfrm>
              <a:off x="5883275" y="2535238"/>
              <a:ext cx="55563" cy="11113"/>
            </a:xfrm>
            <a:custGeom>
              <a:avLst/>
              <a:gdLst>
                <a:gd name="T0" fmla="*/ 17 w 35"/>
                <a:gd name="T1" fmla="*/ 0 h 7"/>
                <a:gd name="T2" fmla="*/ 31 w 35"/>
                <a:gd name="T3" fmla="*/ 0 h 7"/>
                <a:gd name="T4" fmla="*/ 33 w 35"/>
                <a:gd name="T5" fmla="*/ 1 h 7"/>
                <a:gd name="T6" fmla="*/ 35 w 35"/>
                <a:gd name="T7" fmla="*/ 3 h 7"/>
                <a:gd name="T8" fmla="*/ 33 w 35"/>
                <a:gd name="T9" fmla="*/ 1 h 7"/>
                <a:gd name="T10" fmla="*/ 31 w 35"/>
                <a:gd name="T11" fmla="*/ 0 h 7"/>
                <a:gd name="T12" fmla="*/ 29 w 35"/>
                <a:gd name="T13" fmla="*/ 1 h 7"/>
                <a:gd name="T14" fmla="*/ 28 w 35"/>
                <a:gd name="T15" fmla="*/ 1 h 7"/>
                <a:gd name="T16" fmla="*/ 28 w 35"/>
                <a:gd name="T17" fmla="*/ 4 h 7"/>
                <a:gd name="T18" fmla="*/ 28 w 35"/>
                <a:gd name="T19" fmla="*/ 7 h 7"/>
                <a:gd name="T20" fmla="*/ 20 w 35"/>
                <a:gd name="T21" fmla="*/ 7 h 7"/>
                <a:gd name="T22" fmla="*/ 20 w 35"/>
                <a:gd name="T23" fmla="*/ 7 h 7"/>
                <a:gd name="T24" fmla="*/ 20 w 35"/>
                <a:gd name="T25" fmla="*/ 5 h 7"/>
                <a:gd name="T26" fmla="*/ 20 w 35"/>
                <a:gd name="T27" fmla="*/ 5 h 7"/>
                <a:gd name="T28" fmla="*/ 19 w 35"/>
                <a:gd name="T29" fmla="*/ 5 h 7"/>
                <a:gd name="T30" fmla="*/ 17 w 35"/>
                <a:gd name="T31" fmla="*/ 7 h 7"/>
                <a:gd name="T32" fmla="*/ 7 w 35"/>
                <a:gd name="T33" fmla="*/ 7 h 7"/>
                <a:gd name="T34" fmla="*/ 4 w 35"/>
                <a:gd name="T35" fmla="*/ 7 h 7"/>
                <a:gd name="T36" fmla="*/ 2 w 35"/>
                <a:gd name="T37" fmla="*/ 7 h 7"/>
                <a:gd name="T38" fmla="*/ 2 w 35"/>
                <a:gd name="T39" fmla="*/ 5 h 7"/>
                <a:gd name="T40" fmla="*/ 0 w 35"/>
                <a:gd name="T41" fmla="*/ 4 h 7"/>
                <a:gd name="T42" fmla="*/ 2 w 35"/>
                <a:gd name="T43" fmla="*/ 3 h 7"/>
                <a:gd name="T44" fmla="*/ 2 w 35"/>
                <a:gd name="T45" fmla="*/ 1 h 7"/>
                <a:gd name="T46" fmla="*/ 4 w 35"/>
                <a:gd name="T47" fmla="*/ 0 h 7"/>
                <a:gd name="T48" fmla="*/ 17 w 35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7">
                  <a:moveTo>
                    <a:pt x="17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5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5" name="Freeform 1106"/>
            <p:cNvSpPr>
              <a:spLocks/>
            </p:cNvSpPr>
            <p:nvPr/>
          </p:nvSpPr>
          <p:spPr bwMode="auto">
            <a:xfrm>
              <a:off x="5927725" y="2535238"/>
              <a:ext cx="11113" cy="73025"/>
            </a:xfrm>
            <a:custGeom>
              <a:avLst/>
              <a:gdLst>
                <a:gd name="T0" fmla="*/ 3 w 7"/>
                <a:gd name="T1" fmla="*/ 0 h 46"/>
                <a:gd name="T2" fmla="*/ 5 w 7"/>
                <a:gd name="T3" fmla="*/ 1 h 46"/>
                <a:gd name="T4" fmla="*/ 7 w 7"/>
                <a:gd name="T5" fmla="*/ 3 h 46"/>
                <a:gd name="T6" fmla="*/ 7 w 7"/>
                <a:gd name="T7" fmla="*/ 3 h 46"/>
                <a:gd name="T8" fmla="*/ 7 w 7"/>
                <a:gd name="T9" fmla="*/ 3 h 46"/>
                <a:gd name="T10" fmla="*/ 7 w 7"/>
                <a:gd name="T11" fmla="*/ 4 h 46"/>
                <a:gd name="T12" fmla="*/ 7 w 7"/>
                <a:gd name="T13" fmla="*/ 24 h 46"/>
                <a:gd name="T14" fmla="*/ 7 w 7"/>
                <a:gd name="T15" fmla="*/ 42 h 46"/>
                <a:gd name="T16" fmla="*/ 4 w 7"/>
                <a:gd name="T17" fmla="*/ 42 h 46"/>
                <a:gd name="T18" fmla="*/ 3 w 7"/>
                <a:gd name="T19" fmla="*/ 42 h 46"/>
                <a:gd name="T20" fmla="*/ 1 w 7"/>
                <a:gd name="T21" fmla="*/ 45 h 46"/>
                <a:gd name="T22" fmla="*/ 0 w 7"/>
                <a:gd name="T23" fmla="*/ 46 h 46"/>
                <a:gd name="T24" fmla="*/ 0 w 7"/>
                <a:gd name="T25" fmla="*/ 46 h 46"/>
                <a:gd name="T26" fmla="*/ 0 w 7"/>
                <a:gd name="T27" fmla="*/ 43 h 46"/>
                <a:gd name="T28" fmla="*/ 1 w 7"/>
                <a:gd name="T29" fmla="*/ 42 h 46"/>
                <a:gd name="T30" fmla="*/ 1 w 7"/>
                <a:gd name="T31" fmla="*/ 42 h 46"/>
                <a:gd name="T32" fmla="*/ 0 w 7"/>
                <a:gd name="T33" fmla="*/ 41 h 46"/>
                <a:gd name="T34" fmla="*/ 0 w 7"/>
                <a:gd name="T35" fmla="*/ 41 h 46"/>
                <a:gd name="T36" fmla="*/ 0 w 7"/>
                <a:gd name="T37" fmla="*/ 35 h 46"/>
                <a:gd name="T38" fmla="*/ 0 w 7"/>
                <a:gd name="T39" fmla="*/ 35 h 46"/>
                <a:gd name="T40" fmla="*/ 0 w 7"/>
                <a:gd name="T41" fmla="*/ 7 h 46"/>
                <a:gd name="T42" fmla="*/ 0 w 7"/>
                <a:gd name="T43" fmla="*/ 4 h 46"/>
                <a:gd name="T44" fmla="*/ 0 w 7"/>
                <a:gd name="T45" fmla="*/ 1 h 46"/>
                <a:gd name="T46" fmla="*/ 1 w 7"/>
                <a:gd name="T47" fmla="*/ 1 h 46"/>
                <a:gd name="T48" fmla="*/ 3 w 7"/>
                <a:gd name="T4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46">
                  <a:moveTo>
                    <a:pt x="3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24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6" name="Freeform 1107"/>
            <p:cNvSpPr>
              <a:spLocks/>
            </p:cNvSpPr>
            <p:nvPr/>
          </p:nvSpPr>
          <p:spPr bwMode="auto">
            <a:xfrm>
              <a:off x="5827713" y="2597151"/>
              <a:ext cx="66675" cy="12700"/>
            </a:xfrm>
            <a:custGeom>
              <a:avLst/>
              <a:gdLst>
                <a:gd name="T0" fmla="*/ 1 w 42"/>
                <a:gd name="T1" fmla="*/ 0 h 8"/>
                <a:gd name="T2" fmla="*/ 35 w 42"/>
                <a:gd name="T3" fmla="*/ 2 h 8"/>
                <a:gd name="T4" fmla="*/ 39 w 42"/>
                <a:gd name="T5" fmla="*/ 2 h 8"/>
                <a:gd name="T6" fmla="*/ 39 w 42"/>
                <a:gd name="T7" fmla="*/ 2 h 8"/>
                <a:gd name="T8" fmla="*/ 41 w 42"/>
                <a:gd name="T9" fmla="*/ 3 h 8"/>
                <a:gd name="T10" fmla="*/ 39 w 42"/>
                <a:gd name="T11" fmla="*/ 3 h 8"/>
                <a:gd name="T12" fmla="*/ 39 w 42"/>
                <a:gd name="T13" fmla="*/ 4 h 8"/>
                <a:gd name="T14" fmla="*/ 39 w 42"/>
                <a:gd name="T15" fmla="*/ 4 h 8"/>
                <a:gd name="T16" fmla="*/ 39 w 42"/>
                <a:gd name="T17" fmla="*/ 6 h 8"/>
                <a:gd name="T18" fmla="*/ 42 w 42"/>
                <a:gd name="T19" fmla="*/ 4 h 8"/>
                <a:gd name="T20" fmla="*/ 42 w 42"/>
                <a:gd name="T21" fmla="*/ 7 h 8"/>
                <a:gd name="T22" fmla="*/ 41 w 42"/>
                <a:gd name="T23" fmla="*/ 8 h 8"/>
                <a:gd name="T24" fmla="*/ 39 w 42"/>
                <a:gd name="T25" fmla="*/ 8 h 8"/>
                <a:gd name="T26" fmla="*/ 32 w 42"/>
                <a:gd name="T27" fmla="*/ 8 h 8"/>
                <a:gd name="T28" fmla="*/ 32 w 42"/>
                <a:gd name="T29" fmla="*/ 8 h 8"/>
                <a:gd name="T30" fmla="*/ 32 w 42"/>
                <a:gd name="T31" fmla="*/ 8 h 8"/>
                <a:gd name="T32" fmla="*/ 30 w 42"/>
                <a:gd name="T33" fmla="*/ 8 h 8"/>
                <a:gd name="T34" fmla="*/ 24 w 42"/>
                <a:gd name="T35" fmla="*/ 8 h 8"/>
                <a:gd name="T36" fmla="*/ 24 w 42"/>
                <a:gd name="T37" fmla="*/ 8 h 8"/>
                <a:gd name="T38" fmla="*/ 9 w 42"/>
                <a:gd name="T39" fmla="*/ 8 h 8"/>
                <a:gd name="T40" fmla="*/ 8 w 42"/>
                <a:gd name="T41" fmla="*/ 7 h 8"/>
                <a:gd name="T42" fmla="*/ 8 w 42"/>
                <a:gd name="T43" fmla="*/ 7 h 8"/>
                <a:gd name="T44" fmla="*/ 7 w 42"/>
                <a:gd name="T45" fmla="*/ 8 h 8"/>
                <a:gd name="T46" fmla="*/ 4 w 42"/>
                <a:gd name="T47" fmla="*/ 8 h 8"/>
                <a:gd name="T48" fmla="*/ 4 w 42"/>
                <a:gd name="T49" fmla="*/ 4 h 8"/>
                <a:gd name="T50" fmla="*/ 4 w 42"/>
                <a:gd name="T51" fmla="*/ 3 h 8"/>
                <a:gd name="T52" fmla="*/ 1 w 42"/>
                <a:gd name="T53" fmla="*/ 2 h 8"/>
                <a:gd name="T54" fmla="*/ 0 w 42"/>
                <a:gd name="T55" fmla="*/ 2 h 8"/>
                <a:gd name="T56" fmla="*/ 1 w 42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8">
                  <a:moveTo>
                    <a:pt x="1" y="0"/>
                  </a:moveTo>
                  <a:lnTo>
                    <a:pt x="35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7" name="Freeform 1108"/>
            <p:cNvSpPr>
              <a:spLocks/>
            </p:cNvSpPr>
            <p:nvPr/>
          </p:nvSpPr>
          <p:spPr bwMode="auto">
            <a:xfrm>
              <a:off x="5824538" y="2600326"/>
              <a:ext cx="9525" cy="50800"/>
            </a:xfrm>
            <a:custGeom>
              <a:avLst/>
              <a:gdLst>
                <a:gd name="T0" fmla="*/ 2 w 6"/>
                <a:gd name="T1" fmla="*/ 0 h 32"/>
                <a:gd name="T2" fmla="*/ 3 w 6"/>
                <a:gd name="T3" fmla="*/ 0 h 32"/>
                <a:gd name="T4" fmla="*/ 6 w 6"/>
                <a:gd name="T5" fmla="*/ 1 h 32"/>
                <a:gd name="T6" fmla="*/ 6 w 6"/>
                <a:gd name="T7" fmla="*/ 2 h 32"/>
                <a:gd name="T8" fmla="*/ 6 w 6"/>
                <a:gd name="T9" fmla="*/ 6 h 32"/>
                <a:gd name="T10" fmla="*/ 6 w 6"/>
                <a:gd name="T11" fmla="*/ 8 h 32"/>
                <a:gd name="T12" fmla="*/ 6 w 6"/>
                <a:gd name="T13" fmla="*/ 8 h 32"/>
                <a:gd name="T14" fmla="*/ 6 w 6"/>
                <a:gd name="T15" fmla="*/ 8 h 32"/>
                <a:gd name="T16" fmla="*/ 6 w 6"/>
                <a:gd name="T17" fmla="*/ 9 h 32"/>
                <a:gd name="T18" fmla="*/ 6 w 6"/>
                <a:gd name="T19" fmla="*/ 9 h 32"/>
                <a:gd name="T20" fmla="*/ 6 w 6"/>
                <a:gd name="T21" fmla="*/ 15 h 32"/>
                <a:gd name="T22" fmla="*/ 6 w 6"/>
                <a:gd name="T23" fmla="*/ 17 h 32"/>
                <a:gd name="T24" fmla="*/ 6 w 6"/>
                <a:gd name="T25" fmla="*/ 18 h 32"/>
                <a:gd name="T26" fmla="*/ 6 w 6"/>
                <a:gd name="T27" fmla="*/ 23 h 32"/>
                <a:gd name="T28" fmla="*/ 6 w 6"/>
                <a:gd name="T29" fmla="*/ 25 h 32"/>
                <a:gd name="T30" fmla="*/ 6 w 6"/>
                <a:gd name="T31" fmla="*/ 25 h 32"/>
                <a:gd name="T32" fmla="*/ 6 w 6"/>
                <a:gd name="T33" fmla="*/ 26 h 32"/>
                <a:gd name="T34" fmla="*/ 6 w 6"/>
                <a:gd name="T35" fmla="*/ 26 h 32"/>
                <a:gd name="T36" fmla="*/ 3 w 6"/>
                <a:gd name="T37" fmla="*/ 26 h 32"/>
                <a:gd name="T38" fmla="*/ 2 w 6"/>
                <a:gd name="T39" fmla="*/ 26 h 32"/>
                <a:gd name="T40" fmla="*/ 1 w 6"/>
                <a:gd name="T41" fmla="*/ 27 h 32"/>
                <a:gd name="T42" fmla="*/ 0 w 6"/>
                <a:gd name="T43" fmla="*/ 28 h 32"/>
                <a:gd name="T44" fmla="*/ 1 w 6"/>
                <a:gd name="T45" fmla="*/ 30 h 32"/>
                <a:gd name="T46" fmla="*/ 1 w 6"/>
                <a:gd name="T47" fmla="*/ 31 h 32"/>
                <a:gd name="T48" fmla="*/ 3 w 6"/>
                <a:gd name="T49" fmla="*/ 32 h 32"/>
                <a:gd name="T50" fmla="*/ 2 w 6"/>
                <a:gd name="T51" fmla="*/ 32 h 32"/>
                <a:gd name="T52" fmla="*/ 1 w 6"/>
                <a:gd name="T53" fmla="*/ 31 h 32"/>
                <a:gd name="T54" fmla="*/ 0 w 6"/>
                <a:gd name="T55" fmla="*/ 30 h 32"/>
                <a:gd name="T56" fmla="*/ 0 w 6"/>
                <a:gd name="T57" fmla="*/ 17 h 32"/>
                <a:gd name="T58" fmla="*/ 0 w 6"/>
                <a:gd name="T59" fmla="*/ 2 h 32"/>
                <a:gd name="T60" fmla="*/ 0 w 6"/>
                <a:gd name="T61" fmla="*/ 1 h 32"/>
                <a:gd name="T62" fmla="*/ 1 w 6"/>
                <a:gd name="T63" fmla="*/ 0 h 32"/>
                <a:gd name="T64" fmla="*/ 2 w 6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32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8" name="Freeform 1109"/>
            <p:cNvSpPr>
              <a:spLocks/>
            </p:cNvSpPr>
            <p:nvPr/>
          </p:nvSpPr>
          <p:spPr bwMode="auto">
            <a:xfrm>
              <a:off x="5824538" y="2641601"/>
              <a:ext cx="63500" cy="9525"/>
            </a:xfrm>
            <a:custGeom>
              <a:avLst/>
              <a:gdLst>
                <a:gd name="T0" fmla="*/ 3 w 40"/>
                <a:gd name="T1" fmla="*/ 0 h 6"/>
                <a:gd name="T2" fmla="*/ 6 w 40"/>
                <a:gd name="T3" fmla="*/ 0 h 6"/>
                <a:gd name="T4" fmla="*/ 11 w 40"/>
                <a:gd name="T5" fmla="*/ 0 h 6"/>
                <a:gd name="T6" fmla="*/ 13 w 40"/>
                <a:gd name="T7" fmla="*/ 0 h 6"/>
                <a:gd name="T8" fmla="*/ 13 w 40"/>
                <a:gd name="T9" fmla="*/ 0 h 6"/>
                <a:gd name="T10" fmla="*/ 14 w 40"/>
                <a:gd name="T11" fmla="*/ 0 h 6"/>
                <a:gd name="T12" fmla="*/ 19 w 40"/>
                <a:gd name="T13" fmla="*/ 0 h 6"/>
                <a:gd name="T14" fmla="*/ 19 w 40"/>
                <a:gd name="T15" fmla="*/ 0 h 6"/>
                <a:gd name="T16" fmla="*/ 20 w 40"/>
                <a:gd name="T17" fmla="*/ 0 h 6"/>
                <a:gd name="T18" fmla="*/ 20 w 40"/>
                <a:gd name="T19" fmla="*/ 0 h 6"/>
                <a:gd name="T20" fmla="*/ 31 w 40"/>
                <a:gd name="T21" fmla="*/ 0 h 6"/>
                <a:gd name="T22" fmla="*/ 31 w 40"/>
                <a:gd name="T23" fmla="*/ 0 h 6"/>
                <a:gd name="T24" fmla="*/ 32 w 40"/>
                <a:gd name="T25" fmla="*/ 0 h 6"/>
                <a:gd name="T26" fmla="*/ 32 w 40"/>
                <a:gd name="T27" fmla="*/ 0 h 6"/>
                <a:gd name="T28" fmla="*/ 39 w 40"/>
                <a:gd name="T29" fmla="*/ 0 h 6"/>
                <a:gd name="T30" fmla="*/ 40 w 40"/>
                <a:gd name="T31" fmla="*/ 0 h 6"/>
                <a:gd name="T32" fmla="*/ 39 w 40"/>
                <a:gd name="T33" fmla="*/ 0 h 6"/>
                <a:gd name="T34" fmla="*/ 37 w 40"/>
                <a:gd name="T35" fmla="*/ 0 h 6"/>
                <a:gd name="T36" fmla="*/ 36 w 40"/>
                <a:gd name="T37" fmla="*/ 1 h 6"/>
                <a:gd name="T38" fmla="*/ 35 w 40"/>
                <a:gd name="T39" fmla="*/ 2 h 6"/>
                <a:gd name="T40" fmla="*/ 35 w 40"/>
                <a:gd name="T41" fmla="*/ 6 h 6"/>
                <a:gd name="T42" fmla="*/ 19 w 40"/>
                <a:gd name="T43" fmla="*/ 6 h 6"/>
                <a:gd name="T44" fmla="*/ 3 w 40"/>
                <a:gd name="T45" fmla="*/ 6 h 6"/>
                <a:gd name="T46" fmla="*/ 3 w 40"/>
                <a:gd name="T47" fmla="*/ 6 h 6"/>
                <a:gd name="T48" fmla="*/ 1 w 40"/>
                <a:gd name="T49" fmla="*/ 5 h 6"/>
                <a:gd name="T50" fmla="*/ 1 w 40"/>
                <a:gd name="T51" fmla="*/ 4 h 6"/>
                <a:gd name="T52" fmla="*/ 0 w 40"/>
                <a:gd name="T53" fmla="*/ 2 h 6"/>
                <a:gd name="T54" fmla="*/ 1 w 40"/>
                <a:gd name="T55" fmla="*/ 1 h 6"/>
                <a:gd name="T56" fmla="*/ 2 w 40"/>
                <a:gd name="T57" fmla="*/ 0 h 6"/>
                <a:gd name="T58" fmla="*/ 3 w 4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">
                  <a:moveTo>
                    <a:pt x="3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6"/>
                  </a:lnTo>
                  <a:lnTo>
                    <a:pt x="19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9" name="Freeform 1110"/>
            <p:cNvSpPr>
              <a:spLocks/>
            </p:cNvSpPr>
            <p:nvPr/>
          </p:nvSpPr>
          <p:spPr bwMode="auto">
            <a:xfrm>
              <a:off x="5880100" y="2641601"/>
              <a:ext cx="12700" cy="69850"/>
            </a:xfrm>
            <a:custGeom>
              <a:avLst/>
              <a:gdLst>
                <a:gd name="T0" fmla="*/ 4 w 8"/>
                <a:gd name="T1" fmla="*/ 0 h 44"/>
                <a:gd name="T2" fmla="*/ 5 w 8"/>
                <a:gd name="T3" fmla="*/ 0 h 44"/>
                <a:gd name="T4" fmla="*/ 6 w 8"/>
                <a:gd name="T5" fmla="*/ 1 h 44"/>
                <a:gd name="T6" fmla="*/ 5 w 8"/>
                <a:gd name="T7" fmla="*/ 2 h 44"/>
                <a:gd name="T8" fmla="*/ 5 w 8"/>
                <a:gd name="T9" fmla="*/ 4 h 44"/>
                <a:gd name="T10" fmla="*/ 5 w 8"/>
                <a:gd name="T11" fmla="*/ 4 h 44"/>
                <a:gd name="T12" fmla="*/ 6 w 8"/>
                <a:gd name="T13" fmla="*/ 4 h 44"/>
                <a:gd name="T14" fmla="*/ 8 w 8"/>
                <a:gd name="T15" fmla="*/ 4 h 44"/>
                <a:gd name="T16" fmla="*/ 6 w 8"/>
                <a:gd name="T17" fmla="*/ 8 h 44"/>
                <a:gd name="T18" fmla="*/ 4 w 8"/>
                <a:gd name="T19" fmla="*/ 12 h 44"/>
                <a:gd name="T20" fmla="*/ 4 w 8"/>
                <a:gd name="T21" fmla="*/ 13 h 44"/>
                <a:gd name="T22" fmla="*/ 4 w 8"/>
                <a:gd name="T23" fmla="*/ 13 h 44"/>
                <a:gd name="T24" fmla="*/ 5 w 8"/>
                <a:gd name="T25" fmla="*/ 13 h 44"/>
                <a:gd name="T26" fmla="*/ 6 w 8"/>
                <a:gd name="T27" fmla="*/ 12 h 44"/>
                <a:gd name="T28" fmla="*/ 8 w 8"/>
                <a:gd name="T29" fmla="*/ 17 h 44"/>
                <a:gd name="T30" fmla="*/ 2 w 8"/>
                <a:gd name="T31" fmla="*/ 18 h 44"/>
                <a:gd name="T32" fmla="*/ 2 w 8"/>
                <a:gd name="T33" fmla="*/ 19 h 44"/>
                <a:gd name="T34" fmla="*/ 2 w 8"/>
                <a:gd name="T35" fmla="*/ 19 h 44"/>
                <a:gd name="T36" fmla="*/ 4 w 8"/>
                <a:gd name="T37" fmla="*/ 21 h 44"/>
                <a:gd name="T38" fmla="*/ 8 w 8"/>
                <a:gd name="T39" fmla="*/ 18 h 44"/>
                <a:gd name="T40" fmla="*/ 8 w 8"/>
                <a:gd name="T41" fmla="*/ 25 h 44"/>
                <a:gd name="T42" fmla="*/ 6 w 8"/>
                <a:gd name="T43" fmla="*/ 26 h 44"/>
                <a:gd name="T44" fmla="*/ 6 w 8"/>
                <a:gd name="T45" fmla="*/ 27 h 44"/>
                <a:gd name="T46" fmla="*/ 8 w 8"/>
                <a:gd name="T47" fmla="*/ 27 h 44"/>
                <a:gd name="T48" fmla="*/ 8 w 8"/>
                <a:gd name="T49" fmla="*/ 27 h 44"/>
                <a:gd name="T50" fmla="*/ 8 w 8"/>
                <a:gd name="T51" fmla="*/ 33 h 44"/>
                <a:gd name="T52" fmla="*/ 6 w 8"/>
                <a:gd name="T53" fmla="*/ 34 h 44"/>
                <a:gd name="T54" fmla="*/ 6 w 8"/>
                <a:gd name="T55" fmla="*/ 35 h 44"/>
                <a:gd name="T56" fmla="*/ 6 w 8"/>
                <a:gd name="T57" fmla="*/ 35 h 44"/>
                <a:gd name="T58" fmla="*/ 6 w 8"/>
                <a:gd name="T59" fmla="*/ 35 h 44"/>
                <a:gd name="T60" fmla="*/ 8 w 8"/>
                <a:gd name="T61" fmla="*/ 35 h 44"/>
                <a:gd name="T62" fmla="*/ 8 w 8"/>
                <a:gd name="T63" fmla="*/ 39 h 44"/>
                <a:gd name="T64" fmla="*/ 5 w 8"/>
                <a:gd name="T65" fmla="*/ 39 h 44"/>
                <a:gd name="T66" fmla="*/ 2 w 8"/>
                <a:gd name="T67" fmla="*/ 39 h 44"/>
                <a:gd name="T68" fmla="*/ 1 w 8"/>
                <a:gd name="T69" fmla="*/ 40 h 44"/>
                <a:gd name="T70" fmla="*/ 1 w 8"/>
                <a:gd name="T71" fmla="*/ 43 h 44"/>
                <a:gd name="T72" fmla="*/ 1 w 8"/>
                <a:gd name="T73" fmla="*/ 44 h 44"/>
                <a:gd name="T74" fmla="*/ 1 w 8"/>
                <a:gd name="T75" fmla="*/ 43 h 44"/>
                <a:gd name="T76" fmla="*/ 0 w 8"/>
                <a:gd name="T77" fmla="*/ 42 h 44"/>
                <a:gd name="T78" fmla="*/ 0 w 8"/>
                <a:gd name="T79" fmla="*/ 23 h 44"/>
                <a:gd name="T80" fmla="*/ 0 w 8"/>
                <a:gd name="T81" fmla="*/ 6 h 44"/>
                <a:gd name="T82" fmla="*/ 0 w 8"/>
                <a:gd name="T83" fmla="*/ 2 h 44"/>
                <a:gd name="T84" fmla="*/ 1 w 8"/>
                <a:gd name="T85" fmla="*/ 1 h 44"/>
                <a:gd name="T86" fmla="*/ 2 w 8"/>
                <a:gd name="T87" fmla="*/ 0 h 44"/>
                <a:gd name="T88" fmla="*/ 4 w 8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44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8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8" y="18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8" y="33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2" y="39"/>
                  </a:lnTo>
                  <a:lnTo>
                    <a:pt x="1" y="40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0" name="Freeform 1111"/>
            <p:cNvSpPr>
              <a:spLocks/>
            </p:cNvSpPr>
            <p:nvPr/>
          </p:nvSpPr>
          <p:spPr bwMode="auto">
            <a:xfrm>
              <a:off x="5881688" y="2703513"/>
              <a:ext cx="52388" cy="12700"/>
            </a:xfrm>
            <a:custGeom>
              <a:avLst/>
              <a:gdLst>
                <a:gd name="T0" fmla="*/ 7 w 33"/>
                <a:gd name="T1" fmla="*/ 0 h 8"/>
                <a:gd name="T2" fmla="*/ 16 w 33"/>
                <a:gd name="T3" fmla="*/ 0 h 8"/>
                <a:gd name="T4" fmla="*/ 25 w 33"/>
                <a:gd name="T5" fmla="*/ 0 h 8"/>
                <a:gd name="T6" fmla="*/ 26 w 33"/>
                <a:gd name="T7" fmla="*/ 3 h 8"/>
                <a:gd name="T8" fmla="*/ 26 w 33"/>
                <a:gd name="T9" fmla="*/ 4 h 8"/>
                <a:gd name="T10" fmla="*/ 29 w 33"/>
                <a:gd name="T11" fmla="*/ 5 h 8"/>
                <a:gd name="T12" fmla="*/ 30 w 33"/>
                <a:gd name="T13" fmla="*/ 5 h 8"/>
                <a:gd name="T14" fmla="*/ 32 w 33"/>
                <a:gd name="T15" fmla="*/ 5 h 8"/>
                <a:gd name="T16" fmla="*/ 33 w 33"/>
                <a:gd name="T17" fmla="*/ 4 h 8"/>
                <a:gd name="T18" fmla="*/ 33 w 33"/>
                <a:gd name="T19" fmla="*/ 5 h 8"/>
                <a:gd name="T20" fmla="*/ 32 w 33"/>
                <a:gd name="T21" fmla="*/ 7 h 8"/>
                <a:gd name="T22" fmla="*/ 29 w 33"/>
                <a:gd name="T23" fmla="*/ 8 h 8"/>
                <a:gd name="T24" fmla="*/ 17 w 33"/>
                <a:gd name="T25" fmla="*/ 7 h 8"/>
                <a:gd name="T26" fmla="*/ 4 w 33"/>
                <a:gd name="T27" fmla="*/ 7 h 8"/>
                <a:gd name="T28" fmla="*/ 1 w 33"/>
                <a:gd name="T29" fmla="*/ 7 h 8"/>
                <a:gd name="T30" fmla="*/ 0 w 33"/>
                <a:gd name="T31" fmla="*/ 5 h 8"/>
                <a:gd name="T32" fmla="*/ 0 w 33"/>
                <a:gd name="T33" fmla="*/ 4 h 8"/>
                <a:gd name="T34" fmla="*/ 0 w 33"/>
                <a:gd name="T35" fmla="*/ 1 h 8"/>
                <a:gd name="T36" fmla="*/ 1 w 33"/>
                <a:gd name="T37" fmla="*/ 0 h 8"/>
                <a:gd name="T38" fmla="*/ 4 w 33"/>
                <a:gd name="T39" fmla="*/ 0 h 8"/>
                <a:gd name="T40" fmla="*/ 7 w 33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">
                  <a:moveTo>
                    <a:pt x="7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9" y="8"/>
                  </a:lnTo>
                  <a:lnTo>
                    <a:pt x="17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1" name="Freeform 1112"/>
            <p:cNvSpPr>
              <a:spLocks/>
            </p:cNvSpPr>
            <p:nvPr/>
          </p:nvSpPr>
          <p:spPr bwMode="auto">
            <a:xfrm>
              <a:off x="5922963" y="264953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2" name="Freeform 1113"/>
            <p:cNvSpPr>
              <a:spLocks/>
            </p:cNvSpPr>
            <p:nvPr/>
          </p:nvSpPr>
          <p:spPr bwMode="auto">
            <a:xfrm>
              <a:off x="5921375" y="2654301"/>
              <a:ext cx="14288" cy="57150"/>
            </a:xfrm>
            <a:custGeom>
              <a:avLst/>
              <a:gdLst>
                <a:gd name="T0" fmla="*/ 1 w 9"/>
                <a:gd name="T1" fmla="*/ 0 h 36"/>
                <a:gd name="T2" fmla="*/ 3 w 9"/>
                <a:gd name="T3" fmla="*/ 1 h 36"/>
                <a:gd name="T4" fmla="*/ 4 w 9"/>
                <a:gd name="T5" fmla="*/ 2 h 36"/>
                <a:gd name="T6" fmla="*/ 5 w 9"/>
                <a:gd name="T7" fmla="*/ 2 h 36"/>
                <a:gd name="T8" fmla="*/ 9 w 9"/>
                <a:gd name="T9" fmla="*/ 2 h 36"/>
                <a:gd name="T10" fmla="*/ 8 w 9"/>
                <a:gd name="T11" fmla="*/ 18 h 36"/>
                <a:gd name="T12" fmla="*/ 8 w 9"/>
                <a:gd name="T13" fmla="*/ 34 h 36"/>
                <a:gd name="T14" fmla="*/ 8 w 9"/>
                <a:gd name="T15" fmla="*/ 35 h 36"/>
                <a:gd name="T16" fmla="*/ 7 w 9"/>
                <a:gd name="T17" fmla="*/ 36 h 36"/>
                <a:gd name="T18" fmla="*/ 5 w 9"/>
                <a:gd name="T19" fmla="*/ 36 h 36"/>
                <a:gd name="T20" fmla="*/ 4 w 9"/>
                <a:gd name="T21" fmla="*/ 36 h 36"/>
                <a:gd name="T22" fmla="*/ 1 w 9"/>
                <a:gd name="T23" fmla="*/ 35 h 36"/>
                <a:gd name="T24" fmla="*/ 1 w 9"/>
                <a:gd name="T25" fmla="*/ 34 h 36"/>
                <a:gd name="T26" fmla="*/ 0 w 9"/>
                <a:gd name="T27" fmla="*/ 31 h 36"/>
                <a:gd name="T28" fmla="*/ 0 w 9"/>
                <a:gd name="T29" fmla="*/ 29 h 36"/>
                <a:gd name="T30" fmla="*/ 1 w 9"/>
                <a:gd name="T31" fmla="*/ 29 h 36"/>
                <a:gd name="T32" fmla="*/ 1 w 9"/>
                <a:gd name="T33" fmla="*/ 27 h 36"/>
                <a:gd name="T34" fmla="*/ 1 w 9"/>
                <a:gd name="T35" fmla="*/ 23 h 36"/>
                <a:gd name="T36" fmla="*/ 1 w 9"/>
                <a:gd name="T37" fmla="*/ 22 h 36"/>
                <a:gd name="T38" fmla="*/ 0 w 9"/>
                <a:gd name="T39" fmla="*/ 22 h 36"/>
                <a:gd name="T40" fmla="*/ 0 w 9"/>
                <a:gd name="T41" fmla="*/ 22 h 36"/>
                <a:gd name="T42" fmla="*/ 1 w 9"/>
                <a:gd name="T43" fmla="*/ 8 h 36"/>
                <a:gd name="T44" fmla="*/ 1 w 9"/>
                <a:gd name="T45" fmla="*/ 8 h 36"/>
                <a:gd name="T46" fmla="*/ 1 w 9"/>
                <a:gd name="T47" fmla="*/ 6 h 36"/>
                <a:gd name="T48" fmla="*/ 1 w 9"/>
                <a:gd name="T49" fmla="*/ 0 h 36"/>
                <a:gd name="T50" fmla="*/ 1 w 9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36">
                  <a:moveTo>
                    <a:pt x="1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9" y="2"/>
                  </a:lnTo>
                  <a:lnTo>
                    <a:pt x="8" y="18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4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3" name="Rectangle 1114"/>
            <p:cNvSpPr>
              <a:spLocks noChangeArrowheads="1"/>
            </p:cNvSpPr>
            <p:nvPr/>
          </p:nvSpPr>
          <p:spPr bwMode="auto">
            <a:xfrm>
              <a:off x="5932488" y="2613026"/>
              <a:ext cx="1588" cy="15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4" name="Freeform 1115"/>
            <p:cNvSpPr>
              <a:spLocks/>
            </p:cNvSpPr>
            <p:nvPr/>
          </p:nvSpPr>
          <p:spPr bwMode="auto">
            <a:xfrm>
              <a:off x="5940425" y="26130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1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5" name="Freeform 1116"/>
            <p:cNvSpPr>
              <a:spLocks/>
            </p:cNvSpPr>
            <p:nvPr/>
          </p:nvSpPr>
          <p:spPr bwMode="auto">
            <a:xfrm>
              <a:off x="5927725" y="2601913"/>
              <a:ext cx="61913" cy="14288"/>
            </a:xfrm>
            <a:custGeom>
              <a:avLst/>
              <a:gdLst>
                <a:gd name="T0" fmla="*/ 4 w 39"/>
                <a:gd name="T1" fmla="*/ 0 h 9"/>
                <a:gd name="T2" fmla="*/ 7 w 39"/>
                <a:gd name="T3" fmla="*/ 0 h 9"/>
                <a:gd name="T4" fmla="*/ 22 w 39"/>
                <a:gd name="T5" fmla="*/ 1 h 9"/>
                <a:gd name="T6" fmla="*/ 37 w 39"/>
                <a:gd name="T7" fmla="*/ 3 h 9"/>
                <a:gd name="T8" fmla="*/ 38 w 39"/>
                <a:gd name="T9" fmla="*/ 3 h 9"/>
                <a:gd name="T10" fmla="*/ 39 w 39"/>
                <a:gd name="T11" fmla="*/ 4 h 9"/>
                <a:gd name="T12" fmla="*/ 39 w 39"/>
                <a:gd name="T13" fmla="*/ 5 h 9"/>
                <a:gd name="T14" fmla="*/ 38 w 39"/>
                <a:gd name="T15" fmla="*/ 3 h 9"/>
                <a:gd name="T16" fmla="*/ 37 w 39"/>
                <a:gd name="T17" fmla="*/ 3 h 9"/>
                <a:gd name="T18" fmla="*/ 34 w 39"/>
                <a:gd name="T19" fmla="*/ 3 h 9"/>
                <a:gd name="T20" fmla="*/ 33 w 39"/>
                <a:gd name="T21" fmla="*/ 4 h 9"/>
                <a:gd name="T22" fmla="*/ 31 w 39"/>
                <a:gd name="T23" fmla="*/ 5 h 9"/>
                <a:gd name="T24" fmla="*/ 31 w 39"/>
                <a:gd name="T25" fmla="*/ 9 h 9"/>
                <a:gd name="T26" fmla="*/ 31 w 39"/>
                <a:gd name="T27" fmla="*/ 8 h 9"/>
                <a:gd name="T28" fmla="*/ 31 w 39"/>
                <a:gd name="T29" fmla="*/ 8 h 9"/>
                <a:gd name="T30" fmla="*/ 31 w 39"/>
                <a:gd name="T31" fmla="*/ 8 h 9"/>
                <a:gd name="T32" fmla="*/ 30 w 39"/>
                <a:gd name="T33" fmla="*/ 8 h 9"/>
                <a:gd name="T34" fmla="*/ 29 w 39"/>
                <a:gd name="T35" fmla="*/ 8 h 9"/>
                <a:gd name="T36" fmla="*/ 24 w 39"/>
                <a:gd name="T37" fmla="*/ 8 h 9"/>
                <a:gd name="T38" fmla="*/ 26 w 39"/>
                <a:gd name="T39" fmla="*/ 5 h 9"/>
                <a:gd name="T40" fmla="*/ 25 w 39"/>
                <a:gd name="T41" fmla="*/ 4 h 9"/>
                <a:gd name="T42" fmla="*/ 25 w 39"/>
                <a:gd name="T43" fmla="*/ 4 h 9"/>
                <a:gd name="T44" fmla="*/ 20 w 39"/>
                <a:gd name="T45" fmla="*/ 8 h 9"/>
                <a:gd name="T46" fmla="*/ 12 w 39"/>
                <a:gd name="T47" fmla="*/ 8 h 9"/>
                <a:gd name="T48" fmla="*/ 14 w 39"/>
                <a:gd name="T49" fmla="*/ 5 h 9"/>
                <a:gd name="T50" fmla="*/ 13 w 39"/>
                <a:gd name="T51" fmla="*/ 4 h 9"/>
                <a:gd name="T52" fmla="*/ 13 w 39"/>
                <a:gd name="T53" fmla="*/ 4 h 9"/>
                <a:gd name="T54" fmla="*/ 9 w 39"/>
                <a:gd name="T55" fmla="*/ 5 h 9"/>
                <a:gd name="T56" fmla="*/ 7 w 39"/>
                <a:gd name="T57" fmla="*/ 8 h 9"/>
                <a:gd name="T58" fmla="*/ 5 w 39"/>
                <a:gd name="T59" fmla="*/ 8 h 9"/>
                <a:gd name="T60" fmla="*/ 7 w 39"/>
                <a:gd name="T61" fmla="*/ 5 h 9"/>
                <a:gd name="T62" fmla="*/ 7 w 39"/>
                <a:gd name="T63" fmla="*/ 4 h 9"/>
                <a:gd name="T64" fmla="*/ 5 w 39"/>
                <a:gd name="T65" fmla="*/ 4 h 9"/>
                <a:gd name="T66" fmla="*/ 1 w 39"/>
                <a:gd name="T67" fmla="*/ 7 h 9"/>
                <a:gd name="T68" fmla="*/ 0 w 39"/>
                <a:gd name="T69" fmla="*/ 5 h 9"/>
                <a:gd name="T70" fmla="*/ 0 w 39"/>
                <a:gd name="T71" fmla="*/ 4 h 9"/>
                <a:gd name="T72" fmla="*/ 1 w 39"/>
                <a:gd name="T73" fmla="*/ 3 h 9"/>
                <a:gd name="T74" fmla="*/ 3 w 39"/>
                <a:gd name="T75" fmla="*/ 0 h 9"/>
                <a:gd name="T76" fmla="*/ 4 w 39"/>
                <a:gd name="T7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9">
                  <a:moveTo>
                    <a:pt x="4" y="0"/>
                  </a:moveTo>
                  <a:lnTo>
                    <a:pt x="7" y="0"/>
                  </a:lnTo>
                  <a:lnTo>
                    <a:pt x="22" y="1"/>
                  </a:lnTo>
                  <a:lnTo>
                    <a:pt x="37" y="3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1" y="5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6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6" name="Freeform 1117"/>
            <p:cNvSpPr>
              <a:spLocks/>
            </p:cNvSpPr>
            <p:nvPr/>
          </p:nvSpPr>
          <p:spPr bwMode="auto">
            <a:xfrm>
              <a:off x="5975350" y="2606676"/>
              <a:ext cx="14288" cy="50800"/>
            </a:xfrm>
            <a:custGeom>
              <a:avLst/>
              <a:gdLst>
                <a:gd name="T0" fmla="*/ 7 w 9"/>
                <a:gd name="T1" fmla="*/ 0 h 32"/>
                <a:gd name="T2" fmla="*/ 8 w 9"/>
                <a:gd name="T3" fmla="*/ 0 h 32"/>
                <a:gd name="T4" fmla="*/ 9 w 9"/>
                <a:gd name="T5" fmla="*/ 2 h 32"/>
                <a:gd name="T6" fmla="*/ 9 w 9"/>
                <a:gd name="T7" fmla="*/ 2 h 32"/>
                <a:gd name="T8" fmla="*/ 8 w 9"/>
                <a:gd name="T9" fmla="*/ 30 h 32"/>
                <a:gd name="T10" fmla="*/ 7 w 9"/>
                <a:gd name="T11" fmla="*/ 31 h 32"/>
                <a:gd name="T12" fmla="*/ 5 w 9"/>
                <a:gd name="T13" fmla="*/ 32 h 32"/>
                <a:gd name="T14" fmla="*/ 7 w 9"/>
                <a:gd name="T15" fmla="*/ 31 h 32"/>
                <a:gd name="T16" fmla="*/ 8 w 9"/>
                <a:gd name="T17" fmla="*/ 28 h 32"/>
                <a:gd name="T18" fmla="*/ 7 w 9"/>
                <a:gd name="T19" fmla="*/ 27 h 32"/>
                <a:gd name="T20" fmla="*/ 5 w 9"/>
                <a:gd name="T21" fmla="*/ 26 h 32"/>
                <a:gd name="T22" fmla="*/ 4 w 9"/>
                <a:gd name="T23" fmla="*/ 26 h 32"/>
                <a:gd name="T24" fmla="*/ 0 w 9"/>
                <a:gd name="T25" fmla="*/ 26 h 32"/>
                <a:gd name="T26" fmla="*/ 1 w 9"/>
                <a:gd name="T27" fmla="*/ 21 h 32"/>
                <a:gd name="T28" fmla="*/ 1 w 9"/>
                <a:gd name="T29" fmla="*/ 18 h 32"/>
                <a:gd name="T30" fmla="*/ 1 w 9"/>
                <a:gd name="T31" fmla="*/ 18 h 32"/>
                <a:gd name="T32" fmla="*/ 1 w 9"/>
                <a:gd name="T33" fmla="*/ 6 h 32"/>
                <a:gd name="T34" fmla="*/ 1 w 9"/>
                <a:gd name="T35" fmla="*/ 2 h 32"/>
                <a:gd name="T36" fmla="*/ 3 w 9"/>
                <a:gd name="T37" fmla="*/ 1 h 32"/>
                <a:gd name="T38" fmla="*/ 4 w 9"/>
                <a:gd name="T39" fmla="*/ 0 h 32"/>
                <a:gd name="T40" fmla="*/ 7 w 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6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7" name="Freeform 1118"/>
            <p:cNvSpPr>
              <a:spLocks/>
            </p:cNvSpPr>
            <p:nvPr/>
          </p:nvSpPr>
          <p:spPr bwMode="auto">
            <a:xfrm>
              <a:off x="5922963" y="2647951"/>
              <a:ext cx="65088" cy="9525"/>
            </a:xfrm>
            <a:custGeom>
              <a:avLst/>
              <a:gdLst>
                <a:gd name="T0" fmla="*/ 4 w 41"/>
                <a:gd name="T1" fmla="*/ 0 h 6"/>
                <a:gd name="T2" fmla="*/ 33 w 41"/>
                <a:gd name="T3" fmla="*/ 0 h 6"/>
                <a:gd name="T4" fmla="*/ 37 w 41"/>
                <a:gd name="T5" fmla="*/ 0 h 6"/>
                <a:gd name="T6" fmla="*/ 38 w 41"/>
                <a:gd name="T7" fmla="*/ 0 h 6"/>
                <a:gd name="T8" fmla="*/ 40 w 41"/>
                <a:gd name="T9" fmla="*/ 1 h 6"/>
                <a:gd name="T10" fmla="*/ 41 w 41"/>
                <a:gd name="T11" fmla="*/ 2 h 6"/>
                <a:gd name="T12" fmla="*/ 40 w 41"/>
                <a:gd name="T13" fmla="*/ 5 h 6"/>
                <a:gd name="T14" fmla="*/ 38 w 41"/>
                <a:gd name="T15" fmla="*/ 6 h 6"/>
                <a:gd name="T16" fmla="*/ 38 w 41"/>
                <a:gd name="T17" fmla="*/ 6 h 6"/>
                <a:gd name="T18" fmla="*/ 38 w 41"/>
                <a:gd name="T19" fmla="*/ 6 h 6"/>
                <a:gd name="T20" fmla="*/ 37 w 41"/>
                <a:gd name="T21" fmla="*/ 6 h 6"/>
                <a:gd name="T22" fmla="*/ 8 w 41"/>
                <a:gd name="T23" fmla="*/ 6 h 6"/>
                <a:gd name="T24" fmla="*/ 4 w 41"/>
                <a:gd name="T25" fmla="*/ 6 h 6"/>
                <a:gd name="T26" fmla="*/ 3 w 41"/>
                <a:gd name="T27" fmla="*/ 6 h 6"/>
                <a:gd name="T28" fmla="*/ 2 w 41"/>
                <a:gd name="T29" fmla="*/ 5 h 6"/>
                <a:gd name="T30" fmla="*/ 0 w 41"/>
                <a:gd name="T31" fmla="*/ 4 h 6"/>
                <a:gd name="T32" fmla="*/ 2 w 41"/>
                <a:gd name="T33" fmla="*/ 2 h 6"/>
                <a:gd name="T34" fmla="*/ 2 w 41"/>
                <a:gd name="T35" fmla="*/ 2 h 6"/>
                <a:gd name="T36" fmla="*/ 2 w 41"/>
                <a:gd name="T37" fmla="*/ 1 h 6"/>
                <a:gd name="T38" fmla="*/ 2 w 41"/>
                <a:gd name="T39" fmla="*/ 1 h 6"/>
                <a:gd name="T40" fmla="*/ 2 w 41"/>
                <a:gd name="T41" fmla="*/ 1 h 6"/>
                <a:gd name="T42" fmla="*/ 3 w 41"/>
                <a:gd name="T43" fmla="*/ 0 h 6"/>
                <a:gd name="T44" fmla="*/ 4 w 41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">
                  <a:moveTo>
                    <a:pt x="4" y="0"/>
                  </a:moveTo>
                  <a:lnTo>
                    <a:pt x="33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41" y="2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8" name="Freeform 1119"/>
            <p:cNvSpPr>
              <a:spLocks noEditPoints="1"/>
            </p:cNvSpPr>
            <p:nvPr/>
          </p:nvSpPr>
          <p:spPr bwMode="auto">
            <a:xfrm>
              <a:off x="5834063" y="2543176"/>
              <a:ext cx="93663" cy="98425"/>
            </a:xfrm>
            <a:custGeom>
              <a:avLst/>
              <a:gdLst>
                <a:gd name="T0" fmla="*/ 55 w 59"/>
                <a:gd name="T1" fmla="*/ 32 h 62"/>
                <a:gd name="T2" fmla="*/ 51 w 59"/>
                <a:gd name="T3" fmla="*/ 2 h 62"/>
                <a:gd name="T4" fmla="*/ 41 w 59"/>
                <a:gd name="T5" fmla="*/ 15 h 62"/>
                <a:gd name="T6" fmla="*/ 38 w 59"/>
                <a:gd name="T7" fmla="*/ 19 h 62"/>
                <a:gd name="T8" fmla="*/ 56 w 59"/>
                <a:gd name="T9" fmla="*/ 6 h 62"/>
                <a:gd name="T10" fmla="*/ 50 w 59"/>
                <a:gd name="T11" fmla="*/ 17 h 62"/>
                <a:gd name="T12" fmla="*/ 38 w 59"/>
                <a:gd name="T13" fmla="*/ 29 h 62"/>
                <a:gd name="T14" fmla="*/ 43 w 59"/>
                <a:gd name="T15" fmla="*/ 25 h 62"/>
                <a:gd name="T16" fmla="*/ 52 w 59"/>
                <a:gd name="T17" fmla="*/ 20 h 62"/>
                <a:gd name="T18" fmla="*/ 55 w 59"/>
                <a:gd name="T19" fmla="*/ 24 h 62"/>
                <a:gd name="T20" fmla="*/ 39 w 59"/>
                <a:gd name="T21" fmla="*/ 37 h 62"/>
                <a:gd name="T22" fmla="*/ 41 w 59"/>
                <a:gd name="T23" fmla="*/ 36 h 62"/>
                <a:gd name="T24" fmla="*/ 58 w 59"/>
                <a:gd name="T25" fmla="*/ 29 h 62"/>
                <a:gd name="T26" fmla="*/ 59 w 59"/>
                <a:gd name="T27" fmla="*/ 30 h 62"/>
                <a:gd name="T28" fmla="*/ 25 w 59"/>
                <a:gd name="T29" fmla="*/ 62 h 62"/>
                <a:gd name="T30" fmla="*/ 47 w 59"/>
                <a:gd name="T31" fmla="*/ 36 h 62"/>
                <a:gd name="T32" fmla="*/ 13 w 59"/>
                <a:gd name="T33" fmla="*/ 62 h 62"/>
                <a:gd name="T34" fmla="*/ 21 w 59"/>
                <a:gd name="T35" fmla="*/ 50 h 62"/>
                <a:gd name="T36" fmla="*/ 24 w 59"/>
                <a:gd name="T37" fmla="*/ 46 h 62"/>
                <a:gd name="T38" fmla="*/ 17 w 59"/>
                <a:gd name="T39" fmla="*/ 54 h 62"/>
                <a:gd name="T40" fmla="*/ 7 w 59"/>
                <a:gd name="T41" fmla="*/ 62 h 62"/>
                <a:gd name="T42" fmla="*/ 11 w 59"/>
                <a:gd name="T43" fmla="*/ 53 h 62"/>
                <a:gd name="T44" fmla="*/ 0 w 59"/>
                <a:gd name="T45" fmla="*/ 61 h 62"/>
                <a:gd name="T46" fmla="*/ 7 w 59"/>
                <a:gd name="T47" fmla="*/ 49 h 62"/>
                <a:gd name="T48" fmla="*/ 9 w 59"/>
                <a:gd name="T49" fmla="*/ 46 h 62"/>
                <a:gd name="T50" fmla="*/ 4 w 59"/>
                <a:gd name="T51" fmla="*/ 50 h 62"/>
                <a:gd name="T52" fmla="*/ 0 w 59"/>
                <a:gd name="T53" fmla="*/ 54 h 62"/>
                <a:gd name="T54" fmla="*/ 1 w 59"/>
                <a:gd name="T55" fmla="*/ 47 h 62"/>
                <a:gd name="T56" fmla="*/ 1 w 59"/>
                <a:gd name="T57" fmla="*/ 45 h 62"/>
                <a:gd name="T58" fmla="*/ 0 w 59"/>
                <a:gd name="T59" fmla="*/ 44 h 62"/>
                <a:gd name="T60" fmla="*/ 4 w 59"/>
                <a:gd name="T61" fmla="*/ 41 h 62"/>
                <a:gd name="T62" fmla="*/ 4 w 59"/>
                <a:gd name="T63" fmla="*/ 45 h 62"/>
                <a:gd name="T64" fmla="*/ 3 w 59"/>
                <a:gd name="T65" fmla="*/ 50 h 62"/>
                <a:gd name="T66" fmla="*/ 12 w 59"/>
                <a:gd name="T67" fmla="*/ 42 h 62"/>
                <a:gd name="T68" fmla="*/ 8 w 59"/>
                <a:gd name="T69" fmla="*/ 50 h 62"/>
                <a:gd name="T70" fmla="*/ 5 w 59"/>
                <a:gd name="T71" fmla="*/ 54 h 62"/>
                <a:gd name="T72" fmla="*/ 3 w 59"/>
                <a:gd name="T73" fmla="*/ 58 h 62"/>
                <a:gd name="T74" fmla="*/ 14 w 59"/>
                <a:gd name="T75" fmla="*/ 46 h 62"/>
                <a:gd name="T76" fmla="*/ 20 w 59"/>
                <a:gd name="T77" fmla="*/ 42 h 62"/>
                <a:gd name="T78" fmla="*/ 9 w 59"/>
                <a:gd name="T79" fmla="*/ 58 h 62"/>
                <a:gd name="T80" fmla="*/ 11 w 59"/>
                <a:gd name="T81" fmla="*/ 58 h 62"/>
                <a:gd name="T82" fmla="*/ 16 w 59"/>
                <a:gd name="T83" fmla="*/ 53 h 62"/>
                <a:gd name="T84" fmla="*/ 28 w 59"/>
                <a:gd name="T85" fmla="*/ 42 h 62"/>
                <a:gd name="T86" fmla="*/ 16 w 59"/>
                <a:gd name="T87" fmla="*/ 59 h 62"/>
                <a:gd name="T88" fmla="*/ 29 w 59"/>
                <a:gd name="T89" fmla="*/ 49 h 62"/>
                <a:gd name="T90" fmla="*/ 38 w 59"/>
                <a:gd name="T91" fmla="*/ 38 h 62"/>
                <a:gd name="T92" fmla="*/ 35 w 59"/>
                <a:gd name="T93" fmla="*/ 37 h 62"/>
                <a:gd name="T94" fmla="*/ 50 w 59"/>
                <a:gd name="T95" fmla="*/ 28 h 62"/>
                <a:gd name="T96" fmla="*/ 54 w 59"/>
                <a:gd name="T97" fmla="*/ 23 h 62"/>
                <a:gd name="T98" fmla="*/ 54 w 59"/>
                <a:gd name="T99" fmla="*/ 20 h 62"/>
                <a:gd name="T100" fmla="*/ 34 w 59"/>
                <a:gd name="T101" fmla="*/ 32 h 62"/>
                <a:gd name="T102" fmla="*/ 38 w 59"/>
                <a:gd name="T103" fmla="*/ 27 h 62"/>
                <a:gd name="T104" fmla="*/ 50 w 59"/>
                <a:gd name="T105" fmla="*/ 16 h 62"/>
                <a:gd name="T106" fmla="*/ 54 w 59"/>
                <a:gd name="T107" fmla="*/ 9 h 62"/>
                <a:gd name="T108" fmla="*/ 47 w 59"/>
                <a:gd name="T109" fmla="*/ 13 h 62"/>
                <a:gd name="T110" fmla="*/ 31 w 59"/>
                <a:gd name="T111" fmla="*/ 23 h 62"/>
                <a:gd name="T112" fmla="*/ 43 w 59"/>
                <a:gd name="T113" fmla="*/ 8 h 62"/>
                <a:gd name="T114" fmla="*/ 47 w 59"/>
                <a:gd name="T115" fmla="*/ 4 h 62"/>
                <a:gd name="T116" fmla="*/ 46 w 59"/>
                <a:gd name="T117" fmla="*/ 6 h 62"/>
                <a:gd name="T118" fmla="*/ 35 w 59"/>
                <a:gd name="T119" fmla="*/ 9 h 62"/>
                <a:gd name="T120" fmla="*/ 50 w 59"/>
                <a:gd name="T1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62">
                  <a:moveTo>
                    <a:pt x="55" y="32"/>
                  </a:moveTo>
                  <a:lnTo>
                    <a:pt x="50" y="34"/>
                  </a:lnTo>
                  <a:lnTo>
                    <a:pt x="51" y="34"/>
                  </a:lnTo>
                  <a:lnTo>
                    <a:pt x="55" y="32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8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1" y="15"/>
                  </a:lnTo>
                  <a:lnTo>
                    <a:pt x="38" y="17"/>
                  </a:lnTo>
                  <a:lnTo>
                    <a:pt x="37" y="20"/>
                  </a:lnTo>
                  <a:lnTo>
                    <a:pt x="34" y="20"/>
                  </a:lnTo>
                  <a:lnTo>
                    <a:pt x="38" y="19"/>
                  </a:lnTo>
                  <a:lnTo>
                    <a:pt x="42" y="16"/>
                  </a:lnTo>
                  <a:lnTo>
                    <a:pt x="47" y="12"/>
                  </a:lnTo>
                  <a:lnTo>
                    <a:pt x="51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4" y="12"/>
                  </a:lnTo>
                  <a:lnTo>
                    <a:pt x="50" y="17"/>
                  </a:lnTo>
                  <a:lnTo>
                    <a:pt x="45" y="23"/>
                  </a:lnTo>
                  <a:lnTo>
                    <a:pt x="39" y="27"/>
                  </a:lnTo>
                  <a:lnTo>
                    <a:pt x="38" y="28"/>
                  </a:lnTo>
                  <a:lnTo>
                    <a:pt x="38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6" y="24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52" y="20"/>
                  </a:lnTo>
                  <a:lnTo>
                    <a:pt x="58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5" y="24"/>
                  </a:lnTo>
                  <a:lnTo>
                    <a:pt x="51" y="28"/>
                  </a:lnTo>
                  <a:lnTo>
                    <a:pt x="47" y="32"/>
                  </a:lnTo>
                  <a:lnTo>
                    <a:pt x="42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6"/>
                  </a:lnTo>
                  <a:lnTo>
                    <a:pt x="42" y="36"/>
                  </a:lnTo>
                  <a:lnTo>
                    <a:pt x="43" y="34"/>
                  </a:lnTo>
                  <a:lnTo>
                    <a:pt x="45" y="34"/>
                  </a:lnTo>
                  <a:lnTo>
                    <a:pt x="58" y="29"/>
                  </a:lnTo>
                  <a:lnTo>
                    <a:pt x="59" y="29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42" y="45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5" y="61"/>
                  </a:lnTo>
                  <a:lnTo>
                    <a:pt x="34" y="47"/>
                  </a:lnTo>
                  <a:lnTo>
                    <a:pt x="47" y="36"/>
                  </a:lnTo>
                  <a:lnTo>
                    <a:pt x="31" y="4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20" y="51"/>
                  </a:lnTo>
                  <a:lnTo>
                    <a:pt x="21" y="50"/>
                  </a:lnTo>
                  <a:lnTo>
                    <a:pt x="22" y="49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2" y="58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8" y="57"/>
                  </a:lnTo>
                  <a:lnTo>
                    <a:pt x="11" y="53"/>
                  </a:lnTo>
                  <a:lnTo>
                    <a:pt x="7" y="58"/>
                  </a:lnTo>
                  <a:lnTo>
                    <a:pt x="1" y="61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3" y="54"/>
                  </a:lnTo>
                  <a:lnTo>
                    <a:pt x="7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7" y="49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2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4" y="44"/>
                  </a:lnTo>
                  <a:lnTo>
                    <a:pt x="4" y="45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1" y="50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5" y="49"/>
                  </a:lnTo>
                  <a:lnTo>
                    <a:pt x="8" y="45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1" y="47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5" y="54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5" y="57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55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3"/>
                  </a:lnTo>
                  <a:lnTo>
                    <a:pt x="21" y="47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2" y="51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22" y="53"/>
                  </a:lnTo>
                  <a:lnTo>
                    <a:pt x="26" y="50"/>
                  </a:lnTo>
                  <a:lnTo>
                    <a:pt x="29" y="49"/>
                  </a:lnTo>
                  <a:lnTo>
                    <a:pt x="38" y="41"/>
                  </a:lnTo>
                  <a:lnTo>
                    <a:pt x="47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1" y="25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4" y="20"/>
                  </a:lnTo>
                  <a:lnTo>
                    <a:pt x="52" y="21"/>
                  </a:lnTo>
                  <a:lnTo>
                    <a:pt x="45" y="27"/>
                  </a:lnTo>
                  <a:lnTo>
                    <a:pt x="38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8" y="27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7"/>
                  </a:lnTo>
                  <a:lnTo>
                    <a:pt x="50" y="16"/>
                  </a:lnTo>
                  <a:lnTo>
                    <a:pt x="51" y="13"/>
                  </a:lnTo>
                  <a:lnTo>
                    <a:pt x="52" y="12"/>
                  </a:lnTo>
                  <a:lnTo>
                    <a:pt x="54" y="11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47" y="13"/>
                  </a:lnTo>
                  <a:lnTo>
                    <a:pt x="43" y="17"/>
                  </a:lnTo>
                  <a:lnTo>
                    <a:pt x="38" y="21"/>
                  </a:lnTo>
                  <a:lnTo>
                    <a:pt x="33" y="23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6" y="6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8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9" name="Freeform 1120"/>
            <p:cNvSpPr>
              <a:spLocks/>
            </p:cNvSpPr>
            <p:nvPr/>
          </p:nvSpPr>
          <p:spPr bwMode="auto">
            <a:xfrm>
              <a:off x="5881688" y="2600326"/>
              <a:ext cx="95250" cy="61913"/>
            </a:xfrm>
            <a:custGeom>
              <a:avLst/>
              <a:gdLst>
                <a:gd name="T0" fmla="*/ 30 w 60"/>
                <a:gd name="T1" fmla="*/ 1 h 39"/>
                <a:gd name="T2" fmla="*/ 21 w 60"/>
                <a:gd name="T3" fmla="*/ 11 h 39"/>
                <a:gd name="T4" fmla="*/ 18 w 60"/>
                <a:gd name="T5" fmla="*/ 17 h 39"/>
                <a:gd name="T6" fmla="*/ 36 w 60"/>
                <a:gd name="T7" fmla="*/ 5 h 39"/>
                <a:gd name="T8" fmla="*/ 25 w 60"/>
                <a:gd name="T9" fmla="*/ 18 h 39"/>
                <a:gd name="T10" fmla="*/ 8 w 60"/>
                <a:gd name="T11" fmla="*/ 35 h 39"/>
                <a:gd name="T12" fmla="*/ 8 w 60"/>
                <a:gd name="T13" fmla="*/ 35 h 39"/>
                <a:gd name="T14" fmla="*/ 21 w 60"/>
                <a:gd name="T15" fmla="*/ 23 h 39"/>
                <a:gd name="T16" fmla="*/ 36 w 60"/>
                <a:gd name="T17" fmla="*/ 9 h 39"/>
                <a:gd name="T18" fmla="*/ 42 w 60"/>
                <a:gd name="T19" fmla="*/ 5 h 39"/>
                <a:gd name="T20" fmla="*/ 32 w 60"/>
                <a:gd name="T21" fmla="*/ 22 h 39"/>
                <a:gd name="T22" fmla="*/ 25 w 60"/>
                <a:gd name="T23" fmla="*/ 30 h 39"/>
                <a:gd name="T24" fmla="*/ 41 w 60"/>
                <a:gd name="T25" fmla="*/ 17 h 39"/>
                <a:gd name="T26" fmla="*/ 54 w 60"/>
                <a:gd name="T27" fmla="*/ 5 h 39"/>
                <a:gd name="T28" fmla="*/ 50 w 60"/>
                <a:gd name="T29" fmla="*/ 14 h 39"/>
                <a:gd name="T30" fmla="*/ 47 w 60"/>
                <a:gd name="T31" fmla="*/ 18 h 39"/>
                <a:gd name="T32" fmla="*/ 59 w 60"/>
                <a:gd name="T33" fmla="*/ 9 h 39"/>
                <a:gd name="T34" fmla="*/ 60 w 60"/>
                <a:gd name="T35" fmla="*/ 9 h 39"/>
                <a:gd name="T36" fmla="*/ 53 w 60"/>
                <a:gd name="T37" fmla="*/ 23 h 39"/>
                <a:gd name="T38" fmla="*/ 54 w 60"/>
                <a:gd name="T39" fmla="*/ 23 h 39"/>
                <a:gd name="T40" fmla="*/ 58 w 60"/>
                <a:gd name="T41" fmla="*/ 22 h 39"/>
                <a:gd name="T42" fmla="*/ 60 w 60"/>
                <a:gd name="T43" fmla="*/ 22 h 39"/>
                <a:gd name="T44" fmla="*/ 59 w 60"/>
                <a:gd name="T45" fmla="*/ 27 h 39"/>
                <a:gd name="T46" fmla="*/ 58 w 60"/>
                <a:gd name="T47" fmla="*/ 25 h 39"/>
                <a:gd name="T48" fmla="*/ 54 w 60"/>
                <a:gd name="T49" fmla="*/ 26 h 39"/>
                <a:gd name="T50" fmla="*/ 49 w 60"/>
                <a:gd name="T51" fmla="*/ 28 h 39"/>
                <a:gd name="T52" fmla="*/ 51 w 60"/>
                <a:gd name="T53" fmla="*/ 22 h 39"/>
                <a:gd name="T54" fmla="*/ 56 w 60"/>
                <a:gd name="T55" fmla="*/ 14 h 39"/>
                <a:gd name="T56" fmla="*/ 54 w 60"/>
                <a:gd name="T57" fmla="*/ 15 h 39"/>
                <a:gd name="T58" fmla="*/ 45 w 60"/>
                <a:gd name="T59" fmla="*/ 23 h 39"/>
                <a:gd name="T60" fmla="*/ 37 w 60"/>
                <a:gd name="T61" fmla="*/ 28 h 39"/>
                <a:gd name="T62" fmla="*/ 46 w 60"/>
                <a:gd name="T63" fmla="*/ 17 h 39"/>
                <a:gd name="T64" fmla="*/ 50 w 60"/>
                <a:gd name="T65" fmla="*/ 10 h 39"/>
                <a:gd name="T66" fmla="*/ 49 w 60"/>
                <a:gd name="T67" fmla="*/ 11 h 39"/>
                <a:gd name="T68" fmla="*/ 45 w 60"/>
                <a:gd name="T69" fmla="*/ 15 h 39"/>
                <a:gd name="T70" fmla="*/ 29 w 60"/>
                <a:gd name="T71" fmla="*/ 30 h 39"/>
                <a:gd name="T72" fmla="*/ 22 w 60"/>
                <a:gd name="T73" fmla="*/ 34 h 39"/>
                <a:gd name="T74" fmla="*/ 38 w 60"/>
                <a:gd name="T75" fmla="*/ 9 h 39"/>
                <a:gd name="T76" fmla="*/ 39 w 60"/>
                <a:gd name="T77" fmla="*/ 8 h 39"/>
                <a:gd name="T78" fmla="*/ 36 w 60"/>
                <a:gd name="T79" fmla="*/ 10 h 39"/>
                <a:gd name="T80" fmla="*/ 28 w 60"/>
                <a:gd name="T81" fmla="*/ 18 h 39"/>
                <a:gd name="T82" fmla="*/ 4 w 60"/>
                <a:gd name="T83" fmla="*/ 39 h 39"/>
                <a:gd name="T84" fmla="*/ 3 w 60"/>
                <a:gd name="T85" fmla="*/ 38 h 39"/>
                <a:gd name="T86" fmla="*/ 24 w 60"/>
                <a:gd name="T87" fmla="*/ 15 h 39"/>
                <a:gd name="T88" fmla="*/ 33 w 60"/>
                <a:gd name="T89" fmla="*/ 8 h 39"/>
                <a:gd name="T90" fmla="*/ 15 w 60"/>
                <a:gd name="T91" fmla="*/ 23 h 39"/>
                <a:gd name="T92" fmla="*/ 4 w 60"/>
                <a:gd name="T93" fmla="*/ 30 h 39"/>
                <a:gd name="T94" fmla="*/ 5 w 60"/>
                <a:gd name="T95" fmla="*/ 27 h 39"/>
                <a:gd name="T96" fmla="*/ 21 w 60"/>
                <a:gd name="T97" fmla="*/ 8 h 39"/>
                <a:gd name="T98" fmla="*/ 7 w 60"/>
                <a:gd name="T99" fmla="*/ 19 h 39"/>
                <a:gd name="T100" fmla="*/ 0 w 60"/>
                <a:gd name="T101" fmla="*/ 25 h 39"/>
                <a:gd name="T102" fmla="*/ 29 w 60"/>
                <a:gd name="T10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39">
                  <a:moveTo>
                    <a:pt x="29" y="0"/>
                  </a:moveTo>
                  <a:lnTo>
                    <a:pt x="29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1" y="11"/>
                  </a:lnTo>
                  <a:lnTo>
                    <a:pt x="15" y="19"/>
                  </a:lnTo>
                  <a:lnTo>
                    <a:pt x="7" y="27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16" y="27"/>
                  </a:lnTo>
                  <a:lnTo>
                    <a:pt x="9" y="32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32" y="22"/>
                  </a:lnTo>
                  <a:lnTo>
                    <a:pt x="29" y="25"/>
                  </a:lnTo>
                  <a:lnTo>
                    <a:pt x="28" y="28"/>
                  </a:lnTo>
                  <a:lnTo>
                    <a:pt x="25" y="30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3" y="9"/>
                  </a:lnTo>
                  <a:lnTo>
                    <a:pt x="50" y="14"/>
                  </a:lnTo>
                  <a:lnTo>
                    <a:pt x="46" y="1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3" y="14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58" y="15"/>
                  </a:lnTo>
                  <a:lnTo>
                    <a:pt x="54" y="21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3"/>
                  </a:lnTo>
                  <a:lnTo>
                    <a:pt x="55" y="23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5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8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51" y="22"/>
                  </a:lnTo>
                  <a:lnTo>
                    <a:pt x="55" y="17"/>
                  </a:lnTo>
                  <a:lnTo>
                    <a:pt x="56" y="15"/>
                  </a:lnTo>
                  <a:lnTo>
                    <a:pt x="56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4" y="15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45" y="23"/>
                  </a:lnTo>
                  <a:lnTo>
                    <a:pt x="38" y="28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49" y="14"/>
                  </a:lnTo>
                  <a:lnTo>
                    <a:pt x="50" y="11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39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8" y="31"/>
                  </a:lnTo>
                  <a:lnTo>
                    <a:pt x="25" y="32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1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17" y="30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5" y="34"/>
                  </a:lnTo>
                  <a:lnTo>
                    <a:pt x="20" y="19"/>
                  </a:lnTo>
                  <a:lnTo>
                    <a:pt x="24" y="15"/>
                  </a:lnTo>
                  <a:lnTo>
                    <a:pt x="28" y="11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4" y="15"/>
                  </a:lnTo>
                  <a:lnTo>
                    <a:pt x="15" y="23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11" y="21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2" y="14"/>
                  </a:lnTo>
                  <a:lnTo>
                    <a:pt x="7" y="19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15" y="1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0" name="Freeform 1121"/>
            <p:cNvSpPr>
              <a:spLocks/>
            </p:cNvSpPr>
            <p:nvPr/>
          </p:nvSpPr>
          <p:spPr bwMode="auto">
            <a:xfrm>
              <a:off x="5883275" y="2649538"/>
              <a:ext cx="42863" cy="50800"/>
            </a:xfrm>
            <a:custGeom>
              <a:avLst/>
              <a:gdLst>
                <a:gd name="T0" fmla="*/ 25 w 27"/>
                <a:gd name="T1" fmla="*/ 0 h 32"/>
                <a:gd name="T2" fmla="*/ 27 w 27"/>
                <a:gd name="T3" fmla="*/ 1 h 32"/>
                <a:gd name="T4" fmla="*/ 25 w 27"/>
                <a:gd name="T5" fmla="*/ 3 h 32"/>
                <a:gd name="T6" fmla="*/ 20 w 27"/>
                <a:gd name="T7" fmla="*/ 8 h 32"/>
                <a:gd name="T8" fmla="*/ 10 w 27"/>
                <a:gd name="T9" fmla="*/ 17 h 32"/>
                <a:gd name="T10" fmla="*/ 19 w 27"/>
                <a:gd name="T11" fmla="*/ 11 h 32"/>
                <a:gd name="T12" fmla="*/ 25 w 27"/>
                <a:gd name="T13" fmla="*/ 9 h 32"/>
                <a:gd name="T14" fmla="*/ 25 w 27"/>
                <a:gd name="T15" fmla="*/ 11 h 32"/>
                <a:gd name="T16" fmla="*/ 21 w 27"/>
                <a:gd name="T17" fmla="*/ 16 h 32"/>
                <a:gd name="T18" fmla="*/ 11 w 27"/>
                <a:gd name="T19" fmla="*/ 25 h 32"/>
                <a:gd name="T20" fmla="*/ 23 w 27"/>
                <a:gd name="T21" fmla="*/ 17 h 32"/>
                <a:gd name="T22" fmla="*/ 24 w 27"/>
                <a:gd name="T23" fmla="*/ 18 h 32"/>
                <a:gd name="T24" fmla="*/ 19 w 27"/>
                <a:gd name="T25" fmla="*/ 25 h 32"/>
                <a:gd name="T26" fmla="*/ 20 w 27"/>
                <a:gd name="T27" fmla="*/ 26 h 32"/>
                <a:gd name="T28" fmla="*/ 24 w 27"/>
                <a:gd name="T29" fmla="*/ 25 h 32"/>
                <a:gd name="T30" fmla="*/ 25 w 27"/>
                <a:gd name="T31" fmla="*/ 26 h 32"/>
                <a:gd name="T32" fmla="*/ 25 w 27"/>
                <a:gd name="T33" fmla="*/ 32 h 32"/>
                <a:gd name="T34" fmla="*/ 24 w 27"/>
                <a:gd name="T35" fmla="*/ 32 h 32"/>
                <a:gd name="T36" fmla="*/ 24 w 27"/>
                <a:gd name="T37" fmla="*/ 30 h 32"/>
                <a:gd name="T38" fmla="*/ 24 w 27"/>
                <a:gd name="T39" fmla="*/ 28 h 32"/>
                <a:gd name="T40" fmla="*/ 21 w 27"/>
                <a:gd name="T41" fmla="*/ 28 h 32"/>
                <a:gd name="T42" fmla="*/ 14 w 27"/>
                <a:gd name="T43" fmla="*/ 32 h 32"/>
                <a:gd name="T44" fmla="*/ 12 w 27"/>
                <a:gd name="T45" fmla="*/ 30 h 32"/>
                <a:gd name="T46" fmla="*/ 17 w 27"/>
                <a:gd name="T47" fmla="*/ 24 h 32"/>
                <a:gd name="T48" fmla="*/ 15 w 27"/>
                <a:gd name="T49" fmla="*/ 25 h 32"/>
                <a:gd name="T50" fmla="*/ 6 w 27"/>
                <a:gd name="T51" fmla="*/ 30 h 32"/>
                <a:gd name="T52" fmla="*/ 4 w 27"/>
                <a:gd name="T53" fmla="*/ 30 h 32"/>
                <a:gd name="T54" fmla="*/ 4 w 27"/>
                <a:gd name="T55" fmla="*/ 29 h 32"/>
                <a:gd name="T56" fmla="*/ 11 w 27"/>
                <a:gd name="T57" fmla="*/ 22 h 32"/>
                <a:gd name="T58" fmla="*/ 21 w 27"/>
                <a:gd name="T59" fmla="*/ 12 h 32"/>
                <a:gd name="T60" fmla="*/ 11 w 27"/>
                <a:gd name="T61" fmla="*/ 18 h 32"/>
                <a:gd name="T62" fmla="*/ 6 w 27"/>
                <a:gd name="T63" fmla="*/ 22 h 32"/>
                <a:gd name="T64" fmla="*/ 4 w 27"/>
                <a:gd name="T65" fmla="*/ 21 h 32"/>
                <a:gd name="T66" fmla="*/ 11 w 27"/>
                <a:gd name="T67" fmla="*/ 14 h 32"/>
                <a:gd name="T68" fmla="*/ 23 w 27"/>
                <a:gd name="T69" fmla="*/ 4 h 32"/>
                <a:gd name="T70" fmla="*/ 6 w 27"/>
                <a:gd name="T71" fmla="*/ 13 h 32"/>
                <a:gd name="T72" fmla="*/ 0 w 27"/>
                <a:gd name="T73" fmla="*/ 14 h 32"/>
                <a:gd name="T74" fmla="*/ 0 w 27"/>
                <a:gd name="T75" fmla="*/ 13 h 32"/>
                <a:gd name="T76" fmla="*/ 14 w 27"/>
                <a:gd name="T77" fmla="*/ 7 h 32"/>
                <a:gd name="T78" fmla="*/ 24 w 27"/>
                <a:gd name="T7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2">
                  <a:moveTo>
                    <a:pt x="25" y="0"/>
                  </a:moveTo>
                  <a:lnTo>
                    <a:pt x="25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0" y="8"/>
                  </a:lnTo>
                  <a:lnTo>
                    <a:pt x="15" y="13"/>
                  </a:lnTo>
                  <a:lnTo>
                    <a:pt x="10" y="17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1" y="16"/>
                  </a:lnTo>
                  <a:lnTo>
                    <a:pt x="16" y="21"/>
                  </a:lnTo>
                  <a:lnTo>
                    <a:pt x="11" y="25"/>
                  </a:lnTo>
                  <a:lnTo>
                    <a:pt x="16" y="21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1" y="22"/>
                  </a:lnTo>
                  <a:lnTo>
                    <a:pt x="19" y="25"/>
                  </a:lnTo>
                  <a:lnTo>
                    <a:pt x="15" y="29"/>
                  </a:lnTo>
                  <a:lnTo>
                    <a:pt x="20" y="26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5" y="28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15" y="25"/>
                  </a:lnTo>
                  <a:lnTo>
                    <a:pt x="11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6" y="17"/>
                  </a:lnTo>
                  <a:lnTo>
                    <a:pt x="21" y="12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1" y="14"/>
                  </a:lnTo>
                  <a:lnTo>
                    <a:pt x="17" y="9"/>
                  </a:lnTo>
                  <a:lnTo>
                    <a:pt x="23" y="4"/>
                  </a:lnTo>
                  <a:lnTo>
                    <a:pt x="14" y="8"/>
                  </a:lnTo>
                  <a:lnTo>
                    <a:pt x="6" y="13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4" y="7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31" name="Freeform 58"/>
          <p:cNvSpPr>
            <a:spLocks/>
          </p:cNvSpPr>
          <p:nvPr/>
        </p:nvSpPr>
        <p:spPr bwMode="auto">
          <a:xfrm rot="10800000" flipH="1" flipV="1">
            <a:off x="2401107" y="3546889"/>
            <a:ext cx="7956766" cy="139740"/>
          </a:xfrm>
          <a:custGeom>
            <a:avLst/>
            <a:gdLst>
              <a:gd name="T0" fmla="*/ 264 w 317"/>
              <a:gd name="T1" fmla="*/ 0 h 24"/>
              <a:gd name="T2" fmla="*/ 314 w 317"/>
              <a:gd name="T3" fmla="*/ 4 h 24"/>
              <a:gd name="T4" fmla="*/ 316 w 317"/>
              <a:gd name="T5" fmla="*/ 6 h 24"/>
              <a:gd name="T6" fmla="*/ 317 w 317"/>
              <a:gd name="T7" fmla="*/ 8 h 24"/>
              <a:gd name="T8" fmla="*/ 317 w 317"/>
              <a:gd name="T9" fmla="*/ 9 h 24"/>
              <a:gd name="T10" fmla="*/ 317 w 317"/>
              <a:gd name="T11" fmla="*/ 12 h 24"/>
              <a:gd name="T12" fmla="*/ 314 w 317"/>
              <a:gd name="T13" fmla="*/ 14 h 24"/>
              <a:gd name="T14" fmla="*/ 312 w 317"/>
              <a:gd name="T15" fmla="*/ 16 h 24"/>
              <a:gd name="T16" fmla="*/ 261 w 317"/>
              <a:gd name="T17" fmla="*/ 19 h 24"/>
              <a:gd name="T18" fmla="*/ 208 w 317"/>
              <a:gd name="T19" fmla="*/ 17 h 24"/>
              <a:gd name="T20" fmla="*/ 157 w 317"/>
              <a:gd name="T21" fmla="*/ 17 h 24"/>
              <a:gd name="T22" fmla="*/ 3 w 317"/>
              <a:gd name="T23" fmla="*/ 24 h 24"/>
              <a:gd name="T24" fmla="*/ 1 w 317"/>
              <a:gd name="T25" fmla="*/ 24 h 24"/>
              <a:gd name="T26" fmla="*/ 0 w 317"/>
              <a:gd name="T27" fmla="*/ 22 h 24"/>
              <a:gd name="T28" fmla="*/ 0 w 317"/>
              <a:gd name="T29" fmla="*/ 19 h 24"/>
              <a:gd name="T30" fmla="*/ 0 w 317"/>
              <a:gd name="T31" fmla="*/ 17 h 24"/>
              <a:gd name="T32" fmla="*/ 1 w 317"/>
              <a:gd name="T33" fmla="*/ 16 h 24"/>
              <a:gd name="T34" fmla="*/ 3 w 317"/>
              <a:gd name="T35" fmla="*/ 14 h 24"/>
              <a:gd name="T36" fmla="*/ 83 w 317"/>
              <a:gd name="T37" fmla="*/ 8 h 24"/>
              <a:gd name="T38" fmla="*/ 163 w 317"/>
              <a:gd name="T39" fmla="*/ 3 h 24"/>
              <a:gd name="T40" fmla="*/ 213 w 317"/>
              <a:gd name="T41" fmla="*/ 1 h 24"/>
              <a:gd name="T42" fmla="*/ 264 w 317"/>
              <a:gd name="T4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7" h="24">
                <a:moveTo>
                  <a:pt x="264" y="0"/>
                </a:moveTo>
                <a:lnTo>
                  <a:pt x="314" y="4"/>
                </a:lnTo>
                <a:lnTo>
                  <a:pt x="316" y="6"/>
                </a:lnTo>
                <a:lnTo>
                  <a:pt x="317" y="8"/>
                </a:lnTo>
                <a:lnTo>
                  <a:pt x="317" y="9"/>
                </a:lnTo>
                <a:lnTo>
                  <a:pt x="317" y="12"/>
                </a:lnTo>
                <a:lnTo>
                  <a:pt x="314" y="14"/>
                </a:lnTo>
                <a:lnTo>
                  <a:pt x="312" y="16"/>
                </a:lnTo>
                <a:lnTo>
                  <a:pt x="261" y="19"/>
                </a:lnTo>
                <a:lnTo>
                  <a:pt x="208" y="17"/>
                </a:lnTo>
                <a:lnTo>
                  <a:pt x="157" y="17"/>
                </a:lnTo>
                <a:lnTo>
                  <a:pt x="3" y="24"/>
                </a:lnTo>
                <a:lnTo>
                  <a:pt x="1" y="24"/>
                </a:lnTo>
                <a:lnTo>
                  <a:pt x="0" y="22"/>
                </a:lnTo>
                <a:lnTo>
                  <a:pt x="0" y="19"/>
                </a:lnTo>
                <a:lnTo>
                  <a:pt x="0" y="17"/>
                </a:lnTo>
                <a:lnTo>
                  <a:pt x="1" y="16"/>
                </a:lnTo>
                <a:lnTo>
                  <a:pt x="3" y="14"/>
                </a:lnTo>
                <a:lnTo>
                  <a:pt x="83" y="8"/>
                </a:lnTo>
                <a:lnTo>
                  <a:pt x="163" y="3"/>
                </a:lnTo>
                <a:lnTo>
                  <a:pt x="213" y="1"/>
                </a:lnTo>
                <a:lnTo>
                  <a:pt x="26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32" name="TextBox 731"/>
          <p:cNvSpPr txBox="1"/>
          <p:nvPr/>
        </p:nvSpPr>
        <p:spPr>
          <a:xfrm>
            <a:off x="3294639" y="2695287"/>
            <a:ext cx="540968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500" spc="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 You!!!!!</a:t>
            </a:r>
            <a:endParaRPr lang="ko-KR" altLang="en-US" sz="55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33" name="TextBox 732"/>
          <p:cNvSpPr txBox="1"/>
          <p:nvPr/>
        </p:nvSpPr>
        <p:spPr>
          <a:xfrm>
            <a:off x="5934757" y="3744281"/>
            <a:ext cx="28825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2018.06.20</a:t>
            </a:r>
            <a:endParaRPr lang="ko-KR" altLang="en-US" sz="30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34" name="Freeform 58"/>
          <p:cNvSpPr>
            <a:spLocks/>
          </p:cNvSpPr>
          <p:nvPr/>
        </p:nvSpPr>
        <p:spPr bwMode="auto">
          <a:xfrm rot="10800000" flipH="1" flipV="1">
            <a:off x="2401107" y="4326234"/>
            <a:ext cx="7956766" cy="139740"/>
          </a:xfrm>
          <a:custGeom>
            <a:avLst/>
            <a:gdLst>
              <a:gd name="T0" fmla="*/ 264 w 317"/>
              <a:gd name="T1" fmla="*/ 0 h 24"/>
              <a:gd name="T2" fmla="*/ 314 w 317"/>
              <a:gd name="T3" fmla="*/ 4 h 24"/>
              <a:gd name="T4" fmla="*/ 316 w 317"/>
              <a:gd name="T5" fmla="*/ 6 h 24"/>
              <a:gd name="T6" fmla="*/ 317 w 317"/>
              <a:gd name="T7" fmla="*/ 8 h 24"/>
              <a:gd name="T8" fmla="*/ 317 w 317"/>
              <a:gd name="T9" fmla="*/ 9 h 24"/>
              <a:gd name="T10" fmla="*/ 317 w 317"/>
              <a:gd name="T11" fmla="*/ 12 h 24"/>
              <a:gd name="T12" fmla="*/ 314 w 317"/>
              <a:gd name="T13" fmla="*/ 14 h 24"/>
              <a:gd name="T14" fmla="*/ 312 w 317"/>
              <a:gd name="T15" fmla="*/ 16 h 24"/>
              <a:gd name="T16" fmla="*/ 261 w 317"/>
              <a:gd name="T17" fmla="*/ 19 h 24"/>
              <a:gd name="T18" fmla="*/ 208 w 317"/>
              <a:gd name="T19" fmla="*/ 17 h 24"/>
              <a:gd name="T20" fmla="*/ 157 w 317"/>
              <a:gd name="T21" fmla="*/ 17 h 24"/>
              <a:gd name="T22" fmla="*/ 3 w 317"/>
              <a:gd name="T23" fmla="*/ 24 h 24"/>
              <a:gd name="T24" fmla="*/ 1 w 317"/>
              <a:gd name="T25" fmla="*/ 24 h 24"/>
              <a:gd name="T26" fmla="*/ 0 w 317"/>
              <a:gd name="T27" fmla="*/ 22 h 24"/>
              <a:gd name="T28" fmla="*/ 0 w 317"/>
              <a:gd name="T29" fmla="*/ 19 h 24"/>
              <a:gd name="T30" fmla="*/ 0 w 317"/>
              <a:gd name="T31" fmla="*/ 17 h 24"/>
              <a:gd name="T32" fmla="*/ 1 w 317"/>
              <a:gd name="T33" fmla="*/ 16 h 24"/>
              <a:gd name="T34" fmla="*/ 3 w 317"/>
              <a:gd name="T35" fmla="*/ 14 h 24"/>
              <a:gd name="T36" fmla="*/ 83 w 317"/>
              <a:gd name="T37" fmla="*/ 8 h 24"/>
              <a:gd name="T38" fmla="*/ 163 w 317"/>
              <a:gd name="T39" fmla="*/ 3 h 24"/>
              <a:gd name="T40" fmla="*/ 213 w 317"/>
              <a:gd name="T41" fmla="*/ 1 h 24"/>
              <a:gd name="T42" fmla="*/ 264 w 317"/>
              <a:gd name="T4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7" h="24">
                <a:moveTo>
                  <a:pt x="264" y="0"/>
                </a:moveTo>
                <a:lnTo>
                  <a:pt x="314" y="4"/>
                </a:lnTo>
                <a:lnTo>
                  <a:pt x="316" y="6"/>
                </a:lnTo>
                <a:lnTo>
                  <a:pt x="317" y="8"/>
                </a:lnTo>
                <a:lnTo>
                  <a:pt x="317" y="9"/>
                </a:lnTo>
                <a:lnTo>
                  <a:pt x="317" y="12"/>
                </a:lnTo>
                <a:lnTo>
                  <a:pt x="314" y="14"/>
                </a:lnTo>
                <a:lnTo>
                  <a:pt x="312" y="16"/>
                </a:lnTo>
                <a:lnTo>
                  <a:pt x="261" y="19"/>
                </a:lnTo>
                <a:lnTo>
                  <a:pt x="208" y="17"/>
                </a:lnTo>
                <a:lnTo>
                  <a:pt x="157" y="17"/>
                </a:lnTo>
                <a:lnTo>
                  <a:pt x="3" y="24"/>
                </a:lnTo>
                <a:lnTo>
                  <a:pt x="1" y="24"/>
                </a:lnTo>
                <a:lnTo>
                  <a:pt x="0" y="22"/>
                </a:lnTo>
                <a:lnTo>
                  <a:pt x="0" y="19"/>
                </a:lnTo>
                <a:lnTo>
                  <a:pt x="0" y="17"/>
                </a:lnTo>
                <a:lnTo>
                  <a:pt x="1" y="16"/>
                </a:lnTo>
                <a:lnTo>
                  <a:pt x="3" y="14"/>
                </a:lnTo>
                <a:lnTo>
                  <a:pt x="83" y="8"/>
                </a:lnTo>
                <a:lnTo>
                  <a:pt x="163" y="3"/>
                </a:lnTo>
                <a:lnTo>
                  <a:pt x="213" y="1"/>
                </a:lnTo>
                <a:lnTo>
                  <a:pt x="26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668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858"/>
          <p:cNvSpPr>
            <a:spLocks noEditPoints="1"/>
          </p:cNvSpPr>
          <p:nvPr/>
        </p:nvSpPr>
        <p:spPr bwMode="auto">
          <a:xfrm flipV="1">
            <a:off x="222690" y="109471"/>
            <a:ext cx="956018" cy="387788"/>
          </a:xfrm>
          <a:custGeom>
            <a:avLst/>
            <a:gdLst>
              <a:gd name="T0" fmla="*/ 183 w 270"/>
              <a:gd name="T1" fmla="*/ 27 h 146"/>
              <a:gd name="T2" fmla="*/ 182 w 270"/>
              <a:gd name="T3" fmla="*/ 44 h 146"/>
              <a:gd name="T4" fmla="*/ 181 w 270"/>
              <a:gd name="T5" fmla="*/ 46 h 146"/>
              <a:gd name="T6" fmla="*/ 123 w 270"/>
              <a:gd name="T7" fmla="*/ 48 h 146"/>
              <a:gd name="T8" fmla="*/ 10 w 270"/>
              <a:gd name="T9" fmla="*/ 45 h 146"/>
              <a:gd name="T10" fmla="*/ 22 w 270"/>
              <a:gd name="T11" fmla="*/ 78 h 146"/>
              <a:gd name="T12" fmla="*/ 21 w 270"/>
              <a:gd name="T13" fmla="*/ 112 h 146"/>
              <a:gd name="T14" fmla="*/ 186 w 270"/>
              <a:gd name="T15" fmla="*/ 105 h 146"/>
              <a:gd name="T16" fmla="*/ 188 w 270"/>
              <a:gd name="T17" fmla="*/ 107 h 146"/>
              <a:gd name="T18" fmla="*/ 188 w 270"/>
              <a:gd name="T19" fmla="*/ 108 h 146"/>
              <a:gd name="T20" fmla="*/ 225 w 270"/>
              <a:gd name="T21" fmla="*/ 104 h 146"/>
              <a:gd name="T22" fmla="*/ 242 w 270"/>
              <a:gd name="T23" fmla="*/ 54 h 146"/>
              <a:gd name="T24" fmla="*/ 183 w 270"/>
              <a:gd name="T25" fmla="*/ 11 h 146"/>
              <a:gd name="T26" fmla="*/ 183 w 270"/>
              <a:gd name="T27" fmla="*/ 0 h 146"/>
              <a:gd name="T28" fmla="*/ 247 w 270"/>
              <a:gd name="T29" fmla="*/ 50 h 146"/>
              <a:gd name="T30" fmla="*/ 270 w 270"/>
              <a:gd name="T31" fmla="*/ 71 h 146"/>
              <a:gd name="T32" fmla="*/ 268 w 270"/>
              <a:gd name="T33" fmla="*/ 75 h 146"/>
              <a:gd name="T34" fmla="*/ 190 w 270"/>
              <a:gd name="T35" fmla="*/ 144 h 146"/>
              <a:gd name="T36" fmla="*/ 187 w 270"/>
              <a:gd name="T37" fmla="*/ 146 h 146"/>
              <a:gd name="T38" fmla="*/ 183 w 270"/>
              <a:gd name="T39" fmla="*/ 144 h 146"/>
              <a:gd name="T40" fmla="*/ 182 w 270"/>
              <a:gd name="T41" fmla="*/ 142 h 146"/>
              <a:gd name="T42" fmla="*/ 99 w 270"/>
              <a:gd name="T43" fmla="*/ 116 h 146"/>
              <a:gd name="T44" fmla="*/ 16 w 270"/>
              <a:gd name="T45" fmla="*/ 118 h 146"/>
              <a:gd name="T46" fmla="*/ 13 w 270"/>
              <a:gd name="T47" fmla="*/ 116 h 146"/>
              <a:gd name="T48" fmla="*/ 17 w 270"/>
              <a:gd name="T49" fmla="*/ 96 h 146"/>
              <a:gd name="T50" fmla="*/ 10 w 270"/>
              <a:gd name="T51" fmla="*/ 59 h 146"/>
              <a:gd name="T52" fmla="*/ 0 w 270"/>
              <a:gd name="T53" fmla="*/ 42 h 146"/>
              <a:gd name="T54" fmla="*/ 0 w 270"/>
              <a:gd name="T55" fmla="*/ 38 h 146"/>
              <a:gd name="T56" fmla="*/ 4 w 270"/>
              <a:gd name="T57" fmla="*/ 37 h 146"/>
              <a:gd name="T58" fmla="*/ 89 w 270"/>
              <a:gd name="T59" fmla="*/ 41 h 146"/>
              <a:gd name="T60" fmla="*/ 175 w 270"/>
              <a:gd name="T61" fmla="*/ 40 h 146"/>
              <a:gd name="T62" fmla="*/ 177 w 270"/>
              <a:gd name="T63" fmla="*/ 4 h 146"/>
              <a:gd name="T64" fmla="*/ 178 w 270"/>
              <a:gd name="T65" fmla="*/ 2 h 146"/>
              <a:gd name="T66" fmla="*/ 181 w 270"/>
              <a:gd name="T6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0" h="146">
                <a:moveTo>
                  <a:pt x="183" y="11"/>
                </a:moveTo>
                <a:lnTo>
                  <a:pt x="183" y="27"/>
                </a:lnTo>
                <a:lnTo>
                  <a:pt x="182" y="42"/>
                </a:lnTo>
                <a:lnTo>
                  <a:pt x="182" y="44"/>
                </a:lnTo>
                <a:lnTo>
                  <a:pt x="181" y="45"/>
                </a:lnTo>
                <a:lnTo>
                  <a:pt x="181" y="46"/>
                </a:lnTo>
                <a:lnTo>
                  <a:pt x="178" y="46"/>
                </a:lnTo>
                <a:lnTo>
                  <a:pt x="123" y="48"/>
                </a:lnTo>
                <a:lnTo>
                  <a:pt x="67" y="49"/>
                </a:lnTo>
                <a:lnTo>
                  <a:pt x="10" y="45"/>
                </a:lnTo>
                <a:lnTo>
                  <a:pt x="18" y="61"/>
                </a:lnTo>
                <a:lnTo>
                  <a:pt x="22" y="78"/>
                </a:lnTo>
                <a:lnTo>
                  <a:pt x="24" y="95"/>
                </a:lnTo>
                <a:lnTo>
                  <a:pt x="21" y="112"/>
                </a:lnTo>
                <a:lnTo>
                  <a:pt x="103" y="108"/>
                </a:lnTo>
                <a:lnTo>
                  <a:pt x="186" y="105"/>
                </a:lnTo>
                <a:lnTo>
                  <a:pt x="187" y="105"/>
                </a:lnTo>
                <a:lnTo>
                  <a:pt x="188" y="107"/>
                </a:lnTo>
                <a:lnTo>
                  <a:pt x="188" y="107"/>
                </a:lnTo>
                <a:lnTo>
                  <a:pt x="188" y="108"/>
                </a:lnTo>
                <a:lnTo>
                  <a:pt x="188" y="137"/>
                </a:lnTo>
                <a:lnTo>
                  <a:pt x="225" y="104"/>
                </a:lnTo>
                <a:lnTo>
                  <a:pt x="262" y="72"/>
                </a:lnTo>
                <a:lnTo>
                  <a:pt x="242" y="54"/>
                </a:lnTo>
                <a:lnTo>
                  <a:pt x="221" y="38"/>
                </a:lnTo>
                <a:lnTo>
                  <a:pt x="183" y="11"/>
                </a:lnTo>
                <a:close/>
                <a:moveTo>
                  <a:pt x="181" y="0"/>
                </a:moveTo>
                <a:lnTo>
                  <a:pt x="183" y="0"/>
                </a:lnTo>
                <a:lnTo>
                  <a:pt x="224" y="32"/>
                </a:lnTo>
                <a:lnTo>
                  <a:pt x="247" y="50"/>
                </a:lnTo>
                <a:lnTo>
                  <a:pt x="268" y="70"/>
                </a:lnTo>
                <a:lnTo>
                  <a:pt x="270" y="71"/>
                </a:lnTo>
                <a:lnTo>
                  <a:pt x="270" y="72"/>
                </a:lnTo>
                <a:lnTo>
                  <a:pt x="268" y="75"/>
                </a:lnTo>
                <a:lnTo>
                  <a:pt x="229" y="109"/>
                </a:lnTo>
                <a:lnTo>
                  <a:pt x="190" y="144"/>
                </a:lnTo>
                <a:lnTo>
                  <a:pt x="188" y="146"/>
                </a:lnTo>
                <a:lnTo>
                  <a:pt x="187" y="146"/>
                </a:lnTo>
                <a:lnTo>
                  <a:pt x="185" y="146"/>
                </a:lnTo>
                <a:lnTo>
                  <a:pt x="183" y="144"/>
                </a:lnTo>
                <a:lnTo>
                  <a:pt x="182" y="144"/>
                </a:lnTo>
                <a:lnTo>
                  <a:pt x="182" y="142"/>
                </a:lnTo>
                <a:lnTo>
                  <a:pt x="182" y="112"/>
                </a:lnTo>
                <a:lnTo>
                  <a:pt x="99" y="116"/>
                </a:lnTo>
                <a:lnTo>
                  <a:pt x="17" y="118"/>
                </a:lnTo>
                <a:lnTo>
                  <a:pt x="16" y="118"/>
                </a:lnTo>
                <a:lnTo>
                  <a:pt x="14" y="117"/>
                </a:lnTo>
                <a:lnTo>
                  <a:pt x="13" y="116"/>
                </a:lnTo>
                <a:lnTo>
                  <a:pt x="13" y="114"/>
                </a:lnTo>
                <a:lnTo>
                  <a:pt x="17" y="96"/>
                </a:lnTo>
                <a:lnTo>
                  <a:pt x="16" y="78"/>
                </a:lnTo>
                <a:lnTo>
                  <a:pt x="10" y="59"/>
                </a:lnTo>
                <a:lnTo>
                  <a:pt x="1" y="44"/>
                </a:lnTo>
                <a:lnTo>
                  <a:pt x="0" y="42"/>
                </a:lnTo>
                <a:lnTo>
                  <a:pt x="0" y="40"/>
                </a:lnTo>
                <a:lnTo>
                  <a:pt x="0" y="38"/>
                </a:lnTo>
                <a:lnTo>
                  <a:pt x="3" y="37"/>
                </a:lnTo>
                <a:lnTo>
                  <a:pt x="4" y="37"/>
                </a:lnTo>
                <a:lnTo>
                  <a:pt x="47" y="41"/>
                </a:lnTo>
                <a:lnTo>
                  <a:pt x="89" y="41"/>
                </a:lnTo>
                <a:lnTo>
                  <a:pt x="132" y="40"/>
                </a:lnTo>
                <a:lnTo>
                  <a:pt x="175" y="40"/>
                </a:lnTo>
                <a:lnTo>
                  <a:pt x="177" y="21"/>
                </a:lnTo>
                <a:lnTo>
                  <a:pt x="177" y="4"/>
                </a:lnTo>
                <a:lnTo>
                  <a:pt x="177" y="3"/>
                </a:lnTo>
                <a:lnTo>
                  <a:pt x="178" y="2"/>
                </a:lnTo>
                <a:lnTo>
                  <a:pt x="179" y="0"/>
                </a:lnTo>
                <a:lnTo>
                  <a:pt x="18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457003" y="41755"/>
            <a:ext cx="2842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 Introduction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 rot="16200000">
            <a:off x="10273353" y="-18839"/>
            <a:ext cx="2230867" cy="1606426"/>
            <a:chOff x="9020334" y="4223834"/>
            <a:chExt cx="3720008" cy="2678742"/>
          </a:xfrm>
        </p:grpSpPr>
        <p:sp>
          <p:nvSpPr>
            <p:cNvPr id="59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 rot="16200000" flipH="1" flipV="1">
            <a:off x="-335545" y="5262210"/>
            <a:ext cx="2230867" cy="1606426"/>
            <a:chOff x="9020334" y="4223834"/>
            <a:chExt cx="3720008" cy="2678742"/>
          </a:xfrm>
        </p:grpSpPr>
        <p:sp>
          <p:nvSpPr>
            <p:cNvPr id="64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8" name="Freeform 58"/>
          <p:cNvSpPr>
            <a:spLocks/>
          </p:cNvSpPr>
          <p:nvPr/>
        </p:nvSpPr>
        <p:spPr bwMode="auto">
          <a:xfrm rot="10800000" flipH="1" flipV="1">
            <a:off x="1178708" y="577738"/>
            <a:ext cx="9235292" cy="45719"/>
          </a:xfrm>
          <a:custGeom>
            <a:avLst/>
            <a:gdLst>
              <a:gd name="T0" fmla="*/ 264 w 317"/>
              <a:gd name="T1" fmla="*/ 0 h 24"/>
              <a:gd name="T2" fmla="*/ 314 w 317"/>
              <a:gd name="T3" fmla="*/ 4 h 24"/>
              <a:gd name="T4" fmla="*/ 316 w 317"/>
              <a:gd name="T5" fmla="*/ 6 h 24"/>
              <a:gd name="T6" fmla="*/ 317 w 317"/>
              <a:gd name="T7" fmla="*/ 8 h 24"/>
              <a:gd name="T8" fmla="*/ 317 w 317"/>
              <a:gd name="T9" fmla="*/ 9 h 24"/>
              <a:gd name="T10" fmla="*/ 317 w 317"/>
              <a:gd name="T11" fmla="*/ 12 h 24"/>
              <a:gd name="T12" fmla="*/ 314 w 317"/>
              <a:gd name="T13" fmla="*/ 14 h 24"/>
              <a:gd name="T14" fmla="*/ 312 w 317"/>
              <a:gd name="T15" fmla="*/ 16 h 24"/>
              <a:gd name="T16" fmla="*/ 261 w 317"/>
              <a:gd name="T17" fmla="*/ 19 h 24"/>
              <a:gd name="T18" fmla="*/ 208 w 317"/>
              <a:gd name="T19" fmla="*/ 17 h 24"/>
              <a:gd name="T20" fmla="*/ 157 w 317"/>
              <a:gd name="T21" fmla="*/ 17 h 24"/>
              <a:gd name="T22" fmla="*/ 3 w 317"/>
              <a:gd name="T23" fmla="*/ 24 h 24"/>
              <a:gd name="T24" fmla="*/ 1 w 317"/>
              <a:gd name="T25" fmla="*/ 24 h 24"/>
              <a:gd name="T26" fmla="*/ 0 w 317"/>
              <a:gd name="T27" fmla="*/ 22 h 24"/>
              <a:gd name="T28" fmla="*/ 0 w 317"/>
              <a:gd name="T29" fmla="*/ 19 h 24"/>
              <a:gd name="T30" fmla="*/ 0 w 317"/>
              <a:gd name="T31" fmla="*/ 17 h 24"/>
              <a:gd name="T32" fmla="*/ 1 w 317"/>
              <a:gd name="T33" fmla="*/ 16 h 24"/>
              <a:gd name="T34" fmla="*/ 3 w 317"/>
              <a:gd name="T35" fmla="*/ 14 h 24"/>
              <a:gd name="T36" fmla="*/ 83 w 317"/>
              <a:gd name="T37" fmla="*/ 8 h 24"/>
              <a:gd name="T38" fmla="*/ 163 w 317"/>
              <a:gd name="T39" fmla="*/ 3 h 24"/>
              <a:gd name="T40" fmla="*/ 213 w 317"/>
              <a:gd name="T41" fmla="*/ 1 h 24"/>
              <a:gd name="T42" fmla="*/ 264 w 317"/>
              <a:gd name="T4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7" h="24">
                <a:moveTo>
                  <a:pt x="264" y="0"/>
                </a:moveTo>
                <a:lnTo>
                  <a:pt x="314" y="4"/>
                </a:lnTo>
                <a:lnTo>
                  <a:pt x="316" y="6"/>
                </a:lnTo>
                <a:lnTo>
                  <a:pt x="317" y="8"/>
                </a:lnTo>
                <a:lnTo>
                  <a:pt x="317" y="9"/>
                </a:lnTo>
                <a:lnTo>
                  <a:pt x="317" y="12"/>
                </a:lnTo>
                <a:lnTo>
                  <a:pt x="314" y="14"/>
                </a:lnTo>
                <a:lnTo>
                  <a:pt x="312" y="16"/>
                </a:lnTo>
                <a:lnTo>
                  <a:pt x="261" y="19"/>
                </a:lnTo>
                <a:lnTo>
                  <a:pt x="208" y="17"/>
                </a:lnTo>
                <a:lnTo>
                  <a:pt x="157" y="17"/>
                </a:lnTo>
                <a:lnTo>
                  <a:pt x="3" y="24"/>
                </a:lnTo>
                <a:lnTo>
                  <a:pt x="1" y="24"/>
                </a:lnTo>
                <a:lnTo>
                  <a:pt x="0" y="22"/>
                </a:lnTo>
                <a:lnTo>
                  <a:pt x="0" y="19"/>
                </a:lnTo>
                <a:lnTo>
                  <a:pt x="0" y="17"/>
                </a:lnTo>
                <a:lnTo>
                  <a:pt x="1" y="16"/>
                </a:lnTo>
                <a:lnTo>
                  <a:pt x="3" y="14"/>
                </a:lnTo>
                <a:lnTo>
                  <a:pt x="83" y="8"/>
                </a:lnTo>
                <a:lnTo>
                  <a:pt x="163" y="3"/>
                </a:lnTo>
                <a:lnTo>
                  <a:pt x="213" y="1"/>
                </a:lnTo>
                <a:lnTo>
                  <a:pt x="26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Freeform 41"/>
          <p:cNvSpPr>
            <a:spLocks noEditPoints="1"/>
          </p:cNvSpPr>
          <p:nvPr/>
        </p:nvSpPr>
        <p:spPr bwMode="auto">
          <a:xfrm rot="1974343">
            <a:off x="9731859" y="72033"/>
            <a:ext cx="302545" cy="510168"/>
          </a:xfrm>
          <a:custGeom>
            <a:avLst/>
            <a:gdLst>
              <a:gd name="T0" fmla="*/ 117 w 274"/>
              <a:gd name="T1" fmla="*/ 370 h 561"/>
              <a:gd name="T2" fmla="*/ 121 w 274"/>
              <a:gd name="T3" fmla="*/ 386 h 561"/>
              <a:gd name="T4" fmla="*/ 145 w 274"/>
              <a:gd name="T5" fmla="*/ 505 h 561"/>
              <a:gd name="T6" fmla="*/ 255 w 274"/>
              <a:gd name="T7" fmla="*/ 268 h 561"/>
              <a:gd name="T8" fmla="*/ 201 w 274"/>
              <a:gd name="T9" fmla="*/ 313 h 561"/>
              <a:gd name="T10" fmla="*/ 96 w 274"/>
              <a:gd name="T11" fmla="*/ 329 h 561"/>
              <a:gd name="T12" fmla="*/ 8 w 274"/>
              <a:gd name="T13" fmla="*/ 281 h 561"/>
              <a:gd name="T14" fmla="*/ 64 w 274"/>
              <a:gd name="T15" fmla="*/ 341 h 561"/>
              <a:gd name="T16" fmla="*/ 114 w 274"/>
              <a:gd name="T17" fmla="*/ 349 h 561"/>
              <a:gd name="T18" fmla="*/ 154 w 274"/>
              <a:gd name="T19" fmla="*/ 348 h 561"/>
              <a:gd name="T20" fmla="*/ 231 w 274"/>
              <a:gd name="T21" fmla="*/ 322 h 561"/>
              <a:gd name="T22" fmla="*/ 258 w 274"/>
              <a:gd name="T23" fmla="*/ 260 h 561"/>
              <a:gd name="T24" fmla="*/ 189 w 274"/>
              <a:gd name="T25" fmla="*/ 240 h 561"/>
              <a:gd name="T26" fmla="*/ 181 w 274"/>
              <a:gd name="T27" fmla="*/ 244 h 561"/>
              <a:gd name="T28" fmla="*/ 132 w 274"/>
              <a:gd name="T29" fmla="*/ 261 h 561"/>
              <a:gd name="T30" fmla="*/ 77 w 274"/>
              <a:gd name="T31" fmla="*/ 245 h 561"/>
              <a:gd name="T32" fmla="*/ 74 w 274"/>
              <a:gd name="T33" fmla="*/ 207 h 561"/>
              <a:gd name="T34" fmla="*/ 20 w 274"/>
              <a:gd name="T35" fmla="*/ 255 h 561"/>
              <a:gd name="T36" fmla="*/ 63 w 274"/>
              <a:gd name="T37" fmla="*/ 301 h 561"/>
              <a:gd name="T38" fmla="*/ 164 w 274"/>
              <a:gd name="T39" fmla="*/ 308 h 561"/>
              <a:gd name="T40" fmla="*/ 239 w 274"/>
              <a:gd name="T41" fmla="*/ 261 h 561"/>
              <a:gd name="T42" fmla="*/ 209 w 274"/>
              <a:gd name="T43" fmla="*/ 213 h 561"/>
              <a:gd name="T44" fmla="*/ 100 w 274"/>
              <a:gd name="T45" fmla="*/ 130 h 561"/>
              <a:gd name="T46" fmla="*/ 133 w 274"/>
              <a:gd name="T47" fmla="*/ 245 h 561"/>
              <a:gd name="T48" fmla="*/ 170 w 274"/>
              <a:gd name="T49" fmla="*/ 210 h 561"/>
              <a:gd name="T50" fmla="*/ 199 w 274"/>
              <a:gd name="T51" fmla="*/ 63 h 561"/>
              <a:gd name="T52" fmla="*/ 129 w 274"/>
              <a:gd name="T53" fmla="*/ 98 h 561"/>
              <a:gd name="T54" fmla="*/ 58 w 274"/>
              <a:gd name="T55" fmla="*/ 82 h 561"/>
              <a:gd name="T56" fmla="*/ 60 w 274"/>
              <a:gd name="T57" fmla="*/ 106 h 561"/>
              <a:gd name="T58" fmla="*/ 135 w 274"/>
              <a:gd name="T59" fmla="*/ 114 h 561"/>
              <a:gd name="T60" fmla="*/ 193 w 274"/>
              <a:gd name="T61" fmla="*/ 88 h 561"/>
              <a:gd name="T62" fmla="*/ 95 w 274"/>
              <a:gd name="T63" fmla="*/ 21 h 561"/>
              <a:gd name="T64" fmla="*/ 63 w 274"/>
              <a:gd name="T65" fmla="*/ 61 h 561"/>
              <a:gd name="T66" fmla="*/ 135 w 274"/>
              <a:gd name="T67" fmla="*/ 79 h 561"/>
              <a:gd name="T68" fmla="*/ 185 w 274"/>
              <a:gd name="T69" fmla="*/ 35 h 561"/>
              <a:gd name="T70" fmla="*/ 114 w 274"/>
              <a:gd name="T71" fmla="*/ 18 h 561"/>
              <a:gd name="T72" fmla="*/ 183 w 274"/>
              <a:gd name="T73" fmla="*/ 13 h 561"/>
              <a:gd name="T74" fmla="*/ 202 w 274"/>
              <a:gd name="T75" fmla="*/ 29 h 561"/>
              <a:gd name="T76" fmla="*/ 212 w 274"/>
              <a:gd name="T77" fmla="*/ 56 h 561"/>
              <a:gd name="T78" fmla="*/ 186 w 274"/>
              <a:gd name="T79" fmla="*/ 111 h 561"/>
              <a:gd name="T80" fmla="*/ 185 w 274"/>
              <a:gd name="T81" fmla="*/ 186 h 561"/>
              <a:gd name="T82" fmla="*/ 210 w 274"/>
              <a:gd name="T83" fmla="*/ 194 h 561"/>
              <a:gd name="T84" fmla="*/ 263 w 274"/>
              <a:gd name="T85" fmla="*/ 240 h 561"/>
              <a:gd name="T86" fmla="*/ 274 w 274"/>
              <a:gd name="T87" fmla="*/ 285 h 561"/>
              <a:gd name="T88" fmla="*/ 218 w 274"/>
              <a:gd name="T89" fmla="*/ 346 h 561"/>
              <a:gd name="T90" fmla="*/ 151 w 274"/>
              <a:gd name="T91" fmla="*/ 556 h 561"/>
              <a:gd name="T92" fmla="*/ 141 w 274"/>
              <a:gd name="T93" fmla="*/ 561 h 561"/>
              <a:gd name="T94" fmla="*/ 119 w 274"/>
              <a:gd name="T95" fmla="*/ 467 h 561"/>
              <a:gd name="T96" fmla="*/ 77 w 274"/>
              <a:gd name="T97" fmla="*/ 362 h 561"/>
              <a:gd name="T98" fmla="*/ 5 w 274"/>
              <a:gd name="T99" fmla="*/ 306 h 561"/>
              <a:gd name="T100" fmla="*/ 5 w 274"/>
              <a:gd name="T101" fmla="*/ 234 h 561"/>
              <a:gd name="T102" fmla="*/ 60 w 274"/>
              <a:gd name="T103" fmla="*/ 199 h 561"/>
              <a:gd name="T104" fmla="*/ 68 w 274"/>
              <a:gd name="T105" fmla="*/ 125 h 561"/>
              <a:gd name="T106" fmla="*/ 36 w 274"/>
              <a:gd name="T107" fmla="*/ 66 h 561"/>
              <a:gd name="T108" fmla="*/ 42 w 274"/>
              <a:gd name="T109" fmla="*/ 40 h 561"/>
              <a:gd name="T110" fmla="*/ 101 w 274"/>
              <a:gd name="T111" fmla="*/ 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4" h="561">
                <a:moveTo>
                  <a:pt x="161" y="361"/>
                </a:moveTo>
                <a:lnTo>
                  <a:pt x="148" y="364"/>
                </a:lnTo>
                <a:lnTo>
                  <a:pt x="116" y="366"/>
                </a:lnTo>
                <a:lnTo>
                  <a:pt x="117" y="370"/>
                </a:lnTo>
                <a:lnTo>
                  <a:pt x="117" y="375"/>
                </a:lnTo>
                <a:lnTo>
                  <a:pt x="119" y="380"/>
                </a:lnTo>
                <a:lnTo>
                  <a:pt x="119" y="385"/>
                </a:lnTo>
                <a:lnTo>
                  <a:pt x="121" y="386"/>
                </a:lnTo>
                <a:lnTo>
                  <a:pt x="121" y="388"/>
                </a:lnTo>
                <a:lnTo>
                  <a:pt x="125" y="407"/>
                </a:lnTo>
                <a:lnTo>
                  <a:pt x="135" y="454"/>
                </a:lnTo>
                <a:lnTo>
                  <a:pt x="145" y="505"/>
                </a:lnTo>
                <a:lnTo>
                  <a:pt x="154" y="433"/>
                </a:lnTo>
                <a:lnTo>
                  <a:pt x="161" y="361"/>
                </a:lnTo>
                <a:close/>
                <a:moveTo>
                  <a:pt x="258" y="260"/>
                </a:moveTo>
                <a:lnTo>
                  <a:pt x="255" y="268"/>
                </a:lnTo>
                <a:lnTo>
                  <a:pt x="249" y="274"/>
                </a:lnTo>
                <a:lnTo>
                  <a:pt x="244" y="281"/>
                </a:lnTo>
                <a:lnTo>
                  <a:pt x="223" y="300"/>
                </a:lnTo>
                <a:lnTo>
                  <a:pt x="201" y="313"/>
                </a:lnTo>
                <a:lnTo>
                  <a:pt x="175" y="322"/>
                </a:lnTo>
                <a:lnTo>
                  <a:pt x="148" y="329"/>
                </a:lnTo>
                <a:lnTo>
                  <a:pt x="122" y="330"/>
                </a:lnTo>
                <a:lnTo>
                  <a:pt x="96" y="329"/>
                </a:lnTo>
                <a:lnTo>
                  <a:pt x="71" y="322"/>
                </a:lnTo>
                <a:lnTo>
                  <a:pt x="47" y="313"/>
                </a:lnTo>
                <a:lnTo>
                  <a:pt x="26" y="300"/>
                </a:lnTo>
                <a:lnTo>
                  <a:pt x="8" y="281"/>
                </a:lnTo>
                <a:lnTo>
                  <a:pt x="15" y="301"/>
                </a:lnTo>
                <a:lnTo>
                  <a:pt x="26" y="319"/>
                </a:lnTo>
                <a:lnTo>
                  <a:pt x="44" y="332"/>
                </a:lnTo>
                <a:lnTo>
                  <a:pt x="64" y="341"/>
                </a:lnTo>
                <a:lnTo>
                  <a:pt x="87" y="348"/>
                </a:lnTo>
                <a:lnTo>
                  <a:pt x="109" y="351"/>
                </a:lnTo>
                <a:lnTo>
                  <a:pt x="109" y="351"/>
                </a:lnTo>
                <a:lnTo>
                  <a:pt x="114" y="349"/>
                </a:lnTo>
                <a:lnTo>
                  <a:pt x="116" y="351"/>
                </a:lnTo>
                <a:lnTo>
                  <a:pt x="127" y="351"/>
                </a:lnTo>
                <a:lnTo>
                  <a:pt x="138" y="349"/>
                </a:lnTo>
                <a:lnTo>
                  <a:pt x="154" y="348"/>
                </a:lnTo>
                <a:lnTo>
                  <a:pt x="173" y="345"/>
                </a:lnTo>
                <a:lnTo>
                  <a:pt x="194" y="338"/>
                </a:lnTo>
                <a:lnTo>
                  <a:pt x="214" y="332"/>
                </a:lnTo>
                <a:lnTo>
                  <a:pt x="231" y="322"/>
                </a:lnTo>
                <a:lnTo>
                  <a:pt x="247" y="309"/>
                </a:lnTo>
                <a:lnTo>
                  <a:pt x="257" y="297"/>
                </a:lnTo>
                <a:lnTo>
                  <a:pt x="262" y="279"/>
                </a:lnTo>
                <a:lnTo>
                  <a:pt x="258" y="260"/>
                </a:lnTo>
                <a:close/>
                <a:moveTo>
                  <a:pt x="186" y="202"/>
                </a:moveTo>
                <a:lnTo>
                  <a:pt x="189" y="220"/>
                </a:lnTo>
                <a:lnTo>
                  <a:pt x="189" y="237"/>
                </a:lnTo>
                <a:lnTo>
                  <a:pt x="189" y="240"/>
                </a:lnTo>
                <a:lnTo>
                  <a:pt x="186" y="242"/>
                </a:lnTo>
                <a:lnTo>
                  <a:pt x="185" y="244"/>
                </a:lnTo>
                <a:lnTo>
                  <a:pt x="181" y="242"/>
                </a:lnTo>
                <a:lnTo>
                  <a:pt x="181" y="244"/>
                </a:lnTo>
                <a:lnTo>
                  <a:pt x="181" y="245"/>
                </a:lnTo>
                <a:lnTo>
                  <a:pt x="167" y="257"/>
                </a:lnTo>
                <a:lnTo>
                  <a:pt x="151" y="261"/>
                </a:lnTo>
                <a:lnTo>
                  <a:pt x="132" y="261"/>
                </a:lnTo>
                <a:lnTo>
                  <a:pt x="114" y="258"/>
                </a:lnTo>
                <a:lnTo>
                  <a:pt x="95" y="253"/>
                </a:lnTo>
                <a:lnTo>
                  <a:pt x="80" y="245"/>
                </a:lnTo>
                <a:lnTo>
                  <a:pt x="77" y="245"/>
                </a:lnTo>
                <a:lnTo>
                  <a:pt x="74" y="244"/>
                </a:lnTo>
                <a:lnTo>
                  <a:pt x="72" y="242"/>
                </a:lnTo>
                <a:lnTo>
                  <a:pt x="72" y="237"/>
                </a:lnTo>
                <a:lnTo>
                  <a:pt x="74" y="207"/>
                </a:lnTo>
                <a:lnTo>
                  <a:pt x="55" y="218"/>
                </a:lnTo>
                <a:lnTo>
                  <a:pt x="37" y="229"/>
                </a:lnTo>
                <a:lnTo>
                  <a:pt x="24" y="242"/>
                </a:lnTo>
                <a:lnTo>
                  <a:pt x="20" y="255"/>
                </a:lnTo>
                <a:lnTo>
                  <a:pt x="21" y="268"/>
                </a:lnTo>
                <a:lnTo>
                  <a:pt x="29" y="279"/>
                </a:lnTo>
                <a:lnTo>
                  <a:pt x="42" y="290"/>
                </a:lnTo>
                <a:lnTo>
                  <a:pt x="63" y="301"/>
                </a:lnTo>
                <a:lnTo>
                  <a:pt x="85" y="309"/>
                </a:lnTo>
                <a:lnTo>
                  <a:pt x="109" y="313"/>
                </a:lnTo>
                <a:lnTo>
                  <a:pt x="133" y="313"/>
                </a:lnTo>
                <a:lnTo>
                  <a:pt x="164" y="308"/>
                </a:lnTo>
                <a:lnTo>
                  <a:pt x="194" y="297"/>
                </a:lnTo>
                <a:lnTo>
                  <a:pt x="220" y="279"/>
                </a:lnTo>
                <a:lnTo>
                  <a:pt x="231" y="271"/>
                </a:lnTo>
                <a:lnTo>
                  <a:pt x="239" y="261"/>
                </a:lnTo>
                <a:lnTo>
                  <a:pt x="242" y="250"/>
                </a:lnTo>
                <a:lnTo>
                  <a:pt x="239" y="239"/>
                </a:lnTo>
                <a:lnTo>
                  <a:pt x="230" y="228"/>
                </a:lnTo>
                <a:lnTo>
                  <a:pt x="209" y="213"/>
                </a:lnTo>
                <a:lnTo>
                  <a:pt x="186" y="202"/>
                </a:lnTo>
                <a:close/>
                <a:moveTo>
                  <a:pt x="164" y="120"/>
                </a:moveTo>
                <a:lnTo>
                  <a:pt x="137" y="127"/>
                </a:lnTo>
                <a:lnTo>
                  <a:pt x="100" y="130"/>
                </a:lnTo>
                <a:lnTo>
                  <a:pt x="92" y="183"/>
                </a:lnTo>
                <a:lnTo>
                  <a:pt x="87" y="236"/>
                </a:lnTo>
                <a:lnTo>
                  <a:pt x="109" y="244"/>
                </a:lnTo>
                <a:lnTo>
                  <a:pt x="133" y="245"/>
                </a:lnTo>
                <a:lnTo>
                  <a:pt x="156" y="240"/>
                </a:lnTo>
                <a:lnTo>
                  <a:pt x="177" y="237"/>
                </a:lnTo>
                <a:lnTo>
                  <a:pt x="178" y="237"/>
                </a:lnTo>
                <a:lnTo>
                  <a:pt x="170" y="210"/>
                </a:lnTo>
                <a:lnTo>
                  <a:pt x="165" y="180"/>
                </a:lnTo>
                <a:lnTo>
                  <a:pt x="164" y="149"/>
                </a:lnTo>
                <a:lnTo>
                  <a:pt x="164" y="120"/>
                </a:lnTo>
                <a:close/>
                <a:moveTo>
                  <a:pt x="199" y="63"/>
                </a:moveTo>
                <a:lnTo>
                  <a:pt x="188" y="79"/>
                </a:lnTo>
                <a:lnTo>
                  <a:pt x="170" y="88"/>
                </a:lnTo>
                <a:lnTo>
                  <a:pt x="149" y="96"/>
                </a:lnTo>
                <a:lnTo>
                  <a:pt x="129" y="98"/>
                </a:lnTo>
                <a:lnTo>
                  <a:pt x="111" y="96"/>
                </a:lnTo>
                <a:lnTo>
                  <a:pt x="92" y="95"/>
                </a:lnTo>
                <a:lnTo>
                  <a:pt x="74" y="90"/>
                </a:lnTo>
                <a:lnTo>
                  <a:pt x="58" y="82"/>
                </a:lnTo>
                <a:lnTo>
                  <a:pt x="47" y="69"/>
                </a:lnTo>
                <a:lnTo>
                  <a:pt x="47" y="83"/>
                </a:lnTo>
                <a:lnTo>
                  <a:pt x="52" y="95"/>
                </a:lnTo>
                <a:lnTo>
                  <a:pt x="60" y="106"/>
                </a:lnTo>
                <a:lnTo>
                  <a:pt x="72" y="112"/>
                </a:lnTo>
                <a:lnTo>
                  <a:pt x="96" y="115"/>
                </a:lnTo>
                <a:lnTo>
                  <a:pt x="121" y="115"/>
                </a:lnTo>
                <a:lnTo>
                  <a:pt x="135" y="114"/>
                </a:lnTo>
                <a:lnTo>
                  <a:pt x="151" y="109"/>
                </a:lnTo>
                <a:lnTo>
                  <a:pt x="167" y="104"/>
                </a:lnTo>
                <a:lnTo>
                  <a:pt x="181" y="96"/>
                </a:lnTo>
                <a:lnTo>
                  <a:pt x="193" y="88"/>
                </a:lnTo>
                <a:lnTo>
                  <a:pt x="199" y="75"/>
                </a:lnTo>
                <a:lnTo>
                  <a:pt x="199" y="63"/>
                </a:lnTo>
                <a:close/>
                <a:moveTo>
                  <a:pt x="114" y="18"/>
                </a:moveTo>
                <a:lnTo>
                  <a:pt x="95" y="21"/>
                </a:lnTo>
                <a:lnTo>
                  <a:pt x="77" y="26"/>
                </a:lnTo>
                <a:lnTo>
                  <a:pt x="64" y="34"/>
                </a:lnTo>
                <a:lnTo>
                  <a:pt x="53" y="47"/>
                </a:lnTo>
                <a:lnTo>
                  <a:pt x="63" y="61"/>
                </a:lnTo>
                <a:lnTo>
                  <a:pt x="77" y="71"/>
                </a:lnTo>
                <a:lnTo>
                  <a:pt x="95" y="77"/>
                </a:lnTo>
                <a:lnTo>
                  <a:pt x="114" y="80"/>
                </a:lnTo>
                <a:lnTo>
                  <a:pt x="135" y="79"/>
                </a:lnTo>
                <a:lnTo>
                  <a:pt x="154" y="74"/>
                </a:lnTo>
                <a:lnTo>
                  <a:pt x="170" y="64"/>
                </a:lnTo>
                <a:lnTo>
                  <a:pt x="181" y="51"/>
                </a:lnTo>
                <a:lnTo>
                  <a:pt x="185" y="35"/>
                </a:lnTo>
                <a:lnTo>
                  <a:pt x="172" y="29"/>
                </a:lnTo>
                <a:lnTo>
                  <a:pt x="154" y="22"/>
                </a:lnTo>
                <a:lnTo>
                  <a:pt x="135" y="19"/>
                </a:lnTo>
                <a:lnTo>
                  <a:pt x="114" y="18"/>
                </a:lnTo>
                <a:close/>
                <a:moveTo>
                  <a:pt x="122" y="0"/>
                </a:moveTo>
                <a:lnTo>
                  <a:pt x="145" y="2"/>
                </a:lnTo>
                <a:lnTo>
                  <a:pt x="165" y="6"/>
                </a:lnTo>
                <a:lnTo>
                  <a:pt x="183" y="13"/>
                </a:lnTo>
                <a:lnTo>
                  <a:pt x="197" y="21"/>
                </a:lnTo>
                <a:lnTo>
                  <a:pt x="199" y="22"/>
                </a:lnTo>
                <a:lnTo>
                  <a:pt x="201" y="27"/>
                </a:lnTo>
                <a:lnTo>
                  <a:pt x="202" y="29"/>
                </a:lnTo>
                <a:lnTo>
                  <a:pt x="204" y="31"/>
                </a:lnTo>
                <a:lnTo>
                  <a:pt x="204" y="37"/>
                </a:lnTo>
                <a:lnTo>
                  <a:pt x="204" y="42"/>
                </a:lnTo>
                <a:lnTo>
                  <a:pt x="212" y="56"/>
                </a:lnTo>
                <a:lnTo>
                  <a:pt x="212" y="74"/>
                </a:lnTo>
                <a:lnTo>
                  <a:pt x="207" y="90"/>
                </a:lnTo>
                <a:lnTo>
                  <a:pt x="197" y="103"/>
                </a:lnTo>
                <a:lnTo>
                  <a:pt x="186" y="111"/>
                </a:lnTo>
                <a:lnTo>
                  <a:pt x="173" y="117"/>
                </a:lnTo>
                <a:lnTo>
                  <a:pt x="173" y="119"/>
                </a:lnTo>
                <a:lnTo>
                  <a:pt x="183" y="181"/>
                </a:lnTo>
                <a:lnTo>
                  <a:pt x="185" y="186"/>
                </a:lnTo>
                <a:lnTo>
                  <a:pt x="186" y="186"/>
                </a:lnTo>
                <a:lnTo>
                  <a:pt x="189" y="186"/>
                </a:lnTo>
                <a:lnTo>
                  <a:pt x="193" y="186"/>
                </a:lnTo>
                <a:lnTo>
                  <a:pt x="210" y="194"/>
                </a:lnTo>
                <a:lnTo>
                  <a:pt x="230" y="205"/>
                </a:lnTo>
                <a:lnTo>
                  <a:pt x="247" y="218"/>
                </a:lnTo>
                <a:lnTo>
                  <a:pt x="260" y="232"/>
                </a:lnTo>
                <a:lnTo>
                  <a:pt x="263" y="240"/>
                </a:lnTo>
                <a:lnTo>
                  <a:pt x="265" y="240"/>
                </a:lnTo>
                <a:lnTo>
                  <a:pt x="268" y="244"/>
                </a:lnTo>
                <a:lnTo>
                  <a:pt x="274" y="265"/>
                </a:lnTo>
                <a:lnTo>
                  <a:pt x="274" y="285"/>
                </a:lnTo>
                <a:lnTo>
                  <a:pt x="266" y="305"/>
                </a:lnTo>
                <a:lnTo>
                  <a:pt x="254" y="324"/>
                </a:lnTo>
                <a:lnTo>
                  <a:pt x="238" y="337"/>
                </a:lnTo>
                <a:lnTo>
                  <a:pt x="218" y="346"/>
                </a:lnTo>
                <a:lnTo>
                  <a:pt x="199" y="354"/>
                </a:lnTo>
                <a:lnTo>
                  <a:pt x="177" y="359"/>
                </a:lnTo>
                <a:lnTo>
                  <a:pt x="167" y="458"/>
                </a:lnTo>
                <a:lnTo>
                  <a:pt x="151" y="556"/>
                </a:lnTo>
                <a:lnTo>
                  <a:pt x="149" y="559"/>
                </a:lnTo>
                <a:lnTo>
                  <a:pt x="148" y="561"/>
                </a:lnTo>
                <a:lnTo>
                  <a:pt x="145" y="561"/>
                </a:lnTo>
                <a:lnTo>
                  <a:pt x="141" y="561"/>
                </a:lnTo>
                <a:lnTo>
                  <a:pt x="138" y="561"/>
                </a:lnTo>
                <a:lnTo>
                  <a:pt x="137" y="559"/>
                </a:lnTo>
                <a:lnTo>
                  <a:pt x="135" y="556"/>
                </a:lnTo>
                <a:lnTo>
                  <a:pt x="119" y="467"/>
                </a:lnTo>
                <a:lnTo>
                  <a:pt x="103" y="377"/>
                </a:lnTo>
                <a:lnTo>
                  <a:pt x="103" y="370"/>
                </a:lnTo>
                <a:lnTo>
                  <a:pt x="103" y="366"/>
                </a:lnTo>
                <a:lnTo>
                  <a:pt x="77" y="362"/>
                </a:lnTo>
                <a:lnTo>
                  <a:pt x="53" y="354"/>
                </a:lnTo>
                <a:lnTo>
                  <a:pt x="32" y="341"/>
                </a:lnTo>
                <a:lnTo>
                  <a:pt x="16" y="325"/>
                </a:lnTo>
                <a:lnTo>
                  <a:pt x="5" y="306"/>
                </a:lnTo>
                <a:lnTo>
                  <a:pt x="0" y="285"/>
                </a:lnTo>
                <a:lnTo>
                  <a:pt x="2" y="263"/>
                </a:lnTo>
                <a:lnTo>
                  <a:pt x="0" y="249"/>
                </a:lnTo>
                <a:lnTo>
                  <a:pt x="5" y="234"/>
                </a:lnTo>
                <a:lnTo>
                  <a:pt x="16" y="223"/>
                </a:lnTo>
                <a:lnTo>
                  <a:pt x="29" y="213"/>
                </a:lnTo>
                <a:lnTo>
                  <a:pt x="44" y="205"/>
                </a:lnTo>
                <a:lnTo>
                  <a:pt x="60" y="199"/>
                </a:lnTo>
                <a:lnTo>
                  <a:pt x="76" y="192"/>
                </a:lnTo>
                <a:lnTo>
                  <a:pt x="80" y="160"/>
                </a:lnTo>
                <a:lnTo>
                  <a:pt x="88" y="128"/>
                </a:lnTo>
                <a:lnTo>
                  <a:pt x="68" y="125"/>
                </a:lnTo>
                <a:lnTo>
                  <a:pt x="52" y="115"/>
                </a:lnTo>
                <a:lnTo>
                  <a:pt x="39" y="101"/>
                </a:lnTo>
                <a:lnTo>
                  <a:pt x="34" y="83"/>
                </a:lnTo>
                <a:lnTo>
                  <a:pt x="36" y="66"/>
                </a:lnTo>
                <a:lnTo>
                  <a:pt x="40" y="47"/>
                </a:lnTo>
                <a:lnTo>
                  <a:pt x="40" y="43"/>
                </a:lnTo>
                <a:lnTo>
                  <a:pt x="40" y="42"/>
                </a:lnTo>
                <a:lnTo>
                  <a:pt x="42" y="40"/>
                </a:lnTo>
                <a:lnTo>
                  <a:pt x="50" y="22"/>
                </a:lnTo>
                <a:lnTo>
                  <a:pt x="63" y="11"/>
                </a:lnTo>
                <a:lnTo>
                  <a:pt x="80" y="3"/>
                </a:lnTo>
                <a:lnTo>
                  <a:pt x="101" y="0"/>
                </a:lnTo>
                <a:lnTo>
                  <a:pt x="12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05250" y="921582"/>
            <a:ext cx="11381501" cy="5585262"/>
            <a:chOff x="539565" y="928762"/>
            <a:chExt cx="11381501" cy="5585262"/>
          </a:xfrm>
        </p:grpSpPr>
        <p:sp>
          <p:nvSpPr>
            <p:cNvPr id="70" name="Freeform 58"/>
            <p:cNvSpPr>
              <a:spLocks/>
            </p:cNvSpPr>
            <p:nvPr/>
          </p:nvSpPr>
          <p:spPr bwMode="auto">
            <a:xfrm rot="10800000" flipH="1" flipV="1">
              <a:off x="544423" y="928762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8"/>
            <p:cNvSpPr>
              <a:spLocks/>
            </p:cNvSpPr>
            <p:nvPr/>
          </p:nvSpPr>
          <p:spPr bwMode="auto">
            <a:xfrm rot="10800000" flipH="1" flipV="1">
              <a:off x="544423" y="6352538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8"/>
            <p:cNvSpPr>
              <a:spLocks/>
            </p:cNvSpPr>
            <p:nvPr/>
          </p:nvSpPr>
          <p:spPr bwMode="auto">
            <a:xfrm rot="5400000" flipH="1" flipV="1">
              <a:off x="-2197914" y="3723969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8"/>
            <p:cNvSpPr>
              <a:spLocks/>
            </p:cNvSpPr>
            <p:nvPr/>
          </p:nvSpPr>
          <p:spPr bwMode="auto">
            <a:xfrm rot="5400000" flipH="1" flipV="1">
              <a:off x="9130231" y="3666241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A614990-78BC-4794-B649-4FAAF203A4AD}"/>
              </a:ext>
            </a:extLst>
          </p:cNvPr>
          <p:cNvGrpSpPr/>
          <p:nvPr/>
        </p:nvGrpSpPr>
        <p:grpSpPr>
          <a:xfrm>
            <a:off x="7529176" y="1739676"/>
            <a:ext cx="2914976" cy="3303639"/>
            <a:chOff x="5740430" y="1916866"/>
            <a:chExt cx="2914976" cy="3303639"/>
          </a:xfrm>
        </p:grpSpPr>
        <p:pic>
          <p:nvPicPr>
            <p:cNvPr id="13" name="그래픽 12" descr="계산기">
              <a:extLst>
                <a:ext uri="{FF2B5EF4-FFF2-40B4-BE49-F238E27FC236}">
                  <a16:creationId xmlns:a16="http://schemas.microsoft.com/office/drawing/2014/main" id="{9E50D8B7-18DE-41BA-998D-47255B4F6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40430" y="3380489"/>
              <a:ext cx="1840016" cy="184001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2990CD5-D35B-40DF-8704-42602E4E9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1436" y="1916866"/>
              <a:ext cx="2293970" cy="1989393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124C14E-4202-4FE9-89FF-E3A16F03427D}"/>
              </a:ext>
            </a:extLst>
          </p:cNvPr>
          <p:cNvGrpSpPr/>
          <p:nvPr/>
        </p:nvGrpSpPr>
        <p:grpSpPr>
          <a:xfrm>
            <a:off x="856180" y="1547899"/>
            <a:ext cx="3942396" cy="3836589"/>
            <a:chOff x="780178" y="1233251"/>
            <a:chExt cx="3942396" cy="3836589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2573163-8595-4E17-9B92-F78FC1C8CDE0}"/>
                </a:ext>
              </a:extLst>
            </p:cNvPr>
            <p:cNvSpPr/>
            <p:nvPr/>
          </p:nvSpPr>
          <p:spPr>
            <a:xfrm>
              <a:off x="780178" y="1849120"/>
              <a:ext cx="3280024" cy="3220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reflection stA="45000" endPos="65000" dist="254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008957A-5AF6-4E93-A1DD-9C653420FE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2594" b="8420"/>
            <a:stretch/>
          </p:blipFill>
          <p:spPr>
            <a:xfrm rot="16200000">
              <a:off x="1806467" y="2009818"/>
              <a:ext cx="1227446" cy="2926172"/>
            </a:xfrm>
            <a:prstGeom prst="rect">
              <a:avLst/>
            </a:prstGeom>
            <a:effectLst>
              <a:softEdge rad="0"/>
            </a:effectLst>
          </p:spPr>
        </p:pic>
        <p:pic>
          <p:nvPicPr>
            <p:cNvPr id="6" name="그래픽 5" descr="카메라">
              <a:extLst>
                <a:ext uri="{FF2B5EF4-FFF2-40B4-BE49-F238E27FC236}">
                  <a16:creationId xmlns:a16="http://schemas.microsoft.com/office/drawing/2014/main" id="{F8619602-709A-417F-94C2-84F50E650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2558" y="1233251"/>
              <a:ext cx="1840016" cy="1840016"/>
            </a:xfrm>
            <a:prstGeom prst="rect">
              <a:avLst/>
            </a:prstGeom>
          </p:spPr>
        </p:pic>
      </p:grpSp>
      <p:pic>
        <p:nvPicPr>
          <p:cNvPr id="20" name="그래픽 19" descr="직선 화살표">
            <a:extLst>
              <a:ext uri="{FF2B5EF4-FFF2-40B4-BE49-F238E27FC236}">
                <a16:creationId xmlns:a16="http://schemas.microsoft.com/office/drawing/2014/main" id="{1FAEA9DA-0E12-4EAC-A743-70EF99589F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367697" y="3055478"/>
            <a:ext cx="1840016" cy="18400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7BBB6B7-411E-48CA-A59A-D9BC19E81C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9624" y="3294173"/>
            <a:ext cx="6579120" cy="301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5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858"/>
          <p:cNvSpPr>
            <a:spLocks noEditPoints="1"/>
          </p:cNvSpPr>
          <p:nvPr/>
        </p:nvSpPr>
        <p:spPr bwMode="auto">
          <a:xfrm flipV="1">
            <a:off x="222690" y="109471"/>
            <a:ext cx="956018" cy="387788"/>
          </a:xfrm>
          <a:custGeom>
            <a:avLst/>
            <a:gdLst>
              <a:gd name="T0" fmla="*/ 183 w 270"/>
              <a:gd name="T1" fmla="*/ 27 h 146"/>
              <a:gd name="T2" fmla="*/ 182 w 270"/>
              <a:gd name="T3" fmla="*/ 44 h 146"/>
              <a:gd name="T4" fmla="*/ 181 w 270"/>
              <a:gd name="T5" fmla="*/ 46 h 146"/>
              <a:gd name="T6" fmla="*/ 123 w 270"/>
              <a:gd name="T7" fmla="*/ 48 h 146"/>
              <a:gd name="T8" fmla="*/ 10 w 270"/>
              <a:gd name="T9" fmla="*/ 45 h 146"/>
              <a:gd name="T10" fmla="*/ 22 w 270"/>
              <a:gd name="T11" fmla="*/ 78 h 146"/>
              <a:gd name="T12" fmla="*/ 21 w 270"/>
              <a:gd name="T13" fmla="*/ 112 h 146"/>
              <a:gd name="T14" fmla="*/ 186 w 270"/>
              <a:gd name="T15" fmla="*/ 105 h 146"/>
              <a:gd name="T16" fmla="*/ 188 w 270"/>
              <a:gd name="T17" fmla="*/ 107 h 146"/>
              <a:gd name="T18" fmla="*/ 188 w 270"/>
              <a:gd name="T19" fmla="*/ 108 h 146"/>
              <a:gd name="T20" fmla="*/ 225 w 270"/>
              <a:gd name="T21" fmla="*/ 104 h 146"/>
              <a:gd name="T22" fmla="*/ 242 w 270"/>
              <a:gd name="T23" fmla="*/ 54 h 146"/>
              <a:gd name="T24" fmla="*/ 183 w 270"/>
              <a:gd name="T25" fmla="*/ 11 h 146"/>
              <a:gd name="T26" fmla="*/ 183 w 270"/>
              <a:gd name="T27" fmla="*/ 0 h 146"/>
              <a:gd name="T28" fmla="*/ 247 w 270"/>
              <a:gd name="T29" fmla="*/ 50 h 146"/>
              <a:gd name="T30" fmla="*/ 270 w 270"/>
              <a:gd name="T31" fmla="*/ 71 h 146"/>
              <a:gd name="T32" fmla="*/ 268 w 270"/>
              <a:gd name="T33" fmla="*/ 75 h 146"/>
              <a:gd name="T34" fmla="*/ 190 w 270"/>
              <a:gd name="T35" fmla="*/ 144 h 146"/>
              <a:gd name="T36" fmla="*/ 187 w 270"/>
              <a:gd name="T37" fmla="*/ 146 h 146"/>
              <a:gd name="T38" fmla="*/ 183 w 270"/>
              <a:gd name="T39" fmla="*/ 144 h 146"/>
              <a:gd name="T40" fmla="*/ 182 w 270"/>
              <a:gd name="T41" fmla="*/ 142 h 146"/>
              <a:gd name="T42" fmla="*/ 99 w 270"/>
              <a:gd name="T43" fmla="*/ 116 h 146"/>
              <a:gd name="T44" fmla="*/ 16 w 270"/>
              <a:gd name="T45" fmla="*/ 118 h 146"/>
              <a:gd name="T46" fmla="*/ 13 w 270"/>
              <a:gd name="T47" fmla="*/ 116 h 146"/>
              <a:gd name="T48" fmla="*/ 17 w 270"/>
              <a:gd name="T49" fmla="*/ 96 h 146"/>
              <a:gd name="T50" fmla="*/ 10 w 270"/>
              <a:gd name="T51" fmla="*/ 59 h 146"/>
              <a:gd name="T52" fmla="*/ 0 w 270"/>
              <a:gd name="T53" fmla="*/ 42 h 146"/>
              <a:gd name="T54" fmla="*/ 0 w 270"/>
              <a:gd name="T55" fmla="*/ 38 h 146"/>
              <a:gd name="T56" fmla="*/ 4 w 270"/>
              <a:gd name="T57" fmla="*/ 37 h 146"/>
              <a:gd name="T58" fmla="*/ 89 w 270"/>
              <a:gd name="T59" fmla="*/ 41 h 146"/>
              <a:gd name="T60" fmla="*/ 175 w 270"/>
              <a:gd name="T61" fmla="*/ 40 h 146"/>
              <a:gd name="T62" fmla="*/ 177 w 270"/>
              <a:gd name="T63" fmla="*/ 4 h 146"/>
              <a:gd name="T64" fmla="*/ 178 w 270"/>
              <a:gd name="T65" fmla="*/ 2 h 146"/>
              <a:gd name="T66" fmla="*/ 181 w 270"/>
              <a:gd name="T6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0" h="146">
                <a:moveTo>
                  <a:pt x="183" y="11"/>
                </a:moveTo>
                <a:lnTo>
                  <a:pt x="183" y="27"/>
                </a:lnTo>
                <a:lnTo>
                  <a:pt x="182" y="42"/>
                </a:lnTo>
                <a:lnTo>
                  <a:pt x="182" y="44"/>
                </a:lnTo>
                <a:lnTo>
                  <a:pt x="181" y="45"/>
                </a:lnTo>
                <a:lnTo>
                  <a:pt x="181" y="46"/>
                </a:lnTo>
                <a:lnTo>
                  <a:pt x="178" y="46"/>
                </a:lnTo>
                <a:lnTo>
                  <a:pt x="123" y="48"/>
                </a:lnTo>
                <a:lnTo>
                  <a:pt x="67" y="49"/>
                </a:lnTo>
                <a:lnTo>
                  <a:pt x="10" y="45"/>
                </a:lnTo>
                <a:lnTo>
                  <a:pt x="18" y="61"/>
                </a:lnTo>
                <a:lnTo>
                  <a:pt x="22" y="78"/>
                </a:lnTo>
                <a:lnTo>
                  <a:pt x="24" y="95"/>
                </a:lnTo>
                <a:lnTo>
                  <a:pt x="21" y="112"/>
                </a:lnTo>
                <a:lnTo>
                  <a:pt x="103" y="108"/>
                </a:lnTo>
                <a:lnTo>
                  <a:pt x="186" y="105"/>
                </a:lnTo>
                <a:lnTo>
                  <a:pt x="187" y="105"/>
                </a:lnTo>
                <a:lnTo>
                  <a:pt x="188" y="107"/>
                </a:lnTo>
                <a:lnTo>
                  <a:pt x="188" y="107"/>
                </a:lnTo>
                <a:lnTo>
                  <a:pt x="188" y="108"/>
                </a:lnTo>
                <a:lnTo>
                  <a:pt x="188" y="137"/>
                </a:lnTo>
                <a:lnTo>
                  <a:pt x="225" y="104"/>
                </a:lnTo>
                <a:lnTo>
                  <a:pt x="262" y="72"/>
                </a:lnTo>
                <a:lnTo>
                  <a:pt x="242" y="54"/>
                </a:lnTo>
                <a:lnTo>
                  <a:pt x="221" y="38"/>
                </a:lnTo>
                <a:lnTo>
                  <a:pt x="183" y="11"/>
                </a:lnTo>
                <a:close/>
                <a:moveTo>
                  <a:pt x="181" y="0"/>
                </a:moveTo>
                <a:lnTo>
                  <a:pt x="183" y="0"/>
                </a:lnTo>
                <a:lnTo>
                  <a:pt x="224" y="32"/>
                </a:lnTo>
                <a:lnTo>
                  <a:pt x="247" y="50"/>
                </a:lnTo>
                <a:lnTo>
                  <a:pt x="268" y="70"/>
                </a:lnTo>
                <a:lnTo>
                  <a:pt x="270" y="71"/>
                </a:lnTo>
                <a:lnTo>
                  <a:pt x="270" y="72"/>
                </a:lnTo>
                <a:lnTo>
                  <a:pt x="268" y="75"/>
                </a:lnTo>
                <a:lnTo>
                  <a:pt x="229" y="109"/>
                </a:lnTo>
                <a:lnTo>
                  <a:pt x="190" y="144"/>
                </a:lnTo>
                <a:lnTo>
                  <a:pt x="188" y="146"/>
                </a:lnTo>
                <a:lnTo>
                  <a:pt x="187" y="146"/>
                </a:lnTo>
                <a:lnTo>
                  <a:pt x="185" y="146"/>
                </a:lnTo>
                <a:lnTo>
                  <a:pt x="183" y="144"/>
                </a:lnTo>
                <a:lnTo>
                  <a:pt x="182" y="144"/>
                </a:lnTo>
                <a:lnTo>
                  <a:pt x="182" y="142"/>
                </a:lnTo>
                <a:lnTo>
                  <a:pt x="182" y="112"/>
                </a:lnTo>
                <a:lnTo>
                  <a:pt x="99" y="116"/>
                </a:lnTo>
                <a:lnTo>
                  <a:pt x="17" y="118"/>
                </a:lnTo>
                <a:lnTo>
                  <a:pt x="16" y="118"/>
                </a:lnTo>
                <a:lnTo>
                  <a:pt x="14" y="117"/>
                </a:lnTo>
                <a:lnTo>
                  <a:pt x="13" y="116"/>
                </a:lnTo>
                <a:lnTo>
                  <a:pt x="13" y="114"/>
                </a:lnTo>
                <a:lnTo>
                  <a:pt x="17" y="96"/>
                </a:lnTo>
                <a:lnTo>
                  <a:pt x="16" y="78"/>
                </a:lnTo>
                <a:lnTo>
                  <a:pt x="10" y="59"/>
                </a:lnTo>
                <a:lnTo>
                  <a:pt x="1" y="44"/>
                </a:lnTo>
                <a:lnTo>
                  <a:pt x="0" y="42"/>
                </a:lnTo>
                <a:lnTo>
                  <a:pt x="0" y="40"/>
                </a:lnTo>
                <a:lnTo>
                  <a:pt x="0" y="38"/>
                </a:lnTo>
                <a:lnTo>
                  <a:pt x="3" y="37"/>
                </a:lnTo>
                <a:lnTo>
                  <a:pt x="4" y="37"/>
                </a:lnTo>
                <a:lnTo>
                  <a:pt x="47" y="41"/>
                </a:lnTo>
                <a:lnTo>
                  <a:pt x="89" y="41"/>
                </a:lnTo>
                <a:lnTo>
                  <a:pt x="132" y="40"/>
                </a:lnTo>
                <a:lnTo>
                  <a:pt x="175" y="40"/>
                </a:lnTo>
                <a:lnTo>
                  <a:pt x="177" y="21"/>
                </a:lnTo>
                <a:lnTo>
                  <a:pt x="177" y="4"/>
                </a:lnTo>
                <a:lnTo>
                  <a:pt x="177" y="3"/>
                </a:lnTo>
                <a:lnTo>
                  <a:pt x="178" y="2"/>
                </a:lnTo>
                <a:lnTo>
                  <a:pt x="179" y="0"/>
                </a:lnTo>
                <a:lnTo>
                  <a:pt x="18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457003" y="41755"/>
            <a:ext cx="2842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 Introduction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 rot="16200000">
            <a:off x="10273353" y="-18839"/>
            <a:ext cx="2230867" cy="1606426"/>
            <a:chOff x="9020334" y="4223834"/>
            <a:chExt cx="3720008" cy="2678742"/>
          </a:xfrm>
        </p:grpSpPr>
        <p:sp>
          <p:nvSpPr>
            <p:cNvPr id="59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 rot="16200000" flipH="1" flipV="1">
            <a:off x="-335545" y="5262210"/>
            <a:ext cx="2230867" cy="1606426"/>
            <a:chOff x="9020334" y="4223834"/>
            <a:chExt cx="3720008" cy="2678742"/>
          </a:xfrm>
        </p:grpSpPr>
        <p:sp>
          <p:nvSpPr>
            <p:cNvPr id="64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8" name="Freeform 58"/>
          <p:cNvSpPr>
            <a:spLocks/>
          </p:cNvSpPr>
          <p:nvPr/>
        </p:nvSpPr>
        <p:spPr bwMode="auto">
          <a:xfrm rot="10800000" flipH="1" flipV="1">
            <a:off x="1178708" y="577738"/>
            <a:ext cx="9235292" cy="45719"/>
          </a:xfrm>
          <a:custGeom>
            <a:avLst/>
            <a:gdLst>
              <a:gd name="T0" fmla="*/ 264 w 317"/>
              <a:gd name="T1" fmla="*/ 0 h 24"/>
              <a:gd name="T2" fmla="*/ 314 w 317"/>
              <a:gd name="T3" fmla="*/ 4 h 24"/>
              <a:gd name="T4" fmla="*/ 316 w 317"/>
              <a:gd name="T5" fmla="*/ 6 h 24"/>
              <a:gd name="T6" fmla="*/ 317 w 317"/>
              <a:gd name="T7" fmla="*/ 8 h 24"/>
              <a:gd name="T8" fmla="*/ 317 w 317"/>
              <a:gd name="T9" fmla="*/ 9 h 24"/>
              <a:gd name="T10" fmla="*/ 317 w 317"/>
              <a:gd name="T11" fmla="*/ 12 h 24"/>
              <a:gd name="T12" fmla="*/ 314 w 317"/>
              <a:gd name="T13" fmla="*/ 14 h 24"/>
              <a:gd name="T14" fmla="*/ 312 w 317"/>
              <a:gd name="T15" fmla="*/ 16 h 24"/>
              <a:gd name="T16" fmla="*/ 261 w 317"/>
              <a:gd name="T17" fmla="*/ 19 h 24"/>
              <a:gd name="T18" fmla="*/ 208 w 317"/>
              <a:gd name="T19" fmla="*/ 17 h 24"/>
              <a:gd name="T20" fmla="*/ 157 w 317"/>
              <a:gd name="T21" fmla="*/ 17 h 24"/>
              <a:gd name="T22" fmla="*/ 3 w 317"/>
              <a:gd name="T23" fmla="*/ 24 h 24"/>
              <a:gd name="T24" fmla="*/ 1 w 317"/>
              <a:gd name="T25" fmla="*/ 24 h 24"/>
              <a:gd name="T26" fmla="*/ 0 w 317"/>
              <a:gd name="T27" fmla="*/ 22 h 24"/>
              <a:gd name="T28" fmla="*/ 0 w 317"/>
              <a:gd name="T29" fmla="*/ 19 h 24"/>
              <a:gd name="T30" fmla="*/ 0 w 317"/>
              <a:gd name="T31" fmla="*/ 17 h 24"/>
              <a:gd name="T32" fmla="*/ 1 w 317"/>
              <a:gd name="T33" fmla="*/ 16 h 24"/>
              <a:gd name="T34" fmla="*/ 3 w 317"/>
              <a:gd name="T35" fmla="*/ 14 h 24"/>
              <a:gd name="T36" fmla="*/ 83 w 317"/>
              <a:gd name="T37" fmla="*/ 8 h 24"/>
              <a:gd name="T38" fmla="*/ 163 w 317"/>
              <a:gd name="T39" fmla="*/ 3 h 24"/>
              <a:gd name="T40" fmla="*/ 213 w 317"/>
              <a:gd name="T41" fmla="*/ 1 h 24"/>
              <a:gd name="T42" fmla="*/ 264 w 317"/>
              <a:gd name="T4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7" h="24">
                <a:moveTo>
                  <a:pt x="264" y="0"/>
                </a:moveTo>
                <a:lnTo>
                  <a:pt x="314" y="4"/>
                </a:lnTo>
                <a:lnTo>
                  <a:pt x="316" y="6"/>
                </a:lnTo>
                <a:lnTo>
                  <a:pt x="317" y="8"/>
                </a:lnTo>
                <a:lnTo>
                  <a:pt x="317" y="9"/>
                </a:lnTo>
                <a:lnTo>
                  <a:pt x="317" y="12"/>
                </a:lnTo>
                <a:lnTo>
                  <a:pt x="314" y="14"/>
                </a:lnTo>
                <a:lnTo>
                  <a:pt x="312" y="16"/>
                </a:lnTo>
                <a:lnTo>
                  <a:pt x="261" y="19"/>
                </a:lnTo>
                <a:lnTo>
                  <a:pt x="208" y="17"/>
                </a:lnTo>
                <a:lnTo>
                  <a:pt x="157" y="17"/>
                </a:lnTo>
                <a:lnTo>
                  <a:pt x="3" y="24"/>
                </a:lnTo>
                <a:lnTo>
                  <a:pt x="1" y="24"/>
                </a:lnTo>
                <a:lnTo>
                  <a:pt x="0" y="22"/>
                </a:lnTo>
                <a:lnTo>
                  <a:pt x="0" y="19"/>
                </a:lnTo>
                <a:lnTo>
                  <a:pt x="0" y="17"/>
                </a:lnTo>
                <a:lnTo>
                  <a:pt x="1" y="16"/>
                </a:lnTo>
                <a:lnTo>
                  <a:pt x="3" y="14"/>
                </a:lnTo>
                <a:lnTo>
                  <a:pt x="83" y="8"/>
                </a:lnTo>
                <a:lnTo>
                  <a:pt x="163" y="3"/>
                </a:lnTo>
                <a:lnTo>
                  <a:pt x="213" y="1"/>
                </a:lnTo>
                <a:lnTo>
                  <a:pt x="26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Freeform 41"/>
          <p:cNvSpPr>
            <a:spLocks noEditPoints="1"/>
          </p:cNvSpPr>
          <p:nvPr/>
        </p:nvSpPr>
        <p:spPr bwMode="auto">
          <a:xfrm rot="1974343">
            <a:off x="9731859" y="72033"/>
            <a:ext cx="302545" cy="510168"/>
          </a:xfrm>
          <a:custGeom>
            <a:avLst/>
            <a:gdLst>
              <a:gd name="T0" fmla="*/ 117 w 274"/>
              <a:gd name="T1" fmla="*/ 370 h 561"/>
              <a:gd name="T2" fmla="*/ 121 w 274"/>
              <a:gd name="T3" fmla="*/ 386 h 561"/>
              <a:gd name="T4" fmla="*/ 145 w 274"/>
              <a:gd name="T5" fmla="*/ 505 h 561"/>
              <a:gd name="T6" fmla="*/ 255 w 274"/>
              <a:gd name="T7" fmla="*/ 268 h 561"/>
              <a:gd name="T8" fmla="*/ 201 w 274"/>
              <a:gd name="T9" fmla="*/ 313 h 561"/>
              <a:gd name="T10" fmla="*/ 96 w 274"/>
              <a:gd name="T11" fmla="*/ 329 h 561"/>
              <a:gd name="T12" fmla="*/ 8 w 274"/>
              <a:gd name="T13" fmla="*/ 281 h 561"/>
              <a:gd name="T14" fmla="*/ 64 w 274"/>
              <a:gd name="T15" fmla="*/ 341 h 561"/>
              <a:gd name="T16" fmla="*/ 114 w 274"/>
              <a:gd name="T17" fmla="*/ 349 h 561"/>
              <a:gd name="T18" fmla="*/ 154 w 274"/>
              <a:gd name="T19" fmla="*/ 348 h 561"/>
              <a:gd name="T20" fmla="*/ 231 w 274"/>
              <a:gd name="T21" fmla="*/ 322 h 561"/>
              <a:gd name="T22" fmla="*/ 258 w 274"/>
              <a:gd name="T23" fmla="*/ 260 h 561"/>
              <a:gd name="T24" fmla="*/ 189 w 274"/>
              <a:gd name="T25" fmla="*/ 240 h 561"/>
              <a:gd name="T26" fmla="*/ 181 w 274"/>
              <a:gd name="T27" fmla="*/ 244 h 561"/>
              <a:gd name="T28" fmla="*/ 132 w 274"/>
              <a:gd name="T29" fmla="*/ 261 h 561"/>
              <a:gd name="T30" fmla="*/ 77 w 274"/>
              <a:gd name="T31" fmla="*/ 245 h 561"/>
              <a:gd name="T32" fmla="*/ 74 w 274"/>
              <a:gd name="T33" fmla="*/ 207 h 561"/>
              <a:gd name="T34" fmla="*/ 20 w 274"/>
              <a:gd name="T35" fmla="*/ 255 h 561"/>
              <a:gd name="T36" fmla="*/ 63 w 274"/>
              <a:gd name="T37" fmla="*/ 301 h 561"/>
              <a:gd name="T38" fmla="*/ 164 w 274"/>
              <a:gd name="T39" fmla="*/ 308 h 561"/>
              <a:gd name="T40" fmla="*/ 239 w 274"/>
              <a:gd name="T41" fmla="*/ 261 h 561"/>
              <a:gd name="T42" fmla="*/ 209 w 274"/>
              <a:gd name="T43" fmla="*/ 213 h 561"/>
              <a:gd name="T44" fmla="*/ 100 w 274"/>
              <a:gd name="T45" fmla="*/ 130 h 561"/>
              <a:gd name="T46" fmla="*/ 133 w 274"/>
              <a:gd name="T47" fmla="*/ 245 h 561"/>
              <a:gd name="T48" fmla="*/ 170 w 274"/>
              <a:gd name="T49" fmla="*/ 210 h 561"/>
              <a:gd name="T50" fmla="*/ 199 w 274"/>
              <a:gd name="T51" fmla="*/ 63 h 561"/>
              <a:gd name="T52" fmla="*/ 129 w 274"/>
              <a:gd name="T53" fmla="*/ 98 h 561"/>
              <a:gd name="T54" fmla="*/ 58 w 274"/>
              <a:gd name="T55" fmla="*/ 82 h 561"/>
              <a:gd name="T56" fmla="*/ 60 w 274"/>
              <a:gd name="T57" fmla="*/ 106 h 561"/>
              <a:gd name="T58" fmla="*/ 135 w 274"/>
              <a:gd name="T59" fmla="*/ 114 h 561"/>
              <a:gd name="T60" fmla="*/ 193 w 274"/>
              <a:gd name="T61" fmla="*/ 88 h 561"/>
              <a:gd name="T62" fmla="*/ 95 w 274"/>
              <a:gd name="T63" fmla="*/ 21 h 561"/>
              <a:gd name="T64" fmla="*/ 63 w 274"/>
              <a:gd name="T65" fmla="*/ 61 h 561"/>
              <a:gd name="T66" fmla="*/ 135 w 274"/>
              <a:gd name="T67" fmla="*/ 79 h 561"/>
              <a:gd name="T68" fmla="*/ 185 w 274"/>
              <a:gd name="T69" fmla="*/ 35 h 561"/>
              <a:gd name="T70" fmla="*/ 114 w 274"/>
              <a:gd name="T71" fmla="*/ 18 h 561"/>
              <a:gd name="T72" fmla="*/ 183 w 274"/>
              <a:gd name="T73" fmla="*/ 13 h 561"/>
              <a:gd name="T74" fmla="*/ 202 w 274"/>
              <a:gd name="T75" fmla="*/ 29 h 561"/>
              <a:gd name="T76" fmla="*/ 212 w 274"/>
              <a:gd name="T77" fmla="*/ 56 h 561"/>
              <a:gd name="T78" fmla="*/ 186 w 274"/>
              <a:gd name="T79" fmla="*/ 111 h 561"/>
              <a:gd name="T80" fmla="*/ 185 w 274"/>
              <a:gd name="T81" fmla="*/ 186 h 561"/>
              <a:gd name="T82" fmla="*/ 210 w 274"/>
              <a:gd name="T83" fmla="*/ 194 h 561"/>
              <a:gd name="T84" fmla="*/ 263 w 274"/>
              <a:gd name="T85" fmla="*/ 240 h 561"/>
              <a:gd name="T86" fmla="*/ 274 w 274"/>
              <a:gd name="T87" fmla="*/ 285 h 561"/>
              <a:gd name="T88" fmla="*/ 218 w 274"/>
              <a:gd name="T89" fmla="*/ 346 h 561"/>
              <a:gd name="T90" fmla="*/ 151 w 274"/>
              <a:gd name="T91" fmla="*/ 556 h 561"/>
              <a:gd name="T92" fmla="*/ 141 w 274"/>
              <a:gd name="T93" fmla="*/ 561 h 561"/>
              <a:gd name="T94" fmla="*/ 119 w 274"/>
              <a:gd name="T95" fmla="*/ 467 h 561"/>
              <a:gd name="T96" fmla="*/ 77 w 274"/>
              <a:gd name="T97" fmla="*/ 362 h 561"/>
              <a:gd name="T98" fmla="*/ 5 w 274"/>
              <a:gd name="T99" fmla="*/ 306 h 561"/>
              <a:gd name="T100" fmla="*/ 5 w 274"/>
              <a:gd name="T101" fmla="*/ 234 h 561"/>
              <a:gd name="T102" fmla="*/ 60 w 274"/>
              <a:gd name="T103" fmla="*/ 199 h 561"/>
              <a:gd name="T104" fmla="*/ 68 w 274"/>
              <a:gd name="T105" fmla="*/ 125 h 561"/>
              <a:gd name="T106" fmla="*/ 36 w 274"/>
              <a:gd name="T107" fmla="*/ 66 h 561"/>
              <a:gd name="T108" fmla="*/ 42 w 274"/>
              <a:gd name="T109" fmla="*/ 40 h 561"/>
              <a:gd name="T110" fmla="*/ 101 w 274"/>
              <a:gd name="T111" fmla="*/ 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4" h="561">
                <a:moveTo>
                  <a:pt x="161" y="361"/>
                </a:moveTo>
                <a:lnTo>
                  <a:pt x="148" y="364"/>
                </a:lnTo>
                <a:lnTo>
                  <a:pt x="116" y="366"/>
                </a:lnTo>
                <a:lnTo>
                  <a:pt x="117" y="370"/>
                </a:lnTo>
                <a:lnTo>
                  <a:pt x="117" y="375"/>
                </a:lnTo>
                <a:lnTo>
                  <a:pt x="119" y="380"/>
                </a:lnTo>
                <a:lnTo>
                  <a:pt x="119" y="385"/>
                </a:lnTo>
                <a:lnTo>
                  <a:pt x="121" y="386"/>
                </a:lnTo>
                <a:lnTo>
                  <a:pt x="121" y="388"/>
                </a:lnTo>
                <a:lnTo>
                  <a:pt x="125" y="407"/>
                </a:lnTo>
                <a:lnTo>
                  <a:pt x="135" y="454"/>
                </a:lnTo>
                <a:lnTo>
                  <a:pt x="145" y="505"/>
                </a:lnTo>
                <a:lnTo>
                  <a:pt x="154" y="433"/>
                </a:lnTo>
                <a:lnTo>
                  <a:pt x="161" y="361"/>
                </a:lnTo>
                <a:close/>
                <a:moveTo>
                  <a:pt x="258" y="260"/>
                </a:moveTo>
                <a:lnTo>
                  <a:pt x="255" y="268"/>
                </a:lnTo>
                <a:lnTo>
                  <a:pt x="249" y="274"/>
                </a:lnTo>
                <a:lnTo>
                  <a:pt x="244" y="281"/>
                </a:lnTo>
                <a:lnTo>
                  <a:pt x="223" y="300"/>
                </a:lnTo>
                <a:lnTo>
                  <a:pt x="201" y="313"/>
                </a:lnTo>
                <a:lnTo>
                  <a:pt x="175" y="322"/>
                </a:lnTo>
                <a:lnTo>
                  <a:pt x="148" y="329"/>
                </a:lnTo>
                <a:lnTo>
                  <a:pt x="122" y="330"/>
                </a:lnTo>
                <a:lnTo>
                  <a:pt x="96" y="329"/>
                </a:lnTo>
                <a:lnTo>
                  <a:pt x="71" y="322"/>
                </a:lnTo>
                <a:lnTo>
                  <a:pt x="47" y="313"/>
                </a:lnTo>
                <a:lnTo>
                  <a:pt x="26" y="300"/>
                </a:lnTo>
                <a:lnTo>
                  <a:pt x="8" y="281"/>
                </a:lnTo>
                <a:lnTo>
                  <a:pt x="15" y="301"/>
                </a:lnTo>
                <a:lnTo>
                  <a:pt x="26" y="319"/>
                </a:lnTo>
                <a:lnTo>
                  <a:pt x="44" y="332"/>
                </a:lnTo>
                <a:lnTo>
                  <a:pt x="64" y="341"/>
                </a:lnTo>
                <a:lnTo>
                  <a:pt x="87" y="348"/>
                </a:lnTo>
                <a:lnTo>
                  <a:pt x="109" y="351"/>
                </a:lnTo>
                <a:lnTo>
                  <a:pt x="109" y="351"/>
                </a:lnTo>
                <a:lnTo>
                  <a:pt x="114" y="349"/>
                </a:lnTo>
                <a:lnTo>
                  <a:pt x="116" y="351"/>
                </a:lnTo>
                <a:lnTo>
                  <a:pt x="127" y="351"/>
                </a:lnTo>
                <a:lnTo>
                  <a:pt x="138" y="349"/>
                </a:lnTo>
                <a:lnTo>
                  <a:pt x="154" y="348"/>
                </a:lnTo>
                <a:lnTo>
                  <a:pt x="173" y="345"/>
                </a:lnTo>
                <a:lnTo>
                  <a:pt x="194" y="338"/>
                </a:lnTo>
                <a:lnTo>
                  <a:pt x="214" y="332"/>
                </a:lnTo>
                <a:lnTo>
                  <a:pt x="231" y="322"/>
                </a:lnTo>
                <a:lnTo>
                  <a:pt x="247" y="309"/>
                </a:lnTo>
                <a:lnTo>
                  <a:pt x="257" y="297"/>
                </a:lnTo>
                <a:lnTo>
                  <a:pt x="262" y="279"/>
                </a:lnTo>
                <a:lnTo>
                  <a:pt x="258" y="260"/>
                </a:lnTo>
                <a:close/>
                <a:moveTo>
                  <a:pt x="186" y="202"/>
                </a:moveTo>
                <a:lnTo>
                  <a:pt x="189" y="220"/>
                </a:lnTo>
                <a:lnTo>
                  <a:pt x="189" y="237"/>
                </a:lnTo>
                <a:lnTo>
                  <a:pt x="189" y="240"/>
                </a:lnTo>
                <a:lnTo>
                  <a:pt x="186" y="242"/>
                </a:lnTo>
                <a:lnTo>
                  <a:pt x="185" y="244"/>
                </a:lnTo>
                <a:lnTo>
                  <a:pt x="181" y="242"/>
                </a:lnTo>
                <a:lnTo>
                  <a:pt x="181" y="244"/>
                </a:lnTo>
                <a:lnTo>
                  <a:pt x="181" y="245"/>
                </a:lnTo>
                <a:lnTo>
                  <a:pt x="167" y="257"/>
                </a:lnTo>
                <a:lnTo>
                  <a:pt x="151" y="261"/>
                </a:lnTo>
                <a:lnTo>
                  <a:pt x="132" y="261"/>
                </a:lnTo>
                <a:lnTo>
                  <a:pt x="114" y="258"/>
                </a:lnTo>
                <a:lnTo>
                  <a:pt x="95" y="253"/>
                </a:lnTo>
                <a:lnTo>
                  <a:pt x="80" y="245"/>
                </a:lnTo>
                <a:lnTo>
                  <a:pt x="77" y="245"/>
                </a:lnTo>
                <a:lnTo>
                  <a:pt x="74" y="244"/>
                </a:lnTo>
                <a:lnTo>
                  <a:pt x="72" y="242"/>
                </a:lnTo>
                <a:lnTo>
                  <a:pt x="72" y="237"/>
                </a:lnTo>
                <a:lnTo>
                  <a:pt x="74" y="207"/>
                </a:lnTo>
                <a:lnTo>
                  <a:pt x="55" y="218"/>
                </a:lnTo>
                <a:lnTo>
                  <a:pt x="37" y="229"/>
                </a:lnTo>
                <a:lnTo>
                  <a:pt x="24" y="242"/>
                </a:lnTo>
                <a:lnTo>
                  <a:pt x="20" y="255"/>
                </a:lnTo>
                <a:lnTo>
                  <a:pt x="21" y="268"/>
                </a:lnTo>
                <a:lnTo>
                  <a:pt x="29" y="279"/>
                </a:lnTo>
                <a:lnTo>
                  <a:pt x="42" y="290"/>
                </a:lnTo>
                <a:lnTo>
                  <a:pt x="63" y="301"/>
                </a:lnTo>
                <a:lnTo>
                  <a:pt x="85" y="309"/>
                </a:lnTo>
                <a:lnTo>
                  <a:pt x="109" y="313"/>
                </a:lnTo>
                <a:lnTo>
                  <a:pt x="133" y="313"/>
                </a:lnTo>
                <a:lnTo>
                  <a:pt x="164" y="308"/>
                </a:lnTo>
                <a:lnTo>
                  <a:pt x="194" y="297"/>
                </a:lnTo>
                <a:lnTo>
                  <a:pt x="220" y="279"/>
                </a:lnTo>
                <a:lnTo>
                  <a:pt x="231" y="271"/>
                </a:lnTo>
                <a:lnTo>
                  <a:pt x="239" y="261"/>
                </a:lnTo>
                <a:lnTo>
                  <a:pt x="242" y="250"/>
                </a:lnTo>
                <a:lnTo>
                  <a:pt x="239" y="239"/>
                </a:lnTo>
                <a:lnTo>
                  <a:pt x="230" y="228"/>
                </a:lnTo>
                <a:lnTo>
                  <a:pt x="209" y="213"/>
                </a:lnTo>
                <a:lnTo>
                  <a:pt x="186" y="202"/>
                </a:lnTo>
                <a:close/>
                <a:moveTo>
                  <a:pt x="164" y="120"/>
                </a:moveTo>
                <a:lnTo>
                  <a:pt x="137" y="127"/>
                </a:lnTo>
                <a:lnTo>
                  <a:pt x="100" y="130"/>
                </a:lnTo>
                <a:lnTo>
                  <a:pt x="92" y="183"/>
                </a:lnTo>
                <a:lnTo>
                  <a:pt x="87" y="236"/>
                </a:lnTo>
                <a:lnTo>
                  <a:pt x="109" y="244"/>
                </a:lnTo>
                <a:lnTo>
                  <a:pt x="133" y="245"/>
                </a:lnTo>
                <a:lnTo>
                  <a:pt x="156" y="240"/>
                </a:lnTo>
                <a:lnTo>
                  <a:pt x="177" y="237"/>
                </a:lnTo>
                <a:lnTo>
                  <a:pt x="178" y="237"/>
                </a:lnTo>
                <a:lnTo>
                  <a:pt x="170" y="210"/>
                </a:lnTo>
                <a:lnTo>
                  <a:pt x="165" y="180"/>
                </a:lnTo>
                <a:lnTo>
                  <a:pt x="164" y="149"/>
                </a:lnTo>
                <a:lnTo>
                  <a:pt x="164" y="120"/>
                </a:lnTo>
                <a:close/>
                <a:moveTo>
                  <a:pt x="199" y="63"/>
                </a:moveTo>
                <a:lnTo>
                  <a:pt x="188" y="79"/>
                </a:lnTo>
                <a:lnTo>
                  <a:pt x="170" y="88"/>
                </a:lnTo>
                <a:lnTo>
                  <a:pt x="149" y="96"/>
                </a:lnTo>
                <a:lnTo>
                  <a:pt x="129" y="98"/>
                </a:lnTo>
                <a:lnTo>
                  <a:pt x="111" y="96"/>
                </a:lnTo>
                <a:lnTo>
                  <a:pt x="92" y="95"/>
                </a:lnTo>
                <a:lnTo>
                  <a:pt x="74" y="90"/>
                </a:lnTo>
                <a:lnTo>
                  <a:pt x="58" y="82"/>
                </a:lnTo>
                <a:lnTo>
                  <a:pt x="47" y="69"/>
                </a:lnTo>
                <a:lnTo>
                  <a:pt x="47" y="83"/>
                </a:lnTo>
                <a:lnTo>
                  <a:pt x="52" y="95"/>
                </a:lnTo>
                <a:lnTo>
                  <a:pt x="60" y="106"/>
                </a:lnTo>
                <a:lnTo>
                  <a:pt x="72" y="112"/>
                </a:lnTo>
                <a:lnTo>
                  <a:pt x="96" y="115"/>
                </a:lnTo>
                <a:lnTo>
                  <a:pt x="121" y="115"/>
                </a:lnTo>
                <a:lnTo>
                  <a:pt x="135" y="114"/>
                </a:lnTo>
                <a:lnTo>
                  <a:pt x="151" y="109"/>
                </a:lnTo>
                <a:lnTo>
                  <a:pt x="167" y="104"/>
                </a:lnTo>
                <a:lnTo>
                  <a:pt x="181" y="96"/>
                </a:lnTo>
                <a:lnTo>
                  <a:pt x="193" y="88"/>
                </a:lnTo>
                <a:lnTo>
                  <a:pt x="199" y="75"/>
                </a:lnTo>
                <a:lnTo>
                  <a:pt x="199" y="63"/>
                </a:lnTo>
                <a:close/>
                <a:moveTo>
                  <a:pt x="114" y="18"/>
                </a:moveTo>
                <a:lnTo>
                  <a:pt x="95" y="21"/>
                </a:lnTo>
                <a:lnTo>
                  <a:pt x="77" y="26"/>
                </a:lnTo>
                <a:lnTo>
                  <a:pt x="64" y="34"/>
                </a:lnTo>
                <a:lnTo>
                  <a:pt x="53" y="47"/>
                </a:lnTo>
                <a:lnTo>
                  <a:pt x="63" y="61"/>
                </a:lnTo>
                <a:lnTo>
                  <a:pt x="77" y="71"/>
                </a:lnTo>
                <a:lnTo>
                  <a:pt x="95" y="77"/>
                </a:lnTo>
                <a:lnTo>
                  <a:pt x="114" y="80"/>
                </a:lnTo>
                <a:lnTo>
                  <a:pt x="135" y="79"/>
                </a:lnTo>
                <a:lnTo>
                  <a:pt x="154" y="74"/>
                </a:lnTo>
                <a:lnTo>
                  <a:pt x="170" y="64"/>
                </a:lnTo>
                <a:lnTo>
                  <a:pt x="181" y="51"/>
                </a:lnTo>
                <a:lnTo>
                  <a:pt x="185" y="35"/>
                </a:lnTo>
                <a:lnTo>
                  <a:pt x="172" y="29"/>
                </a:lnTo>
                <a:lnTo>
                  <a:pt x="154" y="22"/>
                </a:lnTo>
                <a:lnTo>
                  <a:pt x="135" y="19"/>
                </a:lnTo>
                <a:lnTo>
                  <a:pt x="114" y="18"/>
                </a:lnTo>
                <a:close/>
                <a:moveTo>
                  <a:pt x="122" y="0"/>
                </a:moveTo>
                <a:lnTo>
                  <a:pt x="145" y="2"/>
                </a:lnTo>
                <a:lnTo>
                  <a:pt x="165" y="6"/>
                </a:lnTo>
                <a:lnTo>
                  <a:pt x="183" y="13"/>
                </a:lnTo>
                <a:lnTo>
                  <a:pt x="197" y="21"/>
                </a:lnTo>
                <a:lnTo>
                  <a:pt x="199" y="22"/>
                </a:lnTo>
                <a:lnTo>
                  <a:pt x="201" y="27"/>
                </a:lnTo>
                <a:lnTo>
                  <a:pt x="202" y="29"/>
                </a:lnTo>
                <a:lnTo>
                  <a:pt x="204" y="31"/>
                </a:lnTo>
                <a:lnTo>
                  <a:pt x="204" y="37"/>
                </a:lnTo>
                <a:lnTo>
                  <a:pt x="204" y="42"/>
                </a:lnTo>
                <a:lnTo>
                  <a:pt x="212" y="56"/>
                </a:lnTo>
                <a:lnTo>
                  <a:pt x="212" y="74"/>
                </a:lnTo>
                <a:lnTo>
                  <a:pt x="207" y="90"/>
                </a:lnTo>
                <a:lnTo>
                  <a:pt x="197" y="103"/>
                </a:lnTo>
                <a:lnTo>
                  <a:pt x="186" y="111"/>
                </a:lnTo>
                <a:lnTo>
                  <a:pt x="173" y="117"/>
                </a:lnTo>
                <a:lnTo>
                  <a:pt x="173" y="119"/>
                </a:lnTo>
                <a:lnTo>
                  <a:pt x="183" y="181"/>
                </a:lnTo>
                <a:lnTo>
                  <a:pt x="185" y="186"/>
                </a:lnTo>
                <a:lnTo>
                  <a:pt x="186" y="186"/>
                </a:lnTo>
                <a:lnTo>
                  <a:pt x="189" y="186"/>
                </a:lnTo>
                <a:lnTo>
                  <a:pt x="193" y="186"/>
                </a:lnTo>
                <a:lnTo>
                  <a:pt x="210" y="194"/>
                </a:lnTo>
                <a:lnTo>
                  <a:pt x="230" y="205"/>
                </a:lnTo>
                <a:lnTo>
                  <a:pt x="247" y="218"/>
                </a:lnTo>
                <a:lnTo>
                  <a:pt x="260" y="232"/>
                </a:lnTo>
                <a:lnTo>
                  <a:pt x="263" y="240"/>
                </a:lnTo>
                <a:lnTo>
                  <a:pt x="265" y="240"/>
                </a:lnTo>
                <a:lnTo>
                  <a:pt x="268" y="244"/>
                </a:lnTo>
                <a:lnTo>
                  <a:pt x="274" y="265"/>
                </a:lnTo>
                <a:lnTo>
                  <a:pt x="274" y="285"/>
                </a:lnTo>
                <a:lnTo>
                  <a:pt x="266" y="305"/>
                </a:lnTo>
                <a:lnTo>
                  <a:pt x="254" y="324"/>
                </a:lnTo>
                <a:lnTo>
                  <a:pt x="238" y="337"/>
                </a:lnTo>
                <a:lnTo>
                  <a:pt x="218" y="346"/>
                </a:lnTo>
                <a:lnTo>
                  <a:pt x="199" y="354"/>
                </a:lnTo>
                <a:lnTo>
                  <a:pt x="177" y="359"/>
                </a:lnTo>
                <a:lnTo>
                  <a:pt x="167" y="458"/>
                </a:lnTo>
                <a:lnTo>
                  <a:pt x="151" y="556"/>
                </a:lnTo>
                <a:lnTo>
                  <a:pt x="149" y="559"/>
                </a:lnTo>
                <a:lnTo>
                  <a:pt x="148" y="561"/>
                </a:lnTo>
                <a:lnTo>
                  <a:pt x="145" y="561"/>
                </a:lnTo>
                <a:lnTo>
                  <a:pt x="141" y="561"/>
                </a:lnTo>
                <a:lnTo>
                  <a:pt x="138" y="561"/>
                </a:lnTo>
                <a:lnTo>
                  <a:pt x="137" y="559"/>
                </a:lnTo>
                <a:lnTo>
                  <a:pt x="135" y="556"/>
                </a:lnTo>
                <a:lnTo>
                  <a:pt x="119" y="467"/>
                </a:lnTo>
                <a:lnTo>
                  <a:pt x="103" y="377"/>
                </a:lnTo>
                <a:lnTo>
                  <a:pt x="103" y="370"/>
                </a:lnTo>
                <a:lnTo>
                  <a:pt x="103" y="366"/>
                </a:lnTo>
                <a:lnTo>
                  <a:pt x="77" y="362"/>
                </a:lnTo>
                <a:lnTo>
                  <a:pt x="53" y="354"/>
                </a:lnTo>
                <a:lnTo>
                  <a:pt x="32" y="341"/>
                </a:lnTo>
                <a:lnTo>
                  <a:pt x="16" y="325"/>
                </a:lnTo>
                <a:lnTo>
                  <a:pt x="5" y="306"/>
                </a:lnTo>
                <a:lnTo>
                  <a:pt x="0" y="285"/>
                </a:lnTo>
                <a:lnTo>
                  <a:pt x="2" y="263"/>
                </a:lnTo>
                <a:lnTo>
                  <a:pt x="0" y="249"/>
                </a:lnTo>
                <a:lnTo>
                  <a:pt x="5" y="234"/>
                </a:lnTo>
                <a:lnTo>
                  <a:pt x="16" y="223"/>
                </a:lnTo>
                <a:lnTo>
                  <a:pt x="29" y="213"/>
                </a:lnTo>
                <a:lnTo>
                  <a:pt x="44" y="205"/>
                </a:lnTo>
                <a:lnTo>
                  <a:pt x="60" y="199"/>
                </a:lnTo>
                <a:lnTo>
                  <a:pt x="76" y="192"/>
                </a:lnTo>
                <a:lnTo>
                  <a:pt x="80" y="160"/>
                </a:lnTo>
                <a:lnTo>
                  <a:pt x="88" y="128"/>
                </a:lnTo>
                <a:lnTo>
                  <a:pt x="68" y="125"/>
                </a:lnTo>
                <a:lnTo>
                  <a:pt x="52" y="115"/>
                </a:lnTo>
                <a:lnTo>
                  <a:pt x="39" y="101"/>
                </a:lnTo>
                <a:lnTo>
                  <a:pt x="34" y="83"/>
                </a:lnTo>
                <a:lnTo>
                  <a:pt x="36" y="66"/>
                </a:lnTo>
                <a:lnTo>
                  <a:pt x="40" y="47"/>
                </a:lnTo>
                <a:lnTo>
                  <a:pt x="40" y="43"/>
                </a:lnTo>
                <a:lnTo>
                  <a:pt x="40" y="42"/>
                </a:lnTo>
                <a:lnTo>
                  <a:pt x="42" y="40"/>
                </a:lnTo>
                <a:lnTo>
                  <a:pt x="50" y="22"/>
                </a:lnTo>
                <a:lnTo>
                  <a:pt x="63" y="11"/>
                </a:lnTo>
                <a:lnTo>
                  <a:pt x="80" y="3"/>
                </a:lnTo>
                <a:lnTo>
                  <a:pt x="101" y="0"/>
                </a:lnTo>
                <a:lnTo>
                  <a:pt x="12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05249" y="891767"/>
            <a:ext cx="11381501" cy="5585262"/>
            <a:chOff x="539565" y="928762"/>
            <a:chExt cx="11381501" cy="5585262"/>
          </a:xfrm>
        </p:grpSpPr>
        <p:sp>
          <p:nvSpPr>
            <p:cNvPr id="70" name="Freeform 58"/>
            <p:cNvSpPr>
              <a:spLocks/>
            </p:cNvSpPr>
            <p:nvPr/>
          </p:nvSpPr>
          <p:spPr bwMode="auto">
            <a:xfrm rot="10800000" flipH="1" flipV="1">
              <a:off x="544423" y="928762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8"/>
            <p:cNvSpPr>
              <a:spLocks/>
            </p:cNvSpPr>
            <p:nvPr/>
          </p:nvSpPr>
          <p:spPr bwMode="auto">
            <a:xfrm rot="10800000" flipH="1" flipV="1">
              <a:off x="544423" y="6352538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8"/>
            <p:cNvSpPr>
              <a:spLocks/>
            </p:cNvSpPr>
            <p:nvPr/>
          </p:nvSpPr>
          <p:spPr bwMode="auto">
            <a:xfrm rot="5400000" flipH="1" flipV="1">
              <a:off x="-2197914" y="3723969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8"/>
            <p:cNvSpPr>
              <a:spLocks/>
            </p:cNvSpPr>
            <p:nvPr/>
          </p:nvSpPr>
          <p:spPr bwMode="auto">
            <a:xfrm rot="5400000" flipH="1" flipV="1">
              <a:off x="9130231" y="3666241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20" name="그래픽 19" descr="직선 화살표">
            <a:extLst>
              <a:ext uri="{FF2B5EF4-FFF2-40B4-BE49-F238E27FC236}">
                <a16:creationId xmlns:a16="http://schemas.microsoft.com/office/drawing/2014/main" id="{1FAEA9DA-0E12-4EAC-A743-70EF99589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782404" y="1090523"/>
            <a:ext cx="1840016" cy="1840016"/>
          </a:xfrm>
          <a:prstGeom prst="rect">
            <a:avLst/>
          </a:prstGeom>
        </p:spPr>
      </p:pic>
      <p:pic>
        <p:nvPicPr>
          <p:cNvPr id="28" name="그래픽 27" descr="직선 화살표">
            <a:extLst>
              <a:ext uri="{FF2B5EF4-FFF2-40B4-BE49-F238E27FC236}">
                <a16:creationId xmlns:a16="http://schemas.microsoft.com/office/drawing/2014/main" id="{6E296D16-D8B8-46CA-98FB-6E31FDD0F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782404" y="2764390"/>
            <a:ext cx="1840016" cy="1840016"/>
          </a:xfrm>
          <a:prstGeom prst="rect">
            <a:avLst/>
          </a:prstGeom>
        </p:spPr>
      </p:pic>
      <p:pic>
        <p:nvPicPr>
          <p:cNvPr id="29" name="그래픽 28" descr="직선 화살표">
            <a:extLst>
              <a:ext uri="{FF2B5EF4-FFF2-40B4-BE49-F238E27FC236}">
                <a16:creationId xmlns:a16="http://schemas.microsoft.com/office/drawing/2014/main" id="{FCAD0038-3146-4180-A175-BA15F5973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782404" y="4505342"/>
            <a:ext cx="1840016" cy="18400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A9F89A-07BE-4EB3-ACF2-374C5AD10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708" y="1148207"/>
            <a:ext cx="3374668" cy="15368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C2286A-44A4-4263-B9FA-4462CB481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351" y="2931838"/>
            <a:ext cx="3390025" cy="16725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3D3BED-06F5-47CD-AD8F-0F40A8878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461" y="4747089"/>
            <a:ext cx="3419915" cy="1536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D8F646-3FE6-424F-BE0C-AAEE89BE41EC}"/>
              </a:ext>
            </a:extLst>
          </p:cNvPr>
          <p:cNvSpPr txBox="1"/>
          <p:nvPr/>
        </p:nvSpPr>
        <p:spPr>
          <a:xfrm>
            <a:off x="7228729" y="1830443"/>
            <a:ext cx="408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연산 결과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9BC920-98DB-4FE6-8EAB-6428112244DB}"/>
              </a:ext>
            </a:extLst>
          </p:cNvPr>
          <p:cNvSpPr txBox="1"/>
          <p:nvPr/>
        </p:nvSpPr>
        <p:spPr>
          <a:xfrm>
            <a:off x="7228729" y="5158241"/>
            <a:ext cx="408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함수의 그래프</a:t>
            </a:r>
            <a:endParaRPr lang="ko-KR" alt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997444-9C97-4C93-9B59-2A3D1AFC426A}"/>
              </a:ext>
            </a:extLst>
          </p:cNvPr>
          <p:cNvSpPr txBox="1"/>
          <p:nvPr/>
        </p:nvSpPr>
        <p:spPr>
          <a:xfrm>
            <a:off x="7228729" y="3417289"/>
            <a:ext cx="408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방정식의 해</a:t>
            </a:r>
          </a:p>
        </p:txBody>
      </p:sp>
    </p:spTree>
    <p:extLst>
      <p:ext uri="{BB962C8B-B14F-4D97-AF65-F5344CB8AC3E}">
        <p14:creationId xmlns:p14="http://schemas.microsoft.com/office/powerpoint/2010/main" val="2592483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858"/>
          <p:cNvSpPr>
            <a:spLocks noEditPoints="1"/>
          </p:cNvSpPr>
          <p:nvPr/>
        </p:nvSpPr>
        <p:spPr bwMode="auto">
          <a:xfrm flipV="1">
            <a:off x="222690" y="109471"/>
            <a:ext cx="956018" cy="387788"/>
          </a:xfrm>
          <a:custGeom>
            <a:avLst/>
            <a:gdLst>
              <a:gd name="T0" fmla="*/ 183 w 270"/>
              <a:gd name="T1" fmla="*/ 27 h 146"/>
              <a:gd name="T2" fmla="*/ 182 w 270"/>
              <a:gd name="T3" fmla="*/ 44 h 146"/>
              <a:gd name="T4" fmla="*/ 181 w 270"/>
              <a:gd name="T5" fmla="*/ 46 h 146"/>
              <a:gd name="T6" fmla="*/ 123 w 270"/>
              <a:gd name="T7" fmla="*/ 48 h 146"/>
              <a:gd name="T8" fmla="*/ 10 w 270"/>
              <a:gd name="T9" fmla="*/ 45 h 146"/>
              <a:gd name="T10" fmla="*/ 22 w 270"/>
              <a:gd name="T11" fmla="*/ 78 h 146"/>
              <a:gd name="T12" fmla="*/ 21 w 270"/>
              <a:gd name="T13" fmla="*/ 112 h 146"/>
              <a:gd name="T14" fmla="*/ 186 w 270"/>
              <a:gd name="T15" fmla="*/ 105 h 146"/>
              <a:gd name="T16" fmla="*/ 188 w 270"/>
              <a:gd name="T17" fmla="*/ 107 h 146"/>
              <a:gd name="T18" fmla="*/ 188 w 270"/>
              <a:gd name="T19" fmla="*/ 108 h 146"/>
              <a:gd name="T20" fmla="*/ 225 w 270"/>
              <a:gd name="T21" fmla="*/ 104 h 146"/>
              <a:gd name="T22" fmla="*/ 242 w 270"/>
              <a:gd name="T23" fmla="*/ 54 h 146"/>
              <a:gd name="T24" fmla="*/ 183 w 270"/>
              <a:gd name="T25" fmla="*/ 11 h 146"/>
              <a:gd name="T26" fmla="*/ 183 w 270"/>
              <a:gd name="T27" fmla="*/ 0 h 146"/>
              <a:gd name="T28" fmla="*/ 247 w 270"/>
              <a:gd name="T29" fmla="*/ 50 h 146"/>
              <a:gd name="T30" fmla="*/ 270 w 270"/>
              <a:gd name="T31" fmla="*/ 71 h 146"/>
              <a:gd name="T32" fmla="*/ 268 w 270"/>
              <a:gd name="T33" fmla="*/ 75 h 146"/>
              <a:gd name="T34" fmla="*/ 190 w 270"/>
              <a:gd name="T35" fmla="*/ 144 h 146"/>
              <a:gd name="T36" fmla="*/ 187 w 270"/>
              <a:gd name="T37" fmla="*/ 146 h 146"/>
              <a:gd name="T38" fmla="*/ 183 w 270"/>
              <a:gd name="T39" fmla="*/ 144 h 146"/>
              <a:gd name="T40" fmla="*/ 182 w 270"/>
              <a:gd name="T41" fmla="*/ 142 h 146"/>
              <a:gd name="T42" fmla="*/ 99 w 270"/>
              <a:gd name="T43" fmla="*/ 116 h 146"/>
              <a:gd name="T44" fmla="*/ 16 w 270"/>
              <a:gd name="T45" fmla="*/ 118 h 146"/>
              <a:gd name="T46" fmla="*/ 13 w 270"/>
              <a:gd name="T47" fmla="*/ 116 h 146"/>
              <a:gd name="T48" fmla="*/ 17 w 270"/>
              <a:gd name="T49" fmla="*/ 96 h 146"/>
              <a:gd name="T50" fmla="*/ 10 w 270"/>
              <a:gd name="T51" fmla="*/ 59 h 146"/>
              <a:gd name="T52" fmla="*/ 0 w 270"/>
              <a:gd name="T53" fmla="*/ 42 h 146"/>
              <a:gd name="T54" fmla="*/ 0 w 270"/>
              <a:gd name="T55" fmla="*/ 38 h 146"/>
              <a:gd name="T56" fmla="*/ 4 w 270"/>
              <a:gd name="T57" fmla="*/ 37 h 146"/>
              <a:gd name="T58" fmla="*/ 89 w 270"/>
              <a:gd name="T59" fmla="*/ 41 h 146"/>
              <a:gd name="T60" fmla="*/ 175 w 270"/>
              <a:gd name="T61" fmla="*/ 40 h 146"/>
              <a:gd name="T62" fmla="*/ 177 w 270"/>
              <a:gd name="T63" fmla="*/ 4 h 146"/>
              <a:gd name="T64" fmla="*/ 178 w 270"/>
              <a:gd name="T65" fmla="*/ 2 h 146"/>
              <a:gd name="T66" fmla="*/ 181 w 270"/>
              <a:gd name="T6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0" h="146">
                <a:moveTo>
                  <a:pt x="183" y="11"/>
                </a:moveTo>
                <a:lnTo>
                  <a:pt x="183" y="27"/>
                </a:lnTo>
                <a:lnTo>
                  <a:pt x="182" y="42"/>
                </a:lnTo>
                <a:lnTo>
                  <a:pt x="182" y="44"/>
                </a:lnTo>
                <a:lnTo>
                  <a:pt x="181" y="45"/>
                </a:lnTo>
                <a:lnTo>
                  <a:pt x="181" y="46"/>
                </a:lnTo>
                <a:lnTo>
                  <a:pt x="178" y="46"/>
                </a:lnTo>
                <a:lnTo>
                  <a:pt x="123" y="48"/>
                </a:lnTo>
                <a:lnTo>
                  <a:pt x="67" y="49"/>
                </a:lnTo>
                <a:lnTo>
                  <a:pt x="10" y="45"/>
                </a:lnTo>
                <a:lnTo>
                  <a:pt x="18" y="61"/>
                </a:lnTo>
                <a:lnTo>
                  <a:pt x="22" y="78"/>
                </a:lnTo>
                <a:lnTo>
                  <a:pt x="24" y="95"/>
                </a:lnTo>
                <a:lnTo>
                  <a:pt x="21" y="112"/>
                </a:lnTo>
                <a:lnTo>
                  <a:pt x="103" y="108"/>
                </a:lnTo>
                <a:lnTo>
                  <a:pt x="186" y="105"/>
                </a:lnTo>
                <a:lnTo>
                  <a:pt x="187" y="105"/>
                </a:lnTo>
                <a:lnTo>
                  <a:pt x="188" y="107"/>
                </a:lnTo>
                <a:lnTo>
                  <a:pt x="188" y="107"/>
                </a:lnTo>
                <a:lnTo>
                  <a:pt x="188" y="108"/>
                </a:lnTo>
                <a:lnTo>
                  <a:pt x="188" y="137"/>
                </a:lnTo>
                <a:lnTo>
                  <a:pt x="225" y="104"/>
                </a:lnTo>
                <a:lnTo>
                  <a:pt x="262" y="72"/>
                </a:lnTo>
                <a:lnTo>
                  <a:pt x="242" y="54"/>
                </a:lnTo>
                <a:lnTo>
                  <a:pt x="221" y="38"/>
                </a:lnTo>
                <a:lnTo>
                  <a:pt x="183" y="11"/>
                </a:lnTo>
                <a:close/>
                <a:moveTo>
                  <a:pt x="181" y="0"/>
                </a:moveTo>
                <a:lnTo>
                  <a:pt x="183" y="0"/>
                </a:lnTo>
                <a:lnTo>
                  <a:pt x="224" y="32"/>
                </a:lnTo>
                <a:lnTo>
                  <a:pt x="247" y="50"/>
                </a:lnTo>
                <a:lnTo>
                  <a:pt x="268" y="70"/>
                </a:lnTo>
                <a:lnTo>
                  <a:pt x="270" y="71"/>
                </a:lnTo>
                <a:lnTo>
                  <a:pt x="270" y="72"/>
                </a:lnTo>
                <a:lnTo>
                  <a:pt x="268" y="75"/>
                </a:lnTo>
                <a:lnTo>
                  <a:pt x="229" y="109"/>
                </a:lnTo>
                <a:lnTo>
                  <a:pt x="190" y="144"/>
                </a:lnTo>
                <a:lnTo>
                  <a:pt x="188" y="146"/>
                </a:lnTo>
                <a:lnTo>
                  <a:pt x="187" y="146"/>
                </a:lnTo>
                <a:lnTo>
                  <a:pt x="185" y="146"/>
                </a:lnTo>
                <a:lnTo>
                  <a:pt x="183" y="144"/>
                </a:lnTo>
                <a:lnTo>
                  <a:pt x="182" y="144"/>
                </a:lnTo>
                <a:lnTo>
                  <a:pt x="182" y="142"/>
                </a:lnTo>
                <a:lnTo>
                  <a:pt x="182" y="112"/>
                </a:lnTo>
                <a:lnTo>
                  <a:pt x="99" y="116"/>
                </a:lnTo>
                <a:lnTo>
                  <a:pt x="17" y="118"/>
                </a:lnTo>
                <a:lnTo>
                  <a:pt x="16" y="118"/>
                </a:lnTo>
                <a:lnTo>
                  <a:pt x="14" y="117"/>
                </a:lnTo>
                <a:lnTo>
                  <a:pt x="13" y="116"/>
                </a:lnTo>
                <a:lnTo>
                  <a:pt x="13" y="114"/>
                </a:lnTo>
                <a:lnTo>
                  <a:pt x="17" y="96"/>
                </a:lnTo>
                <a:lnTo>
                  <a:pt x="16" y="78"/>
                </a:lnTo>
                <a:lnTo>
                  <a:pt x="10" y="59"/>
                </a:lnTo>
                <a:lnTo>
                  <a:pt x="1" y="44"/>
                </a:lnTo>
                <a:lnTo>
                  <a:pt x="0" y="42"/>
                </a:lnTo>
                <a:lnTo>
                  <a:pt x="0" y="40"/>
                </a:lnTo>
                <a:lnTo>
                  <a:pt x="0" y="38"/>
                </a:lnTo>
                <a:lnTo>
                  <a:pt x="3" y="37"/>
                </a:lnTo>
                <a:lnTo>
                  <a:pt x="4" y="37"/>
                </a:lnTo>
                <a:lnTo>
                  <a:pt x="47" y="41"/>
                </a:lnTo>
                <a:lnTo>
                  <a:pt x="89" y="41"/>
                </a:lnTo>
                <a:lnTo>
                  <a:pt x="132" y="40"/>
                </a:lnTo>
                <a:lnTo>
                  <a:pt x="175" y="40"/>
                </a:lnTo>
                <a:lnTo>
                  <a:pt x="177" y="21"/>
                </a:lnTo>
                <a:lnTo>
                  <a:pt x="177" y="4"/>
                </a:lnTo>
                <a:lnTo>
                  <a:pt x="177" y="3"/>
                </a:lnTo>
                <a:lnTo>
                  <a:pt x="178" y="2"/>
                </a:lnTo>
                <a:lnTo>
                  <a:pt x="179" y="0"/>
                </a:lnTo>
                <a:lnTo>
                  <a:pt x="18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457003" y="41755"/>
            <a:ext cx="240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Data Set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 rot="16200000">
            <a:off x="10273353" y="-18839"/>
            <a:ext cx="2230867" cy="1606426"/>
            <a:chOff x="9020334" y="4223834"/>
            <a:chExt cx="3720008" cy="2678742"/>
          </a:xfrm>
        </p:grpSpPr>
        <p:sp>
          <p:nvSpPr>
            <p:cNvPr id="59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 rot="16200000" flipH="1" flipV="1">
            <a:off x="-335545" y="5262210"/>
            <a:ext cx="2230867" cy="1606426"/>
            <a:chOff x="9020334" y="4223834"/>
            <a:chExt cx="3720008" cy="2678742"/>
          </a:xfrm>
        </p:grpSpPr>
        <p:sp>
          <p:nvSpPr>
            <p:cNvPr id="64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8" name="Freeform 58"/>
          <p:cNvSpPr>
            <a:spLocks/>
          </p:cNvSpPr>
          <p:nvPr/>
        </p:nvSpPr>
        <p:spPr bwMode="auto">
          <a:xfrm rot="10800000" flipH="1" flipV="1">
            <a:off x="1178708" y="577738"/>
            <a:ext cx="9235292" cy="45719"/>
          </a:xfrm>
          <a:custGeom>
            <a:avLst/>
            <a:gdLst>
              <a:gd name="T0" fmla="*/ 264 w 317"/>
              <a:gd name="T1" fmla="*/ 0 h 24"/>
              <a:gd name="T2" fmla="*/ 314 w 317"/>
              <a:gd name="T3" fmla="*/ 4 h 24"/>
              <a:gd name="T4" fmla="*/ 316 w 317"/>
              <a:gd name="T5" fmla="*/ 6 h 24"/>
              <a:gd name="T6" fmla="*/ 317 w 317"/>
              <a:gd name="T7" fmla="*/ 8 h 24"/>
              <a:gd name="T8" fmla="*/ 317 w 317"/>
              <a:gd name="T9" fmla="*/ 9 h 24"/>
              <a:gd name="T10" fmla="*/ 317 w 317"/>
              <a:gd name="T11" fmla="*/ 12 h 24"/>
              <a:gd name="T12" fmla="*/ 314 w 317"/>
              <a:gd name="T13" fmla="*/ 14 h 24"/>
              <a:gd name="T14" fmla="*/ 312 w 317"/>
              <a:gd name="T15" fmla="*/ 16 h 24"/>
              <a:gd name="T16" fmla="*/ 261 w 317"/>
              <a:gd name="T17" fmla="*/ 19 h 24"/>
              <a:gd name="T18" fmla="*/ 208 w 317"/>
              <a:gd name="T19" fmla="*/ 17 h 24"/>
              <a:gd name="T20" fmla="*/ 157 w 317"/>
              <a:gd name="T21" fmla="*/ 17 h 24"/>
              <a:gd name="T22" fmla="*/ 3 w 317"/>
              <a:gd name="T23" fmla="*/ 24 h 24"/>
              <a:gd name="T24" fmla="*/ 1 w 317"/>
              <a:gd name="T25" fmla="*/ 24 h 24"/>
              <a:gd name="T26" fmla="*/ 0 w 317"/>
              <a:gd name="T27" fmla="*/ 22 h 24"/>
              <a:gd name="T28" fmla="*/ 0 w 317"/>
              <a:gd name="T29" fmla="*/ 19 h 24"/>
              <a:gd name="T30" fmla="*/ 0 w 317"/>
              <a:gd name="T31" fmla="*/ 17 h 24"/>
              <a:gd name="T32" fmla="*/ 1 w 317"/>
              <a:gd name="T33" fmla="*/ 16 h 24"/>
              <a:gd name="T34" fmla="*/ 3 w 317"/>
              <a:gd name="T35" fmla="*/ 14 h 24"/>
              <a:gd name="T36" fmla="*/ 83 w 317"/>
              <a:gd name="T37" fmla="*/ 8 h 24"/>
              <a:gd name="T38" fmla="*/ 163 w 317"/>
              <a:gd name="T39" fmla="*/ 3 h 24"/>
              <a:gd name="T40" fmla="*/ 213 w 317"/>
              <a:gd name="T41" fmla="*/ 1 h 24"/>
              <a:gd name="T42" fmla="*/ 264 w 317"/>
              <a:gd name="T4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7" h="24">
                <a:moveTo>
                  <a:pt x="264" y="0"/>
                </a:moveTo>
                <a:lnTo>
                  <a:pt x="314" y="4"/>
                </a:lnTo>
                <a:lnTo>
                  <a:pt x="316" y="6"/>
                </a:lnTo>
                <a:lnTo>
                  <a:pt x="317" y="8"/>
                </a:lnTo>
                <a:lnTo>
                  <a:pt x="317" y="9"/>
                </a:lnTo>
                <a:lnTo>
                  <a:pt x="317" y="12"/>
                </a:lnTo>
                <a:lnTo>
                  <a:pt x="314" y="14"/>
                </a:lnTo>
                <a:lnTo>
                  <a:pt x="312" y="16"/>
                </a:lnTo>
                <a:lnTo>
                  <a:pt x="261" y="19"/>
                </a:lnTo>
                <a:lnTo>
                  <a:pt x="208" y="17"/>
                </a:lnTo>
                <a:lnTo>
                  <a:pt x="157" y="17"/>
                </a:lnTo>
                <a:lnTo>
                  <a:pt x="3" y="24"/>
                </a:lnTo>
                <a:lnTo>
                  <a:pt x="1" y="24"/>
                </a:lnTo>
                <a:lnTo>
                  <a:pt x="0" y="22"/>
                </a:lnTo>
                <a:lnTo>
                  <a:pt x="0" y="19"/>
                </a:lnTo>
                <a:lnTo>
                  <a:pt x="0" y="17"/>
                </a:lnTo>
                <a:lnTo>
                  <a:pt x="1" y="16"/>
                </a:lnTo>
                <a:lnTo>
                  <a:pt x="3" y="14"/>
                </a:lnTo>
                <a:lnTo>
                  <a:pt x="83" y="8"/>
                </a:lnTo>
                <a:lnTo>
                  <a:pt x="163" y="3"/>
                </a:lnTo>
                <a:lnTo>
                  <a:pt x="213" y="1"/>
                </a:lnTo>
                <a:lnTo>
                  <a:pt x="26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Freeform 41"/>
          <p:cNvSpPr>
            <a:spLocks noEditPoints="1"/>
          </p:cNvSpPr>
          <p:nvPr/>
        </p:nvSpPr>
        <p:spPr bwMode="auto">
          <a:xfrm rot="1974343">
            <a:off x="9731859" y="72033"/>
            <a:ext cx="302545" cy="510168"/>
          </a:xfrm>
          <a:custGeom>
            <a:avLst/>
            <a:gdLst>
              <a:gd name="T0" fmla="*/ 117 w 274"/>
              <a:gd name="T1" fmla="*/ 370 h 561"/>
              <a:gd name="T2" fmla="*/ 121 w 274"/>
              <a:gd name="T3" fmla="*/ 386 h 561"/>
              <a:gd name="T4" fmla="*/ 145 w 274"/>
              <a:gd name="T5" fmla="*/ 505 h 561"/>
              <a:gd name="T6" fmla="*/ 255 w 274"/>
              <a:gd name="T7" fmla="*/ 268 h 561"/>
              <a:gd name="T8" fmla="*/ 201 w 274"/>
              <a:gd name="T9" fmla="*/ 313 h 561"/>
              <a:gd name="T10" fmla="*/ 96 w 274"/>
              <a:gd name="T11" fmla="*/ 329 h 561"/>
              <a:gd name="T12" fmla="*/ 8 w 274"/>
              <a:gd name="T13" fmla="*/ 281 h 561"/>
              <a:gd name="T14" fmla="*/ 64 w 274"/>
              <a:gd name="T15" fmla="*/ 341 h 561"/>
              <a:gd name="T16" fmla="*/ 114 w 274"/>
              <a:gd name="T17" fmla="*/ 349 h 561"/>
              <a:gd name="T18" fmla="*/ 154 w 274"/>
              <a:gd name="T19" fmla="*/ 348 h 561"/>
              <a:gd name="T20" fmla="*/ 231 w 274"/>
              <a:gd name="T21" fmla="*/ 322 h 561"/>
              <a:gd name="T22" fmla="*/ 258 w 274"/>
              <a:gd name="T23" fmla="*/ 260 h 561"/>
              <a:gd name="T24" fmla="*/ 189 w 274"/>
              <a:gd name="T25" fmla="*/ 240 h 561"/>
              <a:gd name="T26" fmla="*/ 181 w 274"/>
              <a:gd name="T27" fmla="*/ 244 h 561"/>
              <a:gd name="T28" fmla="*/ 132 w 274"/>
              <a:gd name="T29" fmla="*/ 261 h 561"/>
              <a:gd name="T30" fmla="*/ 77 w 274"/>
              <a:gd name="T31" fmla="*/ 245 h 561"/>
              <a:gd name="T32" fmla="*/ 74 w 274"/>
              <a:gd name="T33" fmla="*/ 207 h 561"/>
              <a:gd name="T34" fmla="*/ 20 w 274"/>
              <a:gd name="T35" fmla="*/ 255 h 561"/>
              <a:gd name="T36" fmla="*/ 63 w 274"/>
              <a:gd name="T37" fmla="*/ 301 h 561"/>
              <a:gd name="T38" fmla="*/ 164 w 274"/>
              <a:gd name="T39" fmla="*/ 308 h 561"/>
              <a:gd name="T40" fmla="*/ 239 w 274"/>
              <a:gd name="T41" fmla="*/ 261 h 561"/>
              <a:gd name="T42" fmla="*/ 209 w 274"/>
              <a:gd name="T43" fmla="*/ 213 h 561"/>
              <a:gd name="T44" fmla="*/ 100 w 274"/>
              <a:gd name="T45" fmla="*/ 130 h 561"/>
              <a:gd name="T46" fmla="*/ 133 w 274"/>
              <a:gd name="T47" fmla="*/ 245 h 561"/>
              <a:gd name="T48" fmla="*/ 170 w 274"/>
              <a:gd name="T49" fmla="*/ 210 h 561"/>
              <a:gd name="T50" fmla="*/ 199 w 274"/>
              <a:gd name="T51" fmla="*/ 63 h 561"/>
              <a:gd name="T52" fmla="*/ 129 w 274"/>
              <a:gd name="T53" fmla="*/ 98 h 561"/>
              <a:gd name="T54" fmla="*/ 58 w 274"/>
              <a:gd name="T55" fmla="*/ 82 h 561"/>
              <a:gd name="T56" fmla="*/ 60 w 274"/>
              <a:gd name="T57" fmla="*/ 106 h 561"/>
              <a:gd name="T58" fmla="*/ 135 w 274"/>
              <a:gd name="T59" fmla="*/ 114 h 561"/>
              <a:gd name="T60" fmla="*/ 193 w 274"/>
              <a:gd name="T61" fmla="*/ 88 h 561"/>
              <a:gd name="T62" fmla="*/ 95 w 274"/>
              <a:gd name="T63" fmla="*/ 21 h 561"/>
              <a:gd name="T64" fmla="*/ 63 w 274"/>
              <a:gd name="T65" fmla="*/ 61 h 561"/>
              <a:gd name="T66" fmla="*/ 135 w 274"/>
              <a:gd name="T67" fmla="*/ 79 h 561"/>
              <a:gd name="T68" fmla="*/ 185 w 274"/>
              <a:gd name="T69" fmla="*/ 35 h 561"/>
              <a:gd name="T70" fmla="*/ 114 w 274"/>
              <a:gd name="T71" fmla="*/ 18 h 561"/>
              <a:gd name="T72" fmla="*/ 183 w 274"/>
              <a:gd name="T73" fmla="*/ 13 h 561"/>
              <a:gd name="T74" fmla="*/ 202 w 274"/>
              <a:gd name="T75" fmla="*/ 29 h 561"/>
              <a:gd name="T76" fmla="*/ 212 w 274"/>
              <a:gd name="T77" fmla="*/ 56 h 561"/>
              <a:gd name="T78" fmla="*/ 186 w 274"/>
              <a:gd name="T79" fmla="*/ 111 h 561"/>
              <a:gd name="T80" fmla="*/ 185 w 274"/>
              <a:gd name="T81" fmla="*/ 186 h 561"/>
              <a:gd name="T82" fmla="*/ 210 w 274"/>
              <a:gd name="T83" fmla="*/ 194 h 561"/>
              <a:gd name="T84" fmla="*/ 263 w 274"/>
              <a:gd name="T85" fmla="*/ 240 h 561"/>
              <a:gd name="T86" fmla="*/ 274 w 274"/>
              <a:gd name="T87" fmla="*/ 285 h 561"/>
              <a:gd name="T88" fmla="*/ 218 w 274"/>
              <a:gd name="T89" fmla="*/ 346 h 561"/>
              <a:gd name="T90" fmla="*/ 151 w 274"/>
              <a:gd name="T91" fmla="*/ 556 h 561"/>
              <a:gd name="T92" fmla="*/ 141 w 274"/>
              <a:gd name="T93" fmla="*/ 561 h 561"/>
              <a:gd name="T94" fmla="*/ 119 w 274"/>
              <a:gd name="T95" fmla="*/ 467 h 561"/>
              <a:gd name="T96" fmla="*/ 77 w 274"/>
              <a:gd name="T97" fmla="*/ 362 h 561"/>
              <a:gd name="T98" fmla="*/ 5 w 274"/>
              <a:gd name="T99" fmla="*/ 306 h 561"/>
              <a:gd name="T100" fmla="*/ 5 w 274"/>
              <a:gd name="T101" fmla="*/ 234 h 561"/>
              <a:gd name="T102" fmla="*/ 60 w 274"/>
              <a:gd name="T103" fmla="*/ 199 h 561"/>
              <a:gd name="T104" fmla="*/ 68 w 274"/>
              <a:gd name="T105" fmla="*/ 125 h 561"/>
              <a:gd name="T106" fmla="*/ 36 w 274"/>
              <a:gd name="T107" fmla="*/ 66 h 561"/>
              <a:gd name="T108" fmla="*/ 42 w 274"/>
              <a:gd name="T109" fmla="*/ 40 h 561"/>
              <a:gd name="T110" fmla="*/ 101 w 274"/>
              <a:gd name="T111" fmla="*/ 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4" h="561">
                <a:moveTo>
                  <a:pt x="161" y="361"/>
                </a:moveTo>
                <a:lnTo>
                  <a:pt x="148" y="364"/>
                </a:lnTo>
                <a:lnTo>
                  <a:pt x="116" y="366"/>
                </a:lnTo>
                <a:lnTo>
                  <a:pt x="117" y="370"/>
                </a:lnTo>
                <a:lnTo>
                  <a:pt x="117" y="375"/>
                </a:lnTo>
                <a:lnTo>
                  <a:pt x="119" y="380"/>
                </a:lnTo>
                <a:lnTo>
                  <a:pt x="119" y="385"/>
                </a:lnTo>
                <a:lnTo>
                  <a:pt x="121" y="386"/>
                </a:lnTo>
                <a:lnTo>
                  <a:pt x="121" y="388"/>
                </a:lnTo>
                <a:lnTo>
                  <a:pt x="125" y="407"/>
                </a:lnTo>
                <a:lnTo>
                  <a:pt x="135" y="454"/>
                </a:lnTo>
                <a:lnTo>
                  <a:pt x="145" y="505"/>
                </a:lnTo>
                <a:lnTo>
                  <a:pt x="154" y="433"/>
                </a:lnTo>
                <a:lnTo>
                  <a:pt x="161" y="361"/>
                </a:lnTo>
                <a:close/>
                <a:moveTo>
                  <a:pt x="258" y="260"/>
                </a:moveTo>
                <a:lnTo>
                  <a:pt x="255" y="268"/>
                </a:lnTo>
                <a:lnTo>
                  <a:pt x="249" y="274"/>
                </a:lnTo>
                <a:lnTo>
                  <a:pt x="244" y="281"/>
                </a:lnTo>
                <a:lnTo>
                  <a:pt x="223" y="300"/>
                </a:lnTo>
                <a:lnTo>
                  <a:pt x="201" y="313"/>
                </a:lnTo>
                <a:lnTo>
                  <a:pt x="175" y="322"/>
                </a:lnTo>
                <a:lnTo>
                  <a:pt x="148" y="329"/>
                </a:lnTo>
                <a:lnTo>
                  <a:pt x="122" y="330"/>
                </a:lnTo>
                <a:lnTo>
                  <a:pt x="96" y="329"/>
                </a:lnTo>
                <a:lnTo>
                  <a:pt x="71" y="322"/>
                </a:lnTo>
                <a:lnTo>
                  <a:pt x="47" y="313"/>
                </a:lnTo>
                <a:lnTo>
                  <a:pt x="26" y="300"/>
                </a:lnTo>
                <a:lnTo>
                  <a:pt x="8" y="281"/>
                </a:lnTo>
                <a:lnTo>
                  <a:pt x="15" y="301"/>
                </a:lnTo>
                <a:lnTo>
                  <a:pt x="26" y="319"/>
                </a:lnTo>
                <a:lnTo>
                  <a:pt x="44" y="332"/>
                </a:lnTo>
                <a:lnTo>
                  <a:pt x="64" y="341"/>
                </a:lnTo>
                <a:lnTo>
                  <a:pt x="87" y="348"/>
                </a:lnTo>
                <a:lnTo>
                  <a:pt x="109" y="351"/>
                </a:lnTo>
                <a:lnTo>
                  <a:pt x="109" y="351"/>
                </a:lnTo>
                <a:lnTo>
                  <a:pt x="114" y="349"/>
                </a:lnTo>
                <a:lnTo>
                  <a:pt x="116" y="351"/>
                </a:lnTo>
                <a:lnTo>
                  <a:pt x="127" y="351"/>
                </a:lnTo>
                <a:lnTo>
                  <a:pt x="138" y="349"/>
                </a:lnTo>
                <a:lnTo>
                  <a:pt x="154" y="348"/>
                </a:lnTo>
                <a:lnTo>
                  <a:pt x="173" y="345"/>
                </a:lnTo>
                <a:lnTo>
                  <a:pt x="194" y="338"/>
                </a:lnTo>
                <a:lnTo>
                  <a:pt x="214" y="332"/>
                </a:lnTo>
                <a:lnTo>
                  <a:pt x="231" y="322"/>
                </a:lnTo>
                <a:lnTo>
                  <a:pt x="247" y="309"/>
                </a:lnTo>
                <a:lnTo>
                  <a:pt x="257" y="297"/>
                </a:lnTo>
                <a:lnTo>
                  <a:pt x="262" y="279"/>
                </a:lnTo>
                <a:lnTo>
                  <a:pt x="258" y="260"/>
                </a:lnTo>
                <a:close/>
                <a:moveTo>
                  <a:pt x="186" y="202"/>
                </a:moveTo>
                <a:lnTo>
                  <a:pt x="189" y="220"/>
                </a:lnTo>
                <a:lnTo>
                  <a:pt x="189" y="237"/>
                </a:lnTo>
                <a:lnTo>
                  <a:pt x="189" y="240"/>
                </a:lnTo>
                <a:lnTo>
                  <a:pt x="186" y="242"/>
                </a:lnTo>
                <a:lnTo>
                  <a:pt x="185" y="244"/>
                </a:lnTo>
                <a:lnTo>
                  <a:pt x="181" y="242"/>
                </a:lnTo>
                <a:lnTo>
                  <a:pt x="181" y="244"/>
                </a:lnTo>
                <a:lnTo>
                  <a:pt x="181" y="245"/>
                </a:lnTo>
                <a:lnTo>
                  <a:pt x="167" y="257"/>
                </a:lnTo>
                <a:lnTo>
                  <a:pt x="151" y="261"/>
                </a:lnTo>
                <a:lnTo>
                  <a:pt x="132" y="261"/>
                </a:lnTo>
                <a:lnTo>
                  <a:pt x="114" y="258"/>
                </a:lnTo>
                <a:lnTo>
                  <a:pt x="95" y="253"/>
                </a:lnTo>
                <a:lnTo>
                  <a:pt x="80" y="245"/>
                </a:lnTo>
                <a:lnTo>
                  <a:pt x="77" y="245"/>
                </a:lnTo>
                <a:lnTo>
                  <a:pt x="74" y="244"/>
                </a:lnTo>
                <a:lnTo>
                  <a:pt x="72" y="242"/>
                </a:lnTo>
                <a:lnTo>
                  <a:pt x="72" y="237"/>
                </a:lnTo>
                <a:lnTo>
                  <a:pt x="74" y="207"/>
                </a:lnTo>
                <a:lnTo>
                  <a:pt x="55" y="218"/>
                </a:lnTo>
                <a:lnTo>
                  <a:pt x="37" y="229"/>
                </a:lnTo>
                <a:lnTo>
                  <a:pt x="24" y="242"/>
                </a:lnTo>
                <a:lnTo>
                  <a:pt x="20" y="255"/>
                </a:lnTo>
                <a:lnTo>
                  <a:pt x="21" y="268"/>
                </a:lnTo>
                <a:lnTo>
                  <a:pt x="29" y="279"/>
                </a:lnTo>
                <a:lnTo>
                  <a:pt x="42" y="290"/>
                </a:lnTo>
                <a:lnTo>
                  <a:pt x="63" y="301"/>
                </a:lnTo>
                <a:lnTo>
                  <a:pt x="85" y="309"/>
                </a:lnTo>
                <a:lnTo>
                  <a:pt x="109" y="313"/>
                </a:lnTo>
                <a:lnTo>
                  <a:pt x="133" y="313"/>
                </a:lnTo>
                <a:lnTo>
                  <a:pt x="164" y="308"/>
                </a:lnTo>
                <a:lnTo>
                  <a:pt x="194" y="297"/>
                </a:lnTo>
                <a:lnTo>
                  <a:pt x="220" y="279"/>
                </a:lnTo>
                <a:lnTo>
                  <a:pt x="231" y="271"/>
                </a:lnTo>
                <a:lnTo>
                  <a:pt x="239" y="261"/>
                </a:lnTo>
                <a:lnTo>
                  <a:pt x="242" y="250"/>
                </a:lnTo>
                <a:lnTo>
                  <a:pt x="239" y="239"/>
                </a:lnTo>
                <a:lnTo>
                  <a:pt x="230" y="228"/>
                </a:lnTo>
                <a:lnTo>
                  <a:pt x="209" y="213"/>
                </a:lnTo>
                <a:lnTo>
                  <a:pt x="186" y="202"/>
                </a:lnTo>
                <a:close/>
                <a:moveTo>
                  <a:pt x="164" y="120"/>
                </a:moveTo>
                <a:lnTo>
                  <a:pt x="137" y="127"/>
                </a:lnTo>
                <a:lnTo>
                  <a:pt x="100" y="130"/>
                </a:lnTo>
                <a:lnTo>
                  <a:pt x="92" y="183"/>
                </a:lnTo>
                <a:lnTo>
                  <a:pt x="87" y="236"/>
                </a:lnTo>
                <a:lnTo>
                  <a:pt x="109" y="244"/>
                </a:lnTo>
                <a:lnTo>
                  <a:pt x="133" y="245"/>
                </a:lnTo>
                <a:lnTo>
                  <a:pt x="156" y="240"/>
                </a:lnTo>
                <a:lnTo>
                  <a:pt x="177" y="237"/>
                </a:lnTo>
                <a:lnTo>
                  <a:pt x="178" y="237"/>
                </a:lnTo>
                <a:lnTo>
                  <a:pt x="170" y="210"/>
                </a:lnTo>
                <a:lnTo>
                  <a:pt x="165" y="180"/>
                </a:lnTo>
                <a:lnTo>
                  <a:pt x="164" y="149"/>
                </a:lnTo>
                <a:lnTo>
                  <a:pt x="164" y="120"/>
                </a:lnTo>
                <a:close/>
                <a:moveTo>
                  <a:pt x="199" y="63"/>
                </a:moveTo>
                <a:lnTo>
                  <a:pt x="188" y="79"/>
                </a:lnTo>
                <a:lnTo>
                  <a:pt x="170" y="88"/>
                </a:lnTo>
                <a:lnTo>
                  <a:pt x="149" y="96"/>
                </a:lnTo>
                <a:lnTo>
                  <a:pt x="129" y="98"/>
                </a:lnTo>
                <a:lnTo>
                  <a:pt x="111" y="96"/>
                </a:lnTo>
                <a:lnTo>
                  <a:pt x="92" y="95"/>
                </a:lnTo>
                <a:lnTo>
                  <a:pt x="74" y="90"/>
                </a:lnTo>
                <a:lnTo>
                  <a:pt x="58" y="82"/>
                </a:lnTo>
                <a:lnTo>
                  <a:pt x="47" y="69"/>
                </a:lnTo>
                <a:lnTo>
                  <a:pt x="47" y="83"/>
                </a:lnTo>
                <a:lnTo>
                  <a:pt x="52" y="95"/>
                </a:lnTo>
                <a:lnTo>
                  <a:pt x="60" y="106"/>
                </a:lnTo>
                <a:lnTo>
                  <a:pt x="72" y="112"/>
                </a:lnTo>
                <a:lnTo>
                  <a:pt x="96" y="115"/>
                </a:lnTo>
                <a:lnTo>
                  <a:pt x="121" y="115"/>
                </a:lnTo>
                <a:lnTo>
                  <a:pt x="135" y="114"/>
                </a:lnTo>
                <a:lnTo>
                  <a:pt x="151" y="109"/>
                </a:lnTo>
                <a:lnTo>
                  <a:pt x="167" y="104"/>
                </a:lnTo>
                <a:lnTo>
                  <a:pt x="181" y="96"/>
                </a:lnTo>
                <a:lnTo>
                  <a:pt x="193" y="88"/>
                </a:lnTo>
                <a:lnTo>
                  <a:pt x="199" y="75"/>
                </a:lnTo>
                <a:lnTo>
                  <a:pt x="199" y="63"/>
                </a:lnTo>
                <a:close/>
                <a:moveTo>
                  <a:pt x="114" y="18"/>
                </a:moveTo>
                <a:lnTo>
                  <a:pt x="95" y="21"/>
                </a:lnTo>
                <a:lnTo>
                  <a:pt x="77" y="26"/>
                </a:lnTo>
                <a:lnTo>
                  <a:pt x="64" y="34"/>
                </a:lnTo>
                <a:lnTo>
                  <a:pt x="53" y="47"/>
                </a:lnTo>
                <a:lnTo>
                  <a:pt x="63" y="61"/>
                </a:lnTo>
                <a:lnTo>
                  <a:pt x="77" y="71"/>
                </a:lnTo>
                <a:lnTo>
                  <a:pt x="95" y="77"/>
                </a:lnTo>
                <a:lnTo>
                  <a:pt x="114" y="80"/>
                </a:lnTo>
                <a:lnTo>
                  <a:pt x="135" y="79"/>
                </a:lnTo>
                <a:lnTo>
                  <a:pt x="154" y="74"/>
                </a:lnTo>
                <a:lnTo>
                  <a:pt x="170" y="64"/>
                </a:lnTo>
                <a:lnTo>
                  <a:pt x="181" y="51"/>
                </a:lnTo>
                <a:lnTo>
                  <a:pt x="185" y="35"/>
                </a:lnTo>
                <a:lnTo>
                  <a:pt x="172" y="29"/>
                </a:lnTo>
                <a:lnTo>
                  <a:pt x="154" y="22"/>
                </a:lnTo>
                <a:lnTo>
                  <a:pt x="135" y="19"/>
                </a:lnTo>
                <a:lnTo>
                  <a:pt x="114" y="18"/>
                </a:lnTo>
                <a:close/>
                <a:moveTo>
                  <a:pt x="122" y="0"/>
                </a:moveTo>
                <a:lnTo>
                  <a:pt x="145" y="2"/>
                </a:lnTo>
                <a:lnTo>
                  <a:pt x="165" y="6"/>
                </a:lnTo>
                <a:lnTo>
                  <a:pt x="183" y="13"/>
                </a:lnTo>
                <a:lnTo>
                  <a:pt x="197" y="21"/>
                </a:lnTo>
                <a:lnTo>
                  <a:pt x="199" y="22"/>
                </a:lnTo>
                <a:lnTo>
                  <a:pt x="201" y="27"/>
                </a:lnTo>
                <a:lnTo>
                  <a:pt x="202" y="29"/>
                </a:lnTo>
                <a:lnTo>
                  <a:pt x="204" y="31"/>
                </a:lnTo>
                <a:lnTo>
                  <a:pt x="204" y="37"/>
                </a:lnTo>
                <a:lnTo>
                  <a:pt x="204" y="42"/>
                </a:lnTo>
                <a:lnTo>
                  <a:pt x="212" y="56"/>
                </a:lnTo>
                <a:lnTo>
                  <a:pt x="212" y="74"/>
                </a:lnTo>
                <a:lnTo>
                  <a:pt x="207" y="90"/>
                </a:lnTo>
                <a:lnTo>
                  <a:pt x="197" y="103"/>
                </a:lnTo>
                <a:lnTo>
                  <a:pt x="186" y="111"/>
                </a:lnTo>
                <a:lnTo>
                  <a:pt x="173" y="117"/>
                </a:lnTo>
                <a:lnTo>
                  <a:pt x="173" y="119"/>
                </a:lnTo>
                <a:lnTo>
                  <a:pt x="183" y="181"/>
                </a:lnTo>
                <a:lnTo>
                  <a:pt x="185" y="186"/>
                </a:lnTo>
                <a:lnTo>
                  <a:pt x="186" y="186"/>
                </a:lnTo>
                <a:lnTo>
                  <a:pt x="189" y="186"/>
                </a:lnTo>
                <a:lnTo>
                  <a:pt x="193" y="186"/>
                </a:lnTo>
                <a:lnTo>
                  <a:pt x="210" y="194"/>
                </a:lnTo>
                <a:lnTo>
                  <a:pt x="230" y="205"/>
                </a:lnTo>
                <a:lnTo>
                  <a:pt x="247" y="218"/>
                </a:lnTo>
                <a:lnTo>
                  <a:pt x="260" y="232"/>
                </a:lnTo>
                <a:lnTo>
                  <a:pt x="263" y="240"/>
                </a:lnTo>
                <a:lnTo>
                  <a:pt x="265" y="240"/>
                </a:lnTo>
                <a:lnTo>
                  <a:pt x="268" y="244"/>
                </a:lnTo>
                <a:lnTo>
                  <a:pt x="274" y="265"/>
                </a:lnTo>
                <a:lnTo>
                  <a:pt x="274" y="285"/>
                </a:lnTo>
                <a:lnTo>
                  <a:pt x="266" y="305"/>
                </a:lnTo>
                <a:lnTo>
                  <a:pt x="254" y="324"/>
                </a:lnTo>
                <a:lnTo>
                  <a:pt x="238" y="337"/>
                </a:lnTo>
                <a:lnTo>
                  <a:pt x="218" y="346"/>
                </a:lnTo>
                <a:lnTo>
                  <a:pt x="199" y="354"/>
                </a:lnTo>
                <a:lnTo>
                  <a:pt x="177" y="359"/>
                </a:lnTo>
                <a:lnTo>
                  <a:pt x="167" y="458"/>
                </a:lnTo>
                <a:lnTo>
                  <a:pt x="151" y="556"/>
                </a:lnTo>
                <a:lnTo>
                  <a:pt x="149" y="559"/>
                </a:lnTo>
                <a:lnTo>
                  <a:pt x="148" y="561"/>
                </a:lnTo>
                <a:lnTo>
                  <a:pt x="145" y="561"/>
                </a:lnTo>
                <a:lnTo>
                  <a:pt x="141" y="561"/>
                </a:lnTo>
                <a:lnTo>
                  <a:pt x="138" y="561"/>
                </a:lnTo>
                <a:lnTo>
                  <a:pt x="137" y="559"/>
                </a:lnTo>
                <a:lnTo>
                  <a:pt x="135" y="556"/>
                </a:lnTo>
                <a:lnTo>
                  <a:pt x="119" y="467"/>
                </a:lnTo>
                <a:lnTo>
                  <a:pt x="103" y="377"/>
                </a:lnTo>
                <a:lnTo>
                  <a:pt x="103" y="370"/>
                </a:lnTo>
                <a:lnTo>
                  <a:pt x="103" y="366"/>
                </a:lnTo>
                <a:lnTo>
                  <a:pt x="77" y="362"/>
                </a:lnTo>
                <a:lnTo>
                  <a:pt x="53" y="354"/>
                </a:lnTo>
                <a:lnTo>
                  <a:pt x="32" y="341"/>
                </a:lnTo>
                <a:lnTo>
                  <a:pt x="16" y="325"/>
                </a:lnTo>
                <a:lnTo>
                  <a:pt x="5" y="306"/>
                </a:lnTo>
                <a:lnTo>
                  <a:pt x="0" y="285"/>
                </a:lnTo>
                <a:lnTo>
                  <a:pt x="2" y="263"/>
                </a:lnTo>
                <a:lnTo>
                  <a:pt x="0" y="249"/>
                </a:lnTo>
                <a:lnTo>
                  <a:pt x="5" y="234"/>
                </a:lnTo>
                <a:lnTo>
                  <a:pt x="16" y="223"/>
                </a:lnTo>
                <a:lnTo>
                  <a:pt x="29" y="213"/>
                </a:lnTo>
                <a:lnTo>
                  <a:pt x="44" y="205"/>
                </a:lnTo>
                <a:lnTo>
                  <a:pt x="60" y="199"/>
                </a:lnTo>
                <a:lnTo>
                  <a:pt x="76" y="192"/>
                </a:lnTo>
                <a:lnTo>
                  <a:pt x="80" y="160"/>
                </a:lnTo>
                <a:lnTo>
                  <a:pt x="88" y="128"/>
                </a:lnTo>
                <a:lnTo>
                  <a:pt x="68" y="125"/>
                </a:lnTo>
                <a:lnTo>
                  <a:pt x="52" y="115"/>
                </a:lnTo>
                <a:lnTo>
                  <a:pt x="39" y="101"/>
                </a:lnTo>
                <a:lnTo>
                  <a:pt x="34" y="83"/>
                </a:lnTo>
                <a:lnTo>
                  <a:pt x="36" y="66"/>
                </a:lnTo>
                <a:lnTo>
                  <a:pt x="40" y="47"/>
                </a:lnTo>
                <a:lnTo>
                  <a:pt x="40" y="43"/>
                </a:lnTo>
                <a:lnTo>
                  <a:pt x="40" y="42"/>
                </a:lnTo>
                <a:lnTo>
                  <a:pt x="42" y="40"/>
                </a:lnTo>
                <a:lnTo>
                  <a:pt x="50" y="22"/>
                </a:lnTo>
                <a:lnTo>
                  <a:pt x="63" y="11"/>
                </a:lnTo>
                <a:lnTo>
                  <a:pt x="80" y="3"/>
                </a:lnTo>
                <a:lnTo>
                  <a:pt x="101" y="0"/>
                </a:lnTo>
                <a:lnTo>
                  <a:pt x="12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05250" y="921582"/>
            <a:ext cx="11381501" cy="5585262"/>
            <a:chOff x="539565" y="928762"/>
            <a:chExt cx="11381501" cy="5585262"/>
          </a:xfrm>
        </p:grpSpPr>
        <p:sp>
          <p:nvSpPr>
            <p:cNvPr id="70" name="Freeform 58"/>
            <p:cNvSpPr>
              <a:spLocks/>
            </p:cNvSpPr>
            <p:nvPr/>
          </p:nvSpPr>
          <p:spPr bwMode="auto">
            <a:xfrm rot="10800000" flipH="1" flipV="1">
              <a:off x="544423" y="928762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8"/>
            <p:cNvSpPr>
              <a:spLocks/>
            </p:cNvSpPr>
            <p:nvPr/>
          </p:nvSpPr>
          <p:spPr bwMode="auto">
            <a:xfrm rot="10800000" flipH="1" flipV="1">
              <a:off x="544423" y="6352538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8"/>
            <p:cNvSpPr>
              <a:spLocks/>
            </p:cNvSpPr>
            <p:nvPr/>
          </p:nvSpPr>
          <p:spPr bwMode="auto">
            <a:xfrm rot="5400000" flipH="1" flipV="1">
              <a:off x="-2197914" y="3723969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8"/>
            <p:cNvSpPr>
              <a:spLocks/>
            </p:cNvSpPr>
            <p:nvPr/>
          </p:nvSpPr>
          <p:spPr bwMode="auto">
            <a:xfrm rot="5400000" flipH="1" flipV="1">
              <a:off x="9130231" y="3666241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7D736A01-34D1-492F-BB8C-FE6F82677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788" y="1065707"/>
            <a:ext cx="9713645" cy="494398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403928-73A7-41DF-A5A7-FE7BE43D3910}"/>
              </a:ext>
            </a:extLst>
          </p:cNvPr>
          <p:cNvSpPr/>
          <p:nvPr/>
        </p:nvSpPr>
        <p:spPr>
          <a:xfrm>
            <a:off x="2765623" y="6009691"/>
            <a:ext cx="7789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https://www.kaggle.com/xainano/handwrittenmathsymbols/data</a:t>
            </a:r>
          </a:p>
        </p:txBody>
      </p:sp>
    </p:spTree>
    <p:extLst>
      <p:ext uri="{BB962C8B-B14F-4D97-AF65-F5344CB8AC3E}">
        <p14:creationId xmlns:p14="http://schemas.microsoft.com/office/powerpoint/2010/main" val="3379541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858"/>
          <p:cNvSpPr>
            <a:spLocks noEditPoints="1"/>
          </p:cNvSpPr>
          <p:nvPr/>
        </p:nvSpPr>
        <p:spPr bwMode="auto">
          <a:xfrm flipV="1">
            <a:off x="222690" y="109471"/>
            <a:ext cx="956018" cy="387788"/>
          </a:xfrm>
          <a:custGeom>
            <a:avLst/>
            <a:gdLst>
              <a:gd name="T0" fmla="*/ 183 w 270"/>
              <a:gd name="T1" fmla="*/ 27 h 146"/>
              <a:gd name="T2" fmla="*/ 182 w 270"/>
              <a:gd name="T3" fmla="*/ 44 h 146"/>
              <a:gd name="T4" fmla="*/ 181 w 270"/>
              <a:gd name="T5" fmla="*/ 46 h 146"/>
              <a:gd name="T6" fmla="*/ 123 w 270"/>
              <a:gd name="T7" fmla="*/ 48 h 146"/>
              <a:gd name="T8" fmla="*/ 10 w 270"/>
              <a:gd name="T9" fmla="*/ 45 h 146"/>
              <a:gd name="T10" fmla="*/ 22 w 270"/>
              <a:gd name="T11" fmla="*/ 78 h 146"/>
              <a:gd name="T12" fmla="*/ 21 w 270"/>
              <a:gd name="T13" fmla="*/ 112 h 146"/>
              <a:gd name="T14" fmla="*/ 186 w 270"/>
              <a:gd name="T15" fmla="*/ 105 h 146"/>
              <a:gd name="T16" fmla="*/ 188 w 270"/>
              <a:gd name="T17" fmla="*/ 107 h 146"/>
              <a:gd name="T18" fmla="*/ 188 w 270"/>
              <a:gd name="T19" fmla="*/ 108 h 146"/>
              <a:gd name="T20" fmla="*/ 225 w 270"/>
              <a:gd name="T21" fmla="*/ 104 h 146"/>
              <a:gd name="T22" fmla="*/ 242 w 270"/>
              <a:gd name="T23" fmla="*/ 54 h 146"/>
              <a:gd name="T24" fmla="*/ 183 w 270"/>
              <a:gd name="T25" fmla="*/ 11 h 146"/>
              <a:gd name="T26" fmla="*/ 183 w 270"/>
              <a:gd name="T27" fmla="*/ 0 h 146"/>
              <a:gd name="T28" fmla="*/ 247 w 270"/>
              <a:gd name="T29" fmla="*/ 50 h 146"/>
              <a:gd name="T30" fmla="*/ 270 w 270"/>
              <a:gd name="T31" fmla="*/ 71 h 146"/>
              <a:gd name="T32" fmla="*/ 268 w 270"/>
              <a:gd name="T33" fmla="*/ 75 h 146"/>
              <a:gd name="T34" fmla="*/ 190 w 270"/>
              <a:gd name="T35" fmla="*/ 144 h 146"/>
              <a:gd name="T36" fmla="*/ 187 w 270"/>
              <a:gd name="T37" fmla="*/ 146 h 146"/>
              <a:gd name="T38" fmla="*/ 183 w 270"/>
              <a:gd name="T39" fmla="*/ 144 h 146"/>
              <a:gd name="T40" fmla="*/ 182 w 270"/>
              <a:gd name="T41" fmla="*/ 142 h 146"/>
              <a:gd name="T42" fmla="*/ 99 w 270"/>
              <a:gd name="T43" fmla="*/ 116 h 146"/>
              <a:gd name="T44" fmla="*/ 16 w 270"/>
              <a:gd name="T45" fmla="*/ 118 h 146"/>
              <a:gd name="T46" fmla="*/ 13 w 270"/>
              <a:gd name="T47" fmla="*/ 116 h 146"/>
              <a:gd name="T48" fmla="*/ 17 w 270"/>
              <a:gd name="T49" fmla="*/ 96 h 146"/>
              <a:gd name="T50" fmla="*/ 10 w 270"/>
              <a:gd name="T51" fmla="*/ 59 h 146"/>
              <a:gd name="T52" fmla="*/ 0 w 270"/>
              <a:gd name="T53" fmla="*/ 42 h 146"/>
              <a:gd name="T54" fmla="*/ 0 w 270"/>
              <a:gd name="T55" fmla="*/ 38 h 146"/>
              <a:gd name="T56" fmla="*/ 4 w 270"/>
              <a:gd name="T57" fmla="*/ 37 h 146"/>
              <a:gd name="T58" fmla="*/ 89 w 270"/>
              <a:gd name="T59" fmla="*/ 41 h 146"/>
              <a:gd name="T60" fmla="*/ 175 w 270"/>
              <a:gd name="T61" fmla="*/ 40 h 146"/>
              <a:gd name="T62" fmla="*/ 177 w 270"/>
              <a:gd name="T63" fmla="*/ 4 h 146"/>
              <a:gd name="T64" fmla="*/ 178 w 270"/>
              <a:gd name="T65" fmla="*/ 2 h 146"/>
              <a:gd name="T66" fmla="*/ 181 w 270"/>
              <a:gd name="T6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0" h="146">
                <a:moveTo>
                  <a:pt x="183" y="11"/>
                </a:moveTo>
                <a:lnTo>
                  <a:pt x="183" y="27"/>
                </a:lnTo>
                <a:lnTo>
                  <a:pt x="182" y="42"/>
                </a:lnTo>
                <a:lnTo>
                  <a:pt x="182" y="44"/>
                </a:lnTo>
                <a:lnTo>
                  <a:pt x="181" y="45"/>
                </a:lnTo>
                <a:lnTo>
                  <a:pt x="181" y="46"/>
                </a:lnTo>
                <a:lnTo>
                  <a:pt x="178" y="46"/>
                </a:lnTo>
                <a:lnTo>
                  <a:pt x="123" y="48"/>
                </a:lnTo>
                <a:lnTo>
                  <a:pt x="67" y="49"/>
                </a:lnTo>
                <a:lnTo>
                  <a:pt x="10" y="45"/>
                </a:lnTo>
                <a:lnTo>
                  <a:pt x="18" y="61"/>
                </a:lnTo>
                <a:lnTo>
                  <a:pt x="22" y="78"/>
                </a:lnTo>
                <a:lnTo>
                  <a:pt x="24" y="95"/>
                </a:lnTo>
                <a:lnTo>
                  <a:pt x="21" y="112"/>
                </a:lnTo>
                <a:lnTo>
                  <a:pt x="103" y="108"/>
                </a:lnTo>
                <a:lnTo>
                  <a:pt x="186" y="105"/>
                </a:lnTo>
                <a:lnTo>
                  <a:pt x="187" y="105"/>
                </a:lnTo>
                <a:lnTo>
                  <a:pt x="188" y="107"/>
                </a:lnTo>
                <a:lnTo>
                  <a:pt x="188" y="107"/>
                </a:lnTo>
                <a:lnTo>
                  <a:pt x="188" y="108"/>
                </a:lnTo>
                <a:lnTo>
                  <a:pt x="188" y="137"/>
                </a:lnTo>
                <a:lnTo>
                  <a:pt x="225" y="104"/>
                </a:lnTo>
                <a:lnTo>
                  <a:pt x="262" y="72"/>
                </a:lnTo>
                <a:lnTo>
                  <a:pt x="242" y="54"/>
                </a:lnTo>
                <a:lnTo>
                  <a:pt x="221" y="38"/>
                </a:lnTo>
                <a:lnTo>
                  <a:pt x="183" y="11"/>
                </a:lnTo>
                <a:close/>
                <a:moveTo>
                  <a:pt x="181" y="0"/>
                </a:moveTo>
                <a:lnTo>
                  <a:pt x="183" y="0"/>
                </a:lnTo>
                <a:lnTo>
                  <a:pt x="224" y="32"/>
                </a:lnTo>
                <a:lnTo>
                  <a:pt x="247" y="50"/>
                </a:lnTo>
                <a:lnTo>
                  <a:pt x="268" y="70"/>
                </a:lnTo>
                <a:lnTo>
                  <a:pt x="270" y="71"/>
                </a:lnTo>
                <a:lnTo>
                  <a:pt x="270" y="72"/>
                </a:lnTo>
                <a:lnTo>
                  <a:pt x="268" y="75"/>
                </a:lnTo>
                <a:lnTo>
                  <a:pt x="229" y="109"/>
                </a:lnTo>
                <a:lnTo>
                  <a:pt x="190" y="144"/>
                </a:lnTo>
                <a:lnTo>
                  <a:pt x="188" y="146"/>
                </a:lnTo>
                <a:lnTo>
                  <a:pt x="187" y="146"/>
                </a:lnTo>
                <a:lnTo>
                  <a:pt x="185" y="146"/>
                </a:lnTo>
                <a:lnTo>
                  <a:pt x="183" y="144"/>
                </a:lnTo>
                <a:lnTo>
                  <a:pt x="182" y="144"/>
                </a:lnTo>
                <a:lnTo>
                  <a:pt x="182" y="142"/>
                </a:lnTo>
                <a:lnTo>
                  <a:pt x="182" y="112"/>
                </a:lnTo>
                <a:lnTo>
                  <a:pt x="99" y="116"/>
                </a:lnTo>
                <a:lnTo>
                  <a:pt x="17" y="118"/>
                </a:lnTo>
                <a:lnTo>
                  <a:pt x="16" y="118"/>
                </a:lnTo>
                <a:lnTo>
                  <a:pt x="14" y="117"/>
                </a:lnTo>
                <a:lnTo>
                  <a:pt x="13" y="116"/>
                </a:lnTo>
                <a:lnTo>
                  <a:pt x="13" y="114"/>
                </a:lnTo>
                <a:lnTo>
                  <a:pt x="17" y="96"/>
                </a:lnTo>
                <a:lnTo>
                  <a:pt x="16" y="78"/>
                </a:lnTo>
                <a:lnTo>
                  <a:pt x="10" y="59"/>
                </a:lnTo>
                <a:lnTo>
                  <a:pt x="1" y="44"/>
                </a:lnTo>
                <a:lnTo>
                  <a:pt x="0" y="42"/>
                </a:lnTo>
                <a:lnTo>
                  <a:pt x="0" y="40"/>
                </a:lnTo>
                <a:lnTo>
                  <a:pt x="0" y="38"/>
                </a:lnTo>
                <a:lnTo>
                  <a:pt x="3" y="37"/>
                </a:lnTo>
                <a:lnTo>
                  <a:pt x="4" y="37"/>
                </a:lnTo>
                <a:lnTo>
                  <a:pt x="47" y="41"/>
                </a:lnTo>
                <a:lnTo>
                  <a:pt x="89" y="41"/>
                </a:lnTo>
                <a:lnTo>
                  <a:pt x="132" y="40"/>
                </a:lnTo>
                <a:lnTo>
                  <a:pt x="175" y="40"/>
                </a:lnTo>
                <a:lnTo>
                  <a:pt x="177" y="21"/>
                </a:lnTo>
                <a:lnTo>
                  <a:pt x="177" y="4"/>
                </a:lnTo>
                <a:lnTo>
                  <a:pt x="177" y="3"/>
                </a:lnTo>
                <a:lnTo>
                  <a:pt x="178" y="2"/>
                </a:lnTo>
                <a:lnTo>
                  <a:pt x="179" y="0"/>
                </a:lnTo>
                <a:lnTo>
                  <a:pt x="18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457003" y="41755"/>
            <a:ext cx="3293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Preprocessing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 rot="16200000">
            <a:off x="10273353" y="-18839"/>
            <a:ext cx="2230867" cy="1606426"/>
            <a:chOff x="9020334" y="4223834"/>
            <a:chExt cx="3720008" cy="2678742"/>
          </a:xfrm>
        </p:grpSpPr>
        <p:sp>
          <p:nvSpPr>
            <p:cNvPr id="59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 rot="16200000" flipH="1" flipV="1">
            <a:off x="-335545" y="5262210"/>
            <a:ext cx="2230867" cy="1606426"/>
            <a:chOff x="9020334" y="4223834"/>
            <a:chExt cx="3720008" cy="2678742"/>
          </a:xfrm>
        </p:grpSpPr>
        <p:sp>
          <p:nvSpPr>
            <p:cNvPr id="64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8" name="Freeform 58"/>
          <p:cNvSpPr>
            <a:spLocks/>
          </p:cNvSpPr>
          <p:nvPr/>
        </p:nvSpPr>
        <p:spPr bwMode="auto">
          <a:xfrm rot="10800000" flipH="1" flipV="1">
            <a:off x="1178708" y="577738"/>
            <a:ext cx="9235292" cy="45719"/>
          </a:xfrm>
          <a:custGeom>
            <a:avLst/>
            <a:gdLst>
              <a:gd name="T0" fmla="*/ 264 w 317"/>
              <a:gd name="T1" fmla="*/ 0 h 24"/>
              <a:gd name="T2" fmla="*/ 314 w 317"/>
              <a:gd name="T3" fmla="*/ 4 h 24"/>
              <a:gd name="T4" fmla="*/ 316 w 317"/>
              <a:gd name="T5" fmla="*/ 6 h 24"/>
              <a:gd name="T6" fmla="*/ 317 w 317"/>
              <a:gd name="T7" fmla="*/ 8 h 24"/>
              <a:gd name="T8" fmla="*/ 317 w 317"/>
              <a:gd name="T9" fmla="*/ 9 h 24"/>
              <a:gd name="T10" fmla="*/ 317 w 317"/>
              <a:gd name="T11" fmla="*/ 12 h 24"/>
              <a:gd name="T12" fmla="*/ 314 w 317"/>
              <a:gd name="T13" fmla="*/ 14 h 24"/>
              <a:gd name="T14" fmla="*/ 312 w 317"/>
              <a:gd name="T15" fmla="*/ 16 h 24"/>
              <a:gd name="T16" fmla="*/ 261 w 317"/>
              <a:gd name="T17" fmla="*/ 19 h 24"/>
              <a:gd name="T18" fmla="*/ 208 w 317"/>
              <a:gd name="T19" fmla="*/ 17 h 24"/>
              <a:gd name="T20" fmla="*/ 157 w 317"/>
              <a:gd name="T21" fmla="*/ 17 h 24"/>
              <a:gd name="T22" fmla="*/ 3 w 317"/>
              <a:gd name="T23" fmla="*/ 24 h 24"/>
              <a:gd name="T24" fmla="*/ 1 w 317"/>
              <a:gd name="T25" fmla="*/ 24 h 24"/>
              <a:gd name="T26" fmla="*/ 0 w 317"/>
              <a:gd name="T27" fmla="*/ 22 h 24"/>
              <a:gd name="T28" fmla="*/ 0 w 317"/>
              <a:gd name="T29" fmla="*/ 19 h 24"/>
              <a:gd name="T30" fmla="*/ 0 w 317"/>
              <a:gd name="T31" fmla="*/ 17 h 24"/>
              <a:gd name="T32" fmla="*/ 1 w 317"/>
              <a:gd name="T33" fmla="*/ 16 h 24"/>
              <a:gd name="T34" fmla="*/ 3 w 317"/>
              <a:gd name="T35" fmla="*/ 14 h 24"/>
              <a:gd name="T36" fmla="*/ 83 w 317"/>
              <a:gd name="T37" fmla="*/ 8 h 24"/>
              <a:gd name="T38" fmla="*/ 163 w 317"/>
              <a:gd name="T39" fmla="*/ 3 h 24"/>
              <a:gd name="T40" fmla="*/ 213 w 317"/>
              <a:gd name="T41" fmla="*/ 1 h 24"/>
              <a:gd name="T42" fmla="*/ 264 w 317"/>
              <a:gd name="T4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7" h="24">
                <a:moveTo>
                  <a:pt x="264" y="0"/>
                </a:moveTo>
                <a:lnTo>
                  <a:pt x="314" y="4"/>
                </a:lnTo>
                <a:lnTo>
                  <a:pt x="316" y="6"/>
                </a:lnTo>
                <a:lnTo>
                  <a:pt x="317" y="8"/>
                </a:lnTo>
                <a:lnTo>
                  <a:pt x="317" y="9"/>
                </a:lnTo>
                <a:lnTo>
                  <a:pt x="317" y="12"/>
                </a:lnTo>
                <a:lnTo>
                  <a:pt x="314" y="14"/>
                </a:lnTo>
                <a:lnTo>
                  <a:pt x="312" y="16"/>
                </a:lnTo>
                <a:lnTo>
                  <a:pt x="261" y="19"/>
                </a:lnTo>
                <a:lnTo>
                  <a:pt x="208" y="17"/>
                </a:lnTo>
                <a:lnTo>
                  <a:pt x="157" y="17"/>
                </a:lnTo>
                <a:lnTo>
                  <a:pt x="3" y="24"/>
                </a:lnTo>
                <a:lnTo>
                  <a:pt x="1" y="24"/>
                </a:lnTo>
                <a:lnTo>
                  <a:pt x="0" y="22"/>
                </a:lnTo>
                <a:lnTo>
                  <a:pt x="0" y="19"/>
                </a:lnTo>
                <a:lnTo>
                  <a:pt x="0" y="17"/>
                </a:lnTo>
                <a:lnTo>
                  <a:pt x="1" y="16"/>
                </a:lnTo>
                <a:lnTo>
                  <a:pt x="3" y="14"/>
                </a:lnTo>
                <a:lnTo>
                  <a:pt x="83" y="8"/>
                </a:lnTo>
                <a:lnTo>
                  <a:pt x="163" y="3"/>
                </a:lnTo>
                <a:lnTo>
                  <a:pt x="213" y="1"/>
                </a:lnTo>
                <a:lnTo>
                  <a:pt x="26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Freeform 41"/>
          <p:cNvSpPr>
            <a:spLocks noEditPoints="1"/>
          </p:cNvSpPr>
          <p:nvPr/>
        </p:nvSpPr>
        <p:spPr bwMode="auto">
          <a:xfrm rot="1974343">
            <a:off x="9731859" y="72033"/>
            <a:ext cx="302545" cy="510168"/>
          </a:xfrm>
          <a:custGeom>
            <a:avLst/>
            <a:gdLst>
              <a:gd name="T0" fmla="*/ 117 w 274"/>
              <a:gd name="T1" fmla="*/ 370 h 561"/>
              <a:gd name="T2" fmla="*/ 121 w 274"/>
              <a:gd name="T3" fmla="*/ 386 h 561"/>
              <a:gd name="T4" fmla="*/ 145 w 274"/>
              <a:gd name="T5" fmla="*/ 505 h 561"/>
              <a:gd name="T6" fmla="*/ 255 w 274"/>
              <a:gd name="T7" fmla="*/ 268 h 561"/>
              <a:gd name="T8" fmla="*/ 201 w 274"/>
              <a:gd name="T9" fmla="*/ 313 h 561"/>
              <a:gd name="T10" fmla="*/ 96 w 274"/>
              <a:gd name="T11" fmla="*/ 329 h 561"/>
              <a:gd name="T12" fmla="*/ 8 w 274"/>
              <a:gd name="T13" fmla="*/ 281 h 561"/>
              <a:gd name="T14" fmla="*/ 64 w 274"/>
              <a:gd name="T15" fmla="*/ 341 h 561"/>
              <a:gd name="T16" fmla="*/ 114 w 274"/>
              <a:gd name="T17" fmla="*/ 349 h 561"/>
              <a:gd name="T18" fmla="*/ 154 w 274"/>
              <a:gd name="T19" fmla="*/ 348 h 561"/>
              <a:gd name="T20" fmla="*/ 231 w 274"/>
              <a:gd name="T21" fmla="*/ 322 h 561"/>
              <a:gd name="T22" fmla="*/ 258 w 274"/>
              <a:gd name="T23" fmla="*/ 260 h 561"/>
              <a:gd name="T24" fmla="*/ 189 w 274"/>
              <a:gd name="T25" fmla="*/ 240 h 561"/>
              <a:gd name="T26" fmla="*/ 181 w 274"/>
              <a:gd name="T27" fmla="*/ 244 h 561"/>
              <a:gd name="T28" fmla="*/ 132 w 274"/>
              <a:gd name="T29" fmla="*/ 261 h 561"/>
              <a:gd name="T30" fmla="*/ 77 w 274"/>
              <a:gd name="T31" fmla="*/ 245 h 561"/>
              <a:gd name="T32" fmla="*/ 74 w 274"/>
              <a:gd name="T33" fmla="*/ 207 h 561"/>
              <a:gd name="T34" fmla="*/ 20 w 274"/>
              <a:gd name="T35" fmla="*/ 255 h 561"/>
              <a:gd name="T36" fmla="*/ 63 w 274"/>
              <a:gd name="T37" fmla="*/ 301 h 561"/>
              <a:gd name="T38" fmla="*/ 164 w 274"/>
              <a:gd name="T39" fmla="*/ 308 h 561"/>
              <a:gd name="T40" fmla="*/ 239 w 274"/>
              <a:gd name="T41" fmla="*/ 261 h 561"/>
              <a:gd name="T42" fmla="*/ 209 w 274"/>
              <a:gd name="T43" fmla="*/ 213 h 561"/>
              <a:gd name="T44" fmla="*/ 100 w 274"/>
              <a:gd name="T45" fmla="*/ 130 h 561"/>
              <a:gd name="T46" fmla="*/ 133 w 274"/>
              <a:gd name="T47" fmla="*/ 245 h 561"/>
              <a:gd name="T48" fmla="*/ 170 w 274"/>
              <a:gd name="T49" fmla="*/ 210 h 561"/>
              <a:gd name="T50" fmla="*/ 199 w 274"/>
              <a:gd name="T51" fmla="*/ 63 h 561"/>
              <a:gd name="T52" fmla="*/ 129 w 274"/>
              <a:gd name="T53" fmla="*/ 98 h 561"/>
              <a:gd name="T54" fmla="*/ 58 w 274"/>
              <a:gd name="T55" fmla="*/ 82 h 561"/>
              <a:gd name="T56" fmla="*/ 60 w 274"/>
              <a:gd name="T57" fmla="*/ 106 h 561"/>
              <a:gd name="T58" fmla="*/ 135 w 274"/>
              <a:gd name="T59" fmla="*/ 114 h 561"/>
              <a:gd name="T60" fmla="*/ 193 w 274"/>
              <a:gd name="T61" fmla="*/ 88 h 561"/>
              <a:gd name="T62" fmla="*/ 95 w 274"/>
              <a:gd name="T63" fmla="*/ 21 h 561"/>
              <a:gd name="T64" fmla="*/ 63 w 274"/>
              <a:gd name="T65" fmla="*/ 61 h 561"/>
              <a:gd name="T66" fmla="*/ 135 w 274"/>
              <a:gd name="T67" fmla="*/ 79 h 561"/>
              <a:gd name="T68" fmla="*/ 185 w 274"/>
              <a:gd name="T69" fmla="*/ 35 h 561"/>
              <a:gd name="T70" fmla="*/ 114 w 274"/>
              <a:gd name="T71" fmla="*/ 18 h 561"/>
              <a:gd name="T72" fmla="*/ 183 w 274"/>
              <a:gd name="T73" fmla="*/ 13 h 561"/>
              <a:gd name="T74" fmla="*/ 202 w 274"/>
              <a:gd name="T75" fmla="*/ 29 h 561"/>
              <a:gd name="T76" fmla="*/ 212 w 274"/>
              <a:gd name="T77" fmla="*/ 56 h 561"/>
              <a:gd name="T78" fmla="*/ 186 w 274"/>
              <a:gd name="T79" fmla="*/ 111 h 561"/>
              <a:gd name="T80" fmla="*/ 185 w 274"/>
              <a:gd name="T81" fmla="*/ 186 h 561"/>
              <a:gd name="T82" fmla="*/ 210 w 274"/>
              <a:gd name="T83" fmla="*/ 194 h 561"/>
              <a:gd name="T84" fmla="*/ 263 w 274"/>
              <a:gd name="T85" fmla="*/ 240 h 561"/>
              <a:gd name="T86" fmla="*/ 274 w 274"/>
              <a:gd name="T87" fmla="*/ 285 h 561"/>
              <a:gd name="T88" fmla="*/ 218 w 274"/>
              <a:gd name="T89" fmla="*/ 346 h 561"/>
              <a:gd name="T90" fmla="*/ 151 w 274"/>
              <a:gd name="T91" fmla="*/ 556 h 561"/>
              <a:gd name="T92" fmla="*/ 141 w 274"/>
              <a:gd name="T93" fmla="*/ 561 h 561"/>
              <a:gd name="T94" fmla="*/ 119 w 274"/>
              <a:gd name="T95" fmla="*/ 467 h 561"/>
              <a:gd name="T96" fmla="*/ 77 w 274"/>
              <a:gd name="T97" fmla="*/ 362 h 561"/>
              <a:gd name="T98" fmla="*/ 5 w 274"/>
              <a:gd name="T99" fmla="*/ 306 h 561"/>
              <a:gd name="T100" fmla="*/ 5 w 274"/>
              <a:gd name="T101" fmla="*/ 234 h 561"/>
              <a:gd name="T102" fmla="*/ 60 w 274"/>
              <a:gd name="T103" fmla="*/ 199 h 561"/>
              <a:gd name="T104" fmla="*/ 68 w 274"/>
              <a:gd name="T105" fmla="*/ 125 h 561"/>
              <a:gd name="T106" fmla="*/ 36 w 274"/>
              <a:gd name="T107" fmla="*/ 66 h 561"/>
              <a:gd name="T108" fmla="*/ 42 w 274"/>
              <a:gd name="T109" fmla="*/ 40 h 561"/>
              <a:gd name="T110" fmla="*/ 101 w 274"/>
              <a:gd name="T111" fmla="*/ 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4" h="561">
                <a:moveTo>
                  <a:pt x="161" y="361"/>
                </a:moveTo>
                <a:lnTo>
                  <a:pt x="148" y="364"/>
                </a:lnTo>
                <a:lnTo>
                  <a:pt x="116" y="366"/>
                </a:lnTo>
                <a:lnTo>
                  <a:pt x="117" y="370"/>
                </a:lnTo>
                <a:lnTo>
                  <a:pt x="117" y="375"/>
                </a:lnTo>
                <a:lnTo>
                  <a:pt x="119" y="380"/>
                </a:lnTo>
                <a:lnTo>
                  <a:pt x="119" y="385"/>
                </a:lnTo>
                <a:lnTo>
                  <a:pt x="121" y="386"/>
                </a:lnTo>
                <a:lnTo>
                  <a:pt x="121" y="388"/>
                </a:lnTo>
                <a:lnTo>
                  <a:pt x="125" y="407"/>
                </a:lnTo>
                <a:lnTo>
                  <a:pt x="135" y="454"/>
                </a:lnTo>
                <a:lnTo>
                  <a:pt x="145" y="505"/>
                </a:lnTo>
                <a:lnTo>
                  <a:pt x="154" y="433"/>
                </a:lnTo>
                <a:lnTo>
                  <a:pt x="161" y="361"/>
                </a:lnTo>
                <a:close/>
                <a:moveTo>
                  <a:pt x="258" y="260"/>
                </a:moveTo>
                <a:lnTo>
                  <a:pt x="255" y="268"/>
                </a:lnTo>
                <a:lnTo>
                  <a:pt x="249" y="274"/>
                </a:lnTo>
                <a:lnTo>
                  <a:pt x="244" y="281"/>
                </a:lnTo>
                <a:lnTo>
                  <a:pt x="223" y="300"/>
                </a:lnTo>
                <a:lnTo>
                  <a:pt x="201" y="313"/>
                </a:lnTo>
                <a:lnTo>
                  <a:pt x="175" y="322"/>
                </a:lnTo>
                <a:lnTo>
                  <a:pt x="148" y="329"/>
                </a:lnTo>
                <a:lnTo>
                  <a:pt x="122" y="330"/>
                </a:lnTo>
                <a:lnTo>
                  <a:pt x="96" y="329"/>
                </a:lnTo>
                <a:lnTo>
                  <a:pt x="71" y="322"/>
                </a:lnTo>
                <a:lnTo>
                  <a:pt x="47" y="313"/>
                </a:lnTo>
                <a:lnTo>
                  <a:pt x="26" y="300"/>
                </a:lnTo>
                <a:lnTo>
                  <a:pt x="8" y="281"/>
                </a:lnTo>
                <a:lnTo>
                  <a:pt x="15" y="301"/>
                </a:lnTo>
                <a:lnTo>
                  <a:pt x="26" y="319"/>
                </a:lnTo>
                <a:lnTo>
                  <a:pt x="44" y="332"/>
                </a:lnTo>
                <a:lnTo>
                  <a:pt x="64" y="341"/>
                </a:lnTo>
                <a:lnTo>
                  <a:pt x="87" y="348"/>
                </a:lnTo>
                <a:lnTo>
                  <a:pt x="109" y="351"/>
                </a:lnTo>
                <a:lnTo>
                  <a:pt x="109" y="351"/>
                </a:lnTo>
                <a:lnTo>
                  <a:pt x="114" y="349"/>
                </a:lnTo>
                <a:lnTo>
                  <a:pt x="116" y="351"/>
                </a:lnTo>
                <a:lnTo>
                  <a:pt x="127" y="351"/>
                </a:lnTo>
                <a:lnTo>
                  <a:pt x="138" y="349"/>
                </a:lnTo>
                <a:lnTo>
                  <a:pt x="154" y="348"/>
                </a:lnTo>
                <a:lnTo>
                  <a:pt x="173" y="345"/>
                </a:lnTo>
                <a:lnTo>
                  <a:pt x="194" y="338"/>
                </a:lnTo>
                <a:lnTo>
                  <a:pt x="214" y="332"/>
                </a:lnTo>
                <a:lnTo>
                  <a:pt x="231" y="322"/>
                </a:lnTo>
                <a:lnTo>
                  <a:pt x="247" y="309"/>
                </a:lnTo>
                <a:lnTo>
                  <a:pt x="257" y="297"/>
                </a:lnTo>
                <a:lnTo>
                  <a:pt x="262" y="279"/>
                </a:lnTo>
                <a:lnTo>
                  <a:pt x="258" y="260"/>
                </a:lnTo>
                <a:close/>
                <a:moveTo>
                  <a:pt x="186" y="202"/>
                </a:moveTo>
                <a:lnTo>
                  <a:pt x="189" y="220"/>
                </a:lnTo>
                <a:lnTo>
                  <a:pt x="189" y="237"/>
                </a:lnTo>
                <a:lnTo>
                  <a:pt x="189" y="240"/>
                </a:lnTo>
                <a:lnTo>
                  <a:pt x="186" y="242"/>
                </a:lnTo>
                <a:lnTo>
                  <a:pt x="185" y="244"/>
                </a:lnTo>
                <a:lnTo>
                  <a:pt x="181" y="242"/>
                </a:lnTo>
                <a:lnTo>
                  <a:pt x="181" y="244"/>
                </a:lnTo>
                <a:lnTo>
                  <a:pt x="181" y="245"/>
                </a:lnTo>
                <a:lnTo>
                  <a:pt x="167" y="257"/>
                </a:lnTo>
                <a:lnTo>
                  <a:pt x="151" y="261"/>
                </a:lnTo>
                <a:lnTo>
                  <a:pt x="132" y="261"/>
                </a:lnTo>
                <a:lnTo>
                  <a:pt x="114" y="258"/>
                </a:lnTo>
                <a:lnTo>
                  <a:pt x="95" y="253"/>
                </a:lnTo>
                <a:lnTo>
                  <a:pt x="80" y="245"/>
                </a:lnTo>
                <a:lnTo>
                  <a:pt x="77" y="245"/>
                </a:lnTo>
                <a:lnTo>
                  <a:pt x="74" y="244"/>
                </a:lnTo>
                <a:lnTo>
                  <a:pt x="72" y="242"/>
                </a:lnTo>
                <a:lnTo>
                  <a:pt x="72" y="237"/>
                </a:lnTo>
                <a:lnTo>
                  <a:pt x="74" y="207"/>
                </a:lnTo>
                <a:lnTo>
                  <a:pt x="55" y="218"/>
                </a:lnTo>
                <a:lnTo>
                  <a:pt x="37" y="229"/>
                </a:lnTo>
                <a:lnTo>
                  <a:pt x="24" y="242"/>
                </a:lnTo>
                <a:lnTo>
                  <a:pt x="20" y="255"/>
                </a:lnTo>
                <a:lnTo>
                  <a:pt x="21" y="268"/>
                </a:lnTo>
                <a:lnTo>
                  <a:pt x="29" y="279"/>
                </a:lnTo>
                <a:lnTo>
                  <a:pt x="42" y="290"/>
                </a:lnTo>
                <a:lnTo>
                  <a:pt x="63" y="301"/>
                </a:lnTo>
                <a:lnTo>
                  <a:pt x="85" y="309"/>
                </a:lnTo>
                <a:lnTo>
                  <a:pt x="109" y="313"/>
                </a:lnTo>
                <a:lnTo>
                  <a:pt x="133" y="313"/>
                </a:lnTo>
                <a:lnTo>
                  <a:pt x="164" y="308"/>
                </a:lnTo>
                <a:lnTo>
                  <a:pt x="194" y="297"/>
                </a:lnTo>
                <a:lnTo>
                  <a:pt x="220" y="279"/>
                </a:lnTo>
                <a:lnTo>
                  <a:pt x="231" y="271"/>
                </a:lnTo>
                <a:lnTo>
                  <a:pt x="239" y="261"/>
                </a:lnTo>
                <a:lnTo>
                  <a:pt x="242" y="250"/>
                </a:lnTo>
                <a:lnTo>
                  <a:pt x="239" y="239"/>
                </a:lnTo>
                <a:lnTo>
                  <a:pt x="230" y="228"/>
                </a:lnTo>
                <a:lnTo>
                  <a:pt x="209" y="213"/>
                </a:lnTo>
                <a:lnTo>
                  <a:pt x="186" y="202"/>
                </a:lnTo>
                <a:close/>
                <a:moveTo>
                  <a:pt x="164" y="120"/>
                </a:moveTo>
                <a:lnTo>
                  <a:pt x="137" y="127"/>
                </a:lnTo>
                <a:lnTo>
                  <a:pt x="100" y="130"/>
                </a:lnTo>
                <a:lnTo>
                  <a:pt x="92" y="183"/>
                </a:lnTo>
                <a:lnTo>
                  <a:pt x="87" y="236"/>
                </a:lnTo>
                <a:lnTo>
                  <a:pt x="109" y="244"/>
                </a:lnTo>
                <a:lnTo>
                  <a:pt x="133" y="245"/>
                </a:lnTo>
                <a:lnTo>
                  <a:pt x="156" y="240"/>
                </a:lnTo>
                <a:lnTo>
                  <a:pt x="177" y="237"/>
                </a:lnTo>
                <a:lnTo>
                  <a:pt x="178" y="237"/>
                </a:lnTo>
                <a:lnTo>
                  <a:pt x="170" y="210"/>
                </a:lnTo>
                <a:lnTo>
                  <a:pt x="165" y="180"/>
                </a:lnTo>
                <a:lnTo>
                  <a:pt x="164" y="149"/>
                </a:lnTo>
                <a:lnTo>
                  <a:pt x="164" y="120"/>
                </a:lnTo>
                <a:close/>
                <a:moveTo>
                  <a:pt x="199" y="63"/>
                </a:moveTo>
                <a:lnTo>
                  <a:pt x="188" y="79"/>
                </a:lnTo>
                <a:lnTo>
                  <a:pt x="170" y="88"/>
                </a:lnTo>
                <a:lnTo>
                  <a:pt x="149" y="96"/>
                </a:lnTo>
                <a:lnTo>
                  <a:pt x="129" y="98"/>
                </a:lnTo>
                <a:lnTo>
                  <a:pt x="111" y="96"/>
                </a:lnTo>
                <a:lnTo>
                  <a:pt x="92" y="95"/>
                </a:lnTo>
                <a:lnTo>
                  <a:pt x="74" y="90"/>
                </a:lnTo>
                <a:lnTo>
                  <a:pt x="58" y="82"/>
                </a:lnTo>
                <a:lnTo>
                  <a:pt x="47" y="69"/>
                </a:lnTo>
                <a:lnTo>
                  <a:pt x="47" y="83"/>
                </a:lnTo>
                <a:lnTo>
                  <a:pt x="52" y="95"/>
                </a:lnTo>
                <a:lnTo>
                  <a:pt x="60" y="106"/>
                </a:lnTo>
                <a:lnTo>
                  <a:pt x="72" y="112"/>
                </a:lnTo>
                <a:lnTo>
                  <a:pt x="96" y="115"/>
                </a:lnTo>
                <a:lnTo>
                  <a:pt x="121" y="115"/>
                </a:lnTo>
                <a:lnTo>
                  <a:pt x="135" y="114"/>
                </a:lnTo>
                <a:lnTo>
                  <a:pt x="151" y="109"/>
                </a:lnTo>
                <a:lnTo>
                  <a:pt x="167" y="104"/>
                </a:lnTo>
                <a:lnTo>
                  <a:pt x="181" y="96"/>
                </a:lnTo>
                <a:lnTo>
                  <a:pt x="193" y="88"/>
                </a:lnTo>
                <a:lnTo>
                  <a:pt x="199" y="75"/>
                </a:lnTo>
                <a:lnTo>
                  <a:pt x="199" y="63"/>
                </a:lnTo>
                <a:close/>
                <a:moveTo>
                  <a:pt x="114" y="18"/>
                </a:moveTo>
                <a:lnTo>
                  <a:pt x="95" y="21"/>
                </a:lnTo>
                <a:lnTo>
                  <a:pt x="77" y="26"/>
                </a:lnTo>
                <a:lnTo>
                  <a:pt x="64" y="34"/>
                </a:lnTo>
                <a:lnTo>
                  <a:pt x="53" y="47"/>
                </a:lnTo>
                <a:lnTo>
                  <a:pt x="63" y="61"/>
                </a:lnTo>
                <a:lnTo>
                  <a:pt x="77" y="71"/>
                </a:lnTo>
                <a:lnTo>
                  <a:pt x="95" y="77"/>
                </a:lnTo>
                <a:lnTo>
                  <a:pt x="114" y="80"/>
                </a:lnTo>
                <a:lnTo>
                  <a:pt x="135" y="79"/>
                </a:lnTo>
                <a:lnTo>
                  <a:pt x="154" y="74"/>
                </a:lnTo>
                <a:lnTo>
                  <a:pt x="170" y="64"/>
                </a:lnTo>
                <a:lnTo>
                  <a:pt x="181" y="51"/>
                </a:lnTo>
                <a:lnTo>
                  <a:pt x="185" y="35"/>
                </a:lnTo>
                <a:lnTo>
                  <a:pt x="172" y="29"/>
                </a:lnTo>
                <a:lnTo>
                  <a:pt x="154" y="22"/>
                </a:lnTo>
                <a:lnTo>
                  <a:pt x="135" y="19"/>
                </a:lnTo>
                <a:lnTo>
                  <a:pt x="114" y="18"/>
                </a:lnTo>
                <a:close/>
                <a:moveTo>
                  <a:pt x="122" y="0"/>
                </a:moveTo>
                <a:lnTo>
                  <a:pt x="145" y="2"/>
                </a:lnTo>
                <a:lnTo>
                  <a:pt x="165" y="6"/>
                </a:lnTo>
                <a:lnTo>
                  <a:pt x="183" y="13"/>
                </a:lnTo>
                <a:lnTo>
                  <a:pt x="197" y="21"/>
                </a:lnTo>
                <a:lnTo>
                  <a:pt x="199" y="22"/>
                </a:lnTo>
                <a:lnTo>
                  <a:pt x="201" y="27"/>
                </a:lnTo>
                <a:lnTo>
                  <a:pt x="202" y="29"/>
                </a:lnTo>
                <a:lnTo>
                  <a:pt x="204" y="31"/>
                </a:lnTo>
                <a:lnTo>
                  <a:pt x="204" y="37"/>
                </a:lnTo>
                <a:lnTo>
                  <a:pt x="204" y="42"/>
                </a:lnTo>
                <a:lnTo>
                  <a:pt x="212" y="56"/>
                </a:lnTo>
                <a:lnTo>
                  <a:pt x="212" y="74"/>
                </a:lnTo>
                <a:lnTo>
                  <a:pt x="207" y="90"/>
                </a:lnTo>
                <a:lnTo>
                  <a:pt x="197" y="103"/>
                </a:lnTo>
                <a:lnTo>
                  <a:pt x="186" y="111"/>
                </a:lnTo>
                <a:lnTo>
                  <a:pt x="173" y="117"/>
                </a:lnTo>
                <a:lnTo>
                  <a:pt x="173" y="119"/>
                </a:lnTo>
                <a:lnTo>
                  <a:pt x="183" y="181"/>
                </a:lnTo>
                <a:lnTo>
                  <a:pt x="185" y="186"/>
                </a:lnTo>
                <a:lnTo>
                  <a:pt x="186" y="186"/>
                </a:lnTo>
                <a:lnTo>
                  <a:pt x="189" y="186"/>
                </a:lnTo>
                <a:lnTo>
                  <a:pt x="193" y="186"/>
                </a:lnTo>
                <a:lnTo>
                  <a:pt x="210" y="194"/>
                </a:lnTo>
                <a:lnTo>
                  <a:pt x="230" y="205"/>
                </a:lnTo>
                <a:lnTo>
                  <a:pt x="247" y="218"/>
                </a:lnTo>
                <a:lnTo>
                  <a:pt x="260" y="232"/>
                </a:lnTo>
                <a:lnTo>
                  <a:pt x="263" y="240"/>
                </a:lnTo>
                <a:lnTo>
                  <a:pt x="265" y="240"/>
                </a:lnTo>
                <a:lnTo>
                  <a:pt x="268" y="244"/>
                </a:lnTo>
                <a:lnTo>
                  <a:pt x="274" y="265"/>
                </a:lnTo>
                <a:lnTo>
                  <a:pt x="274" y="285"/>
                </a:lnTo>
                <a:lnTo>
                  <a:pt x="266" y="305"/>
                </a:lnTo>
                <a:lnTo>
                  <a:pt x="254" y="324"/>
                </a:lnTo>
                <a:lnTo>
                  <a:pt x="238" y="337"/>
                </a:lnTo>
                <a:lnTo>
                  <a:pt x="218" y="346"/>
                </a:lnTo>
                <a:lnTo>
                  <a:pt x="199" y="354"/>
                </a:lnTo>
                <a:lnTo>
                  <a:pt x="177" y="359"/>
                </a:lnTo>
                <a:lnTo>
                  <a:pt x="167" y="458"/>
                </a:lnTo>
                <a:lnTo>
                  <a:pt x="151" y="556"/>
                </a:lnTo>
                <a:lnTo>
                  <a:pt x="149" y="559"/>
                </a:lnTo>
                <a:lnTo>
                  <a:pt x="148" y="561"/>
                </a:lnTo>
                <a:lnTo>
                  <a:pt x="145" y="561"/>
                </a:lnTo>
                <a:lnTo>
                  <a:pt x="141" y="561"/>
                </a:lnTo>
                <a:lnTo>
                  <a:pt x="138" y="561"/>
                </a:lnTo>
                <a:lnTo>
                  <a:pt x="137" y="559"/>
                </a:lnTo>
                <a:lnTo>
                  <a:pt x="135" y="556"/>
                </a:lnTo>
                <a:lnTo>
                  <a:pt x="119" y="467"/>
                </a:lnTo>
                <a:lnTo>
                  <a:pt x="103" y="377"/>
                </a:lnTo>
                <a:lnTo>
                  <a:pt x="103" y="370"/>
                </a:lnTo>
                <a:lnTo>
                  <a:pt x="103" y="366"/>
                </a:lnTo>
                <a:lnTo>
                  <a:pt x="77" y="362"/>
                </a:lnTo>
                <a:lnTo>
                  <a:pt x="53" y="354"/>
                </a:lnTo>
                <a:lnTo>
                  <a:pt x="32" y="341"/>
                </a:lnTo>
                <a:lnTo>
                  <a:pt x="16" y="325"/>
                </a:lnTo>
                <a:lnTo>
                  <a:pt x="5" y="306"/>
                </a:lnTo>
                <a:lnTo>
                  <a:pt x="0" y="285"/>
                </a:lnTo>
                <a:lnTo>
                  <a:pt x="2" y="263"/>
                </a:lnTo>
                <a:lnTo>
                  <a:pt x="0" y="249"/>
                </a:lnTo>
                <a:lnTo>
                  <a:pt x="5" y="234"/>
                </a:lnTo>
                <a:lnTo>
                  <a:pt x="16" y="223"/>
                </a:lnTo>
                <a:lnTo>
                  <a:pt x="29" y="213"/>
                </a:lnTo>
                <a:lnTo>
                  <a:pt x="44" y="205"/>
                </a:lnTo>
                <a:lnTo>
                  <a:pt x="60" y="199"/>
                </a:lnTo>
                <a:lnTo>
                  <a:pt x="76" y="192"/>
                </a:lnTo>
                <a:lnTo>
                  <a:pt x="80" y="160"/>
                </a:lnTo>
                <a:lnTo>
                  <a:pt x="88" y="128"/>
                </a:lnTo>
                <a:lnTo>
                  <a:pt x="68" y="125"/>
                </a:lnTo>
                <a:lnTo>
                  <a:pt x="52" y="115"/>
                </a:lnTo>
                <a:lnTo>
                  <a:pt x="39" y="101"/>
                </a:lnTo>
                <a:lnTo>
                  <a:pt x="34" y="83"/>
                </a:lnTo>
                <a:lnTo>
                  <a:pt x="36" y="66"/>
                </a:lnTo>
                <a:lnTo>
                  <a:pt x="40" y="47"/>
                </a:lnTo>
                <a:lnTo>
                  <a:pt x="40" y="43"/>
                </a:lnTo>
                <a:lnTo>
                  <a:pt x="40" y="42"/>
                </a:lnTo>
                <a:lnTo>
                  <a:pt x="42" y="40"/>
                </a:lnTo>
                <a:lnTo>
                  <a:pt x="50" y="22"/>
                </a:lnTo>
                <a:lnTo>
                  <a:pt x="63" y="11"/>
                </a:lnTo>
                <a:lnTo>
                  <a:pt x="80" y="3"/>
                </a:lnTo>
                <a:lnTo>
                  <a:pt x="101" y="0"/>
                </a:lnTo>
                <a:lnTo>
                  <a:pt x="12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05250" y="921582"/>
            <a:ext cx="11381501" cy="5585262"/>
            <a:chOff x="539565" y="928762"/>
            <a:chExt cx="11381501" cy="5585262"/>
          </a:xfrm>
        </p:grpSpPr>
        <p:sp>
          <p:nvSpPr>
            <p:cNvPr id="70" name="Freeform 58"/>
            <p:cNvSpPr>
              <a:spLocks/>
            </p:cNvSpPr>
            <p:nvPr/>
          </p:nvSpPr>
          <p:spPr bwMode="auto">
            <a:xfrm rot="10800000" flipH="1" flipV="1">
              <a:off x="544423" y="928762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8"/>
            <p:cNvSpPr>
              <a:spLocks/>
            </p:cNvSpPr>
            <p:nvPr/>
          </p:nvSpPr>
          <p:spPr bwMode="auto">
            <a:xfrm rot="10800000" flipH="1" flipV="1">
              <a:off x="544423" y="6352538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8"/>
            <p:cNvSpPr>
              <a:spLocks/>
            </p:cNvSpPr>
            <p:nvPr/>
          </p:nvSpPr>
          <p:spPr bwMode="auto">
            <a:xfrm rot="5400000" flipH="1" flipV="1">
              <a:off x="-2197914" y="3723969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8"/>
            <p:cNvSpPr>
              <a:spLocks/>
            </p:cNvSpPr>
            <p:nvPr/>
          </p:nvSpPr>
          <p:spPr bwMode="auto">
            <a:xfrm rot="5400000" flipH="1" flipV="1">
              <a:off x="9130231" y="3666241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8A5FB35-678F-4879-9E00-DAB096C9D8C5}"/>
              </a:ext>
            </a:extLst>
          </p:cNvPr>
          <p:cNvSpPr txBox="1"/>
          <p:nvPr/>
        </p:nvSpPr>
        <p:spPr>
          <a:xfrm>
            <a:off x="3303270" y="2103814"/>
            <a:ext cx="55841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/>
              <a:t>375,974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FE9EF9-FB87-4A8A-B172-A07CC886DC41}"/>
              </a:ext>
            </a:extLst>
          </p:cNvPr>
          <p:cNvSpPr txBox="1"/>
          <p:nvPr/>
        </p:nvSpPr>
        <p:spPr>
          <a:xfrm>
            <a:off x="3241129" y="2644170"/>
            <a:ext cx="57084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accent5"/>
                </a:solidFill>
              </a:rPr>
              <a:t>244,080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BB180A-D948-4018-BAAD-E3A26D4848B3}"/>
              </a:ext>
            </a:extLst>
          </p:cNvPr>
          <p:cNvSpPr txBox="1"/>
          <p:nvPr/>
        </p:nvSpPr>
        <p:spPr>
          <a:xfrm>
            <a:off x="3626910" y="2756228"/>
            <a:ext cx="49368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rgbClr val="FF0000"/>
                </a:solidFill>
              </a:rPr>
              <a:t>44,000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9B368D-5FCD-4ECA-BBE2-3016DED7E37D}"/>
              </a:ext>
            </a:extLst>
          </p:cNvPr>
          <p:cNvSpPr txBox="1"/>
          <p:nvPr/>
        </p:nvSpPr>
        <p:spPr>
          <a:xfrm>
            <a:off x="2297927" y="4213830"/>
            <a:ext cx="804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0,1,2,3,4,5,6,7,8,9,div,equal,(,-,+,),sqrt,*,</a:t>
            </a:r>
            <a:r>
              <a:rPr lang="en-US" altLang="ko-KR" sz="3200" dirty="0" err="1"/>
              <a:t>x,y</a:t>
            </a:r>
            <a:endParaRPr lang="ko-KR" alt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D1E8A8-E639-4C25-8DB5-F0F72B459D9E}"/>
              </a:ext>
            </a:extLst>
          </p:cNvPr>
          <p:cNvSpPr txBox="1"/>
          <p:nvPr/>
        </p:nvSpPr>
        <p:spPr>
          <a:xfrm>
            <a:off x="2498399" y="4284265"/>
            <a:ext cx="7119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Train : 40000 / Validation : 4000</a:t>
            </a:r>
          </a:p>
        </p:txBody>
      </p:sp>
    </p:spTree>
    <p:extLst>
      <p:ext uri="{BB962C8B-B14F-4D97-AF65-F5344CB8AC3E}">
        <p14:creationId xmlns:p14="http://schemas.microsoft.com/office/powerpoint/2010/main" val="292420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5" grpId="0"/>
      <p:bldP spid="15" grpId="1"/>
      <p:bldP spid="35" grpId="0"/>
      <p:bldP spid="3" grpId="0"/>
      <p:bldP spid="3" grpId="1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858"/>
          <p:cNvSpPr>
            <a:spLocks noEditPoints="1"/>
          </p:cNvSpPr>
          <p:nvPr/>
        </p:nvSpPr>
        <p:spPr bwMode="auto">
          <a:xfrm flipV="1">
            <a:off x="222690" y="109471"/>
            <a:ext cx="956018" cy="387788"/>
          </a:xfrm>
          <a:custGeom>
            <a:avLst/>
            <a:gdLst>
              <a:gd name="T0" fmla="*/ 183 w 270"/>
              <a:gd name="T1" fmla="*/ 27 h 146"/>
              <a:gd name="T2" fmla="*/ 182 w 270"/>
              <a:gd name="T3" fmla="*/ 44 h 146"/>
              <a:gd name="T4" fmla="*/ 181 w 270"/>
              <a:gd name="T5" fmla="*/ 46 h 146"/>
              <a:gd name="T6" fmla="*/ 123 w 270"/>
              <a:gd name="T7" fmla="*/ 48 h 146"/>
              <a:gd name="T8" fmla="*/ 10 w 270"/>
              <a:gd name="T9" fmla="*/ 45 h 146"/>
              <a:gd name="T10" fmla="*/ 22 w 270"/>
              <a:gd name="T11" fmla="*/ 78 h 146"/>
              <a:gd name="T12" fmla="*/ 21 w 270"/>
              <a:gd name="T13" fmla="*/ 112 h 146"/>
              <a:gd name="T14" fmla="*/ 186 w 270"/>
              <a:gd name="T15" fmla="*/ 105 h 146"/>
              <a:gd name="T16" fmla="*/ 188 w 270"/>
              <a:gd name="T17" fmla="*/ 107 h 146"/>
              <a:gd name="T18" fmla="*/ 188 w 270"/>
              <a:gd name="T19" fmla="*/ 108 h 146"/>
              <a:gd name="T20" fmla="*/ 225 w 270"/>
              <a:gd name="T21" fmla="*/ 104 h 146"/>
              <a:gd name="T22" fmla="*/ 242 w 270"/>
              <a:gd name="T23" fmla="*/ 54 h 146"/>
              <a:gd name="T24" fmla="*/ 183 w 270"/>
              <a:gd name="T25" fmla="*/ 11 h 146"/>
              <a:gd name="T26" fmla="*/ 183 w 270"/>
              <a:gd name="T27" fmla="*/ 0 h 146"/>
              <a:gd name="T28" fmla="*/ 247 w 270"/>
              <a:gd name="T29" fmla="*/ 50 h 146"/>
              <a:gd name="T30" fmla="*/ 270 w 270"/>
              <a:gd name="T31" fmla="*/ 71 h 146"/>
              <a:gd name="T32" fmla="*/ 268 w 270"/>
              <a:gd name="T33" fmla="*/ 75 h 146"/>
              <a:gd name="T34" fmla="*/ 190 w 270"/>
              <a:gd name="T35" fmla="*/ 144 h 146"/>
              <a:gd name="T36" fmla="*/ 187 w 270"/>
              <a:gd name="T37" fmla="*/ 146 h 146"/>
              <a:gd name="T38" fmla="*/ 183 w 270"/>
              <a:gd name="T39" fmla="*/ 144 h 146"/>
              <a:gd name="T40" fmla="*/ 182 w 270"/>
              <a:gd name="T41" fmla="*/ 142 h 146"/>
              <a:gd name="T42" fmla="*/ 99 w 270"/>
              <a:gd name="T43" fmla="*/ 116 h 146"/>
              <a:gd name="T44" fmla="*/ 16 w 270"/>
              <a:gd name="T45" fmla="*/ 118 h 146"/>
              <a:gd name="T46" fmla="*/ 13 w 270"/>
              <a:gd name="T47" fmla="*/ 116 h 146"/>
              <a:gd name="T48" fmla="*/ 17 w 270"/>
              <a:gd name="T49" fmla="*/ 96 h 146"/>
              <a:gd name="T50" fmla="*/ 10 w 270"/>
              <a:gd name="T51" fmla="*/ 59 h 146"/>
              <a:gd name="T52" fmla="*/ 0 w 270"/>
              <a:gd name="T53" fmla="*/ 42 h 146"/>
              <a:gd name="T54" fmla="*/ 0 w 270"/>
              <a:gd name="T55" fmla="*/ 38 h 146"/>
              <a:gd name="T56" fmla="*/ 4 w 270"/>
              <a:gd name="T57" fmla="*/ 37 h 146"/>
              <a:gd name="T58" fmla="*/ 89 w 270"/>
              <a:gd name="T59" fmla="*/ 41 h 146"/>
              <a:gd name="T60" fmla="*/ 175 w 270"/>
              <a:gd name="T61" fmla="*/ 40 h 146"/>
              <a:gd name="T62" fmla="*/ 177 w 270"/>
              <a:gd name="T63" fmla="*/ 4 h 146"/>
              <a:gd name="T64" fmla="*/ 178 w 270"/>
              <a:gd name="T65" fmla="*/ 2 h 146"/>
              <a:gd name="T66" fmla="*/ 181 w 270"/>
              <a:gd name="T6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0" h="146">
                <a:moveTo>
                  <a:pt x="183" y="11"/>
                </a:moveTo>
                <a:lnTo>
                  <a:pt x="183" y="27"/>
                </a:lnTo>
                <a:lnTo>
                  <a:pt x="182" y="42"/>
                </a:lnTo>
                <a:lnTo>
                  <a:pt x="182" y="44"/>
                </a:lnTo>
                <a:lnTo>
                  <a:pt x="181" y="45"/>
                </a:lnTo>
                <a:lnTo>
                  <a:pt x="181" y="46"/>
                </a:lnTo>
                <a:lnTo>
                  <a:pt x="178" y="46"/>
                </a:lnTo>
                <a:lnTo>
                  <a:pt x="123" y="48"/>
                </a:lnTo>
                <a:lnTo>
                  <a:pt x="67" y="49"/>
                </a:lnTo>
                <a:lnTo>
                  <a:pt x="10" y="45"/>
                </a:lnTo>
                <a:lnTo>
                  <a:pt x="18" y="61"/>
                </a:lnTo>
                <a:lnTo>
                  <a:pt x="22" y="78"/>
                </a:lnTo>
                <a:lnTo>
                  <a:pt x="24" y="95"/>
                </a:lnTo>
                <a:lnTo>
                  <a:pt x="21" y="112"/>
                </a:lnTo>
                <a:lnTo>
                  <a:pt x="103" y="108"/>
                </a:lnTo>
                <a:lnTo>
                  <a:pt x="186" y="105"/>
                </a:lnTo>
                <a:lnTo>
                  <a:pt x="187" y="105"/>
                </a:lnTo>
                <a:lnTo>
                  <a:pt x="188" y="107"/>
                </a:lnTo>
                <a:lnTo>
                  <a:pt x="188" y="107"/>
                </a:lnTo>
                <a:lnTo>
                  <a:pt x="188" y="108"/>
                </a:lnTo>
                <a:lnTo>
                  <a:pt x="188" y="137"/>
                </a:lnTo>
                <a:lnTo>
                  <a:pt x="225" y="104"/>
                </a:lnTo>
                <a:lnTo>
                  <a:pt x="262" y="72"/>
                </a:lnTo>
                <a:lnTo>
                  <a:pt x="242" y="54"/>
                </a:lnTo>
                <a:lnTo>
                  <a:pt x="221" y="38"/>
                </a:lnTo>
                <a:lnTo>
                  <a:pt x="183" y="11"/>
                </a:lnTo>
                <a:close/>
                <a:moveTo>
                  <a:pt x="181" y="0"/>
                </a:moveTo>
                <a:lnTo>
                  <a:pt x="183" y="0"/>
                </a:lnTo>
                <a:lnTo>
                  <a:pt x="224" y="32"/>
                </a:lnTo>
                <a:lnTo>
                  <a:pt x="247" y="50"/>
                </a:lnTo>
                <a:lnTo>
                  <a:pt x="268" y="70"/>
                </a:lnTo>
                <a:lnTo>
                  <a:pt x="270" y="71"/>
                </a:lnTo>
                <a:lnTo>
                  <a:pt x="270" y="72"/>
                </a:lnTo>
                <a:lnTo>
                  <a:pt x="268" y="75"/>
                </a:lnTo>
                <a:lnTo>
                  <a:pt x="229" y="109"/>
                </a:lnTo>
                <a:lnTo>
                  <a:pt x="190" y="144"/>
                </a:lnTo>
                <a:lnTo>
                  <a:pt x="188" y="146"/>
                </a:lnTo>
                <a:lnTo>
                  <a:pt x="187" y="146"/>
                </a:lnTo>
                <a:lnTo>
                  <a:pt x="185" y="146"/>
                </a:lnTo>
                <a:lnTo>
                  <a:pt x="183" y="144"/>
                </a:lnTo>
                <a:lnTo>
                  <a:pt x="182" y="144"/>
                </a:lnTo>
                <a:lnTo>
                  <a:pt x="182" y="142"/>
                </a:lnTo>
                <a:lnTo>
                  <a:pt x="182" y="112"/>
                </a:lnTo>
                <a:lnTo>
                  <a:pt x="99" y="116"/>
                </a:lnTo>
                <a:lnTo>
                  <a:pt x="17" y="118"/>
                </a:lnTo>
                <a:lnTo>
                  <a:pt x="16" y="118"/>
                </a:lnTo>
                <a:lnTo>
                  <a:pt x="14" y="117"/>
                </a:lnTo>
                <a:lnTo>
                  <a:pt x="13" y="116"/>
                </a:lnTo>
                <a:lnTo>
                  <a:pt x="13" y="114"/>
                </a:lnTo>
                <a:lnTo>
                  <a:pt x="17" y="96"/>
                </a:lnTo>
                <a:lnTo>
                  <a:pt x="16" y="78"/>
                </a:lnTo>
                <a:lnTo>
                  <a:pt x="10" y="59"/>
                </a:lnTo>
                <a:lnTo>
                  <a:pt x="1" y="44"/>
                </a:lnTo>
                <a:lnTo>
                  <a:pt x="0" y="42"/>
                </a:lnTo>
                <a:lnTo>
                  <a:pt x="0" y="40"/>
                </a:lnTo>
                <a:lnTo>
                  <a:pt x="0" y="38"/>
                </a:lnTo>
                <a:lnTo>
                  <a:pt x="3" y="37"/>
                </a:lnTo>
                <a:lnTo>
                  <a:pt x="4" y="37"/>
                </a:lnTo>
                <a:lnTo>
                  <a:pt x="47" y="41"/>
                </a:lnTo>
                <a:lnTo>
                  <a:pt x="89" y="41"/>
                </a:lnTo>
                <a:lnTo>
                  <a:pt x="132" y="40"/>
                </a:lnTo>
                <a:lnTo>
                  <a:pt x="175" y="40"/>
                </a:lnTo>
                <a:lnTo>
                  <a:pt x="177" y="21"/>
                </a:lnTo>
                <a:lnTo>
                  <a:pt x="177" y="4"/>
                </a:lnTo>
                <a:lnTo>
                  <a:pt x="177" y="3"/>
                </a:lnTo>
                <a:lnTo>
                  <a:pt x="178" y="2"/>
                </a:lnTo>
                <a:lnTo>
                  <a:pt x="179" y="0"/>
                </a:lnTo>
                <a:lnTo>
                  <a:pt x="18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457003" y="41755"/>
            <a:ext cx="3293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Preprocessing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 rot="16200000">
            <a:off x="10273353" y="-18839"/>
            <a:ext cx="2230867" cy="1606426"/>
            <a:chOff x="9020334" y="4223834"/>
            <a:chExt cx="3720008" cy="2678742"/>
          </a:xfrm>
        </p:grpSpPr>
        <p:sp>
          <p:nvSpPr>
            <p:cNvPr id="59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 rot="16200000" flipH="1" flipV="1">
            <a:off x="-335545" y="5262210"/>
            <a:ext cx="2230867" cy="1606426"/>
            <a:chOff x="9020334" y="4223834"/>
            <a:chExt cx="3720008" cy="2678742"/>
          </a:xfrm>
        </p:grpSpPr>
        <p:sp>
          <p:nvSpPr>
            <p:cNvPr id="64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8" name="Freeform 58"/>
          <p:cNvSpPr>
            <a:spLocks/>
          </p:cNvSpPr>
          <p:nvPr/>
        </p:nvSpPr>
        <p:spPr bwMode="auto">
          <a:xfrm rot="10800000" flipH="1" flipV="1">
            <a:off x="1178708" y="577738"/>
            <a:ext cx="9235292" cy="45719"/>
          </a:xfrm>
          <a:custGeom>
            <a:avLst/>
            <a:gdLst>
              <a:gd name="T0" fmla="*/ 264 w 317"/>
              <a:gd name="T1" fmla="*/ 0 h 24"/>
              <a:gd name="T2" fmla="*/ 314 w 317"/>
              <a:gd name="T3" fmla="*/ 4 h 24"/>
              <a:gd name="T4" fmla="*/ 316 w 317"/>
              <a:gd name="T5" fmla="*/ 6 h 24"/>
              <a:gd name="T6" fmla="*/ 317 w 317"/>
              <a:gd name="T7" fmla="*/ 8 h 24"/>
              <a:gd name="T8" fmla="*/ 317 w 317"/>
              <a:gd name="T9" fmla="*/ 9 h 24"/>
              <a:gd name="T10" fmla="*/ 317 w 317"/>
              <a:gd name="T11" fmla="*/ 12 h 24"/>
              <a:gd name="T12" fmla="*/ 314 w 317"/>
              <a:gd name="T13" fmla="*/ 14 h 24"/>
              <a:gd name="T14" fmla="*/ 312 w 317"/>
              <a:gd name="T15" fmla="*/ 16 h 24"/>
              <a:gd name="T16" fmla="*/ 261 w 317"/>
              <a:gd name="T17" fmla="*/ 19 h 24"/>
              <a:gd name="T18" fmla="*/ 208 w 317"/>
              <a:gd name="T19" fmla="*/ 17 h 24"/>
              <a:gd name="T20" fmla="*/ 157 w 317"/>
              <a:gd name="T21" fmla="*/ 17 h 24"/>
              <a:gd name="T22" fmla="*/ 3 w 317"/>
              <a:gd name="T23" fmla="*/ 24 h 24"/>
              <a:gd name="T24" fmla="*/ 1 w 317"/>
              <a:gd name="T25" fmla="*/ 24 h 24"/>
              <a:gd name="T26" fmla="*/ 0 w 317"/>
              <a:gd name="T27" fmla="*/ 22 h 24"/>
              <a:gd name="T28" fmla="*/ 0 w 317"/>
              <a:gd name="T29" fmla="*/ 19 h 24"/>
              <a:gd name="T30" fmla="*/ 0 w 317"/>
              <a:gd name="T31" fmla="*/ 17 h 24"/>
              <a:gd name="T32" fmla="*/ 1 w 317"/>
              <a:gd name="T33" fmla="*/ 16 h 24"/>
              <a:gd name="T34" fmla="*/ 3 w 317"/>
              <a:gd name="T35" fmla="*/ 14 h 24"/>
              <a:gd name="T36" fmla="*/ 83 w 317"/>
              <a:gd name="T37" fmla="*/ 8 h 24"/>
              <a:gd name="T38" fmla="*/ 163 w 317"/>
              <a:gd name="T39" fmla="*/ 3 h 24"/>
              <a:gd name="T40" fmla="*/ 213 w 317"/>
              <a:gd name="T41" fmla="*/ 1 h 24"/>
              <a:gd name="T42" fmla="*/ 264 w 317"/>
              <a:gd name="T4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7" h="24">
                <a:moveTo>
                  <a:pt x="264" y="0"/>
                </a:moveTo>
                <a:lnTo>
                  <a:pt x="314" y="4"/>
                </a:lnTo>
                <a:lnTo>
                  <a:pt x="316" y="6"/>
                </a:lnTo>
                <a:lnTo>
                  <a:pt x="317" y="8"/>
                </a:lnTo>
                <a:lnTo>
                  <a:pt x="317" y="9"/>
                </a:lnTo>
                <a:lnTo>
                  <a:pt x="317" y="12"/>
                </a:lnTo>
                <a:lnTo>
                  <a:pt x="314" y="14"/>
                </a:lnTo>
                <a:lnTo>
                  <a:pt x="312" y="16"/>
                </a:lnTo>
                <a:lnTo>
                  <a:pt x="261" y="19"/>
                </a:lnTo>
                <a:lnTo>
                  <a:pt x="208" y="17"/>
                </a:lnTo>
                <a:lnTo>
                  <a:pt x="157" y="17"/>
                </a:lnTo>
                <a:lnTo>
                  <a:pt x="3" y="24"/>
                </a:lnTo>
                <a:lnTo>
                  <a:pt x="1" y="24"/>
                </a:lnTo>
                <a:lnTo>
                  <a:pt x="0" y="22"/>
                </a:lnTo>
                <a:lnTo>
                  <a:pt x="0" y="19"/>
                </a:lnTo>
                <a:lnTo>
                  <a:pt x="0" y="17"/>
                </a:lnTo>
                <a:lnTo>
                  <a:pt x="1" y="16"/>
                </a:lnTo>
                <a:lnTo>
                  <a:pt x="3" y="14"/>
                </a:lnTo>
                <a:lnTo>
                  <a:pt x="83" y="8"/>
                </a:lnTo>
                <a:lnTo>
                  <a:pt x="163" y="3"/>
                </a:lnTo>
                <a:lnTo>
                  <a:pt x="213" y="1"/>
                </a:lnTo>
                <a:lnTo>
                  <a:pt x="26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Freeform 41"/>
          <p:cNvSpPr>
            <a:spLocks noEditPoints="1"/>
          </p:cNvSpPr>
          <p:nvPr/>
        </p:nvSpPr>
        <p:spPr bwMode="auto">
          <a:xfrm rot="1974343">
            <a:off x="9731859" y="72033"/>
            <a:ext cx="302545" cy="510168"/>
          </a:xfrm>
          <a:custGeom>
            <a:avLst/>
            <a:gdLst>
              <a:gd name="T0" fmla="*/ 117 w 274"/>
              <a:gd name="T1" fmla="*/ 370 h 561"/>
              <a:gd name="T2" fmla="*/ 121 w 274"/>
              <a:gd name="T3" fmla="*/ 386 h 561"/>
              <a:gd name="T4" fmla="*/ 145 w 274"/>
              <a:gd name="T5" fmla="*/ 505 h 561"/>
              <a:gd name="T6" fmla="*/ 255 w 274"/>
              <a:gd name="T7" fmla="*/ 268 h 561"/>
              <a:gd name="T8" fmla="*/ 201 w 274"/>
              <a:gd name="T9" fmla="*/ 313 h 561"/>
              <a:gd name="T10" fmla="*/ 96 w 274"/>
              <a:gd name="T11" fmla="*/ 329 h 561"/>
              <a:gd name="T12" fmla="*/ 8 w 274"/>
              <a:gd name="T13" fmla="*/ 281 h 561"/>
              <a:gd name="T14" fmla="*/ 64 w 274"/>
              <a:gd name="T15" fmla="*/ 341 h 561"/>
              <a:gd name="T16" fmla="*/ 114 w 274"/>
              <a:gd name="T17" fmla="*/ 349 h 561"/>
              <a:gd name="T18" fmla="*/ 154 w 274"/>
              <a:gd name="T19" fmla="*/ 348 h 561"/>
              <a:gd name="T20" fmla="*/ 231 w 274"/>
              <a:gd name="T21" fmla="*/ 322 h 561"/>
              <a:gd name="T22" fmla="*/ 258 w 274"/>
              <a:gd name="T23" fmla="*/ 260 h 561"/>
              <a:gd name="T24" fmla="*/ 189 w 274"/>
              <a:gd name="T25" fmla="*/ 240 h 561"/>
              <a:gd name="T26" fmla="*/ 181 w 274"/>
              <a:gd name="T27" fmla="*/ 244 h 561"/>
              <a:gd name="T28" fmla="*/ 132 w 274"/>
              <a:gd name="T29" fmla="*/ 261 h 561"/>
              <a:gd name="T30" fmla="*/ 77 w 274"/>
              <a:gd name="T31" fmla="*/ 245 h 561"/>
              <a:gd name="T32" fmla="*/ 74 w 274"/>
              <a:gd name="T33" fmla="*/ 207 h 561"/>
              <a:gd name="T34" fmla="*/ 20 w 274"/>
              <a:gd name="T35" fmla="*/ 255 h 561"/>
              <a:gd name="T36" fmla="*/ 63 w 274"/>
              <a:gd name="T37" fmla="*/ 301 h 561"/>
              <a:gd name="T38" fmla="*/ 164 w 274"/>
              <a:gd name="T39" fmla="*/ 308 h 561"/>
              <a:gd name="T40" fmla="*/ 239 w 274"/>
              <a:gd name="T41" fmla="*/ 261 h 561"/>
              <a:gd name="T42" fmla="*/ 209 w 274"/>
              <a:gd name="T43" fmla="*/ 213 h 561"/>
              <a:gd name="T44" fmla="*/ 100 w 274"/>
              <a:gd name="T45" fmla="*/ 130 h 561"/>
              <a:gd name="T46" fmla="*/ 133 w 274"/>
              <a:gd name="T47" fmla="*/ 245 h 561"/>
              <a:gd name="T48" fmla="*/ 170 w 274"/>
              <a:gd name="T49" fmla="*/ 210 h 561"/>
              <a:gd name="T50" fmla="*/ 199 w 274"/>
              <a:gd name="T51" fmla="*/ 63 h 561"/>
              <a:gd name="T52" fmla="*/ 129 w 274"/>
              <a:gd name="T53" fmla="*/ 98 h 561"/>
              <a:gd name="T54" fmla="*/ 58 w 274"/>
              <a:gd name="T55" fmla="*/ 82 h 561"/>
              <a:gd name="T56" fmla="*/ 60 w 274"/>
              <a:gd name="T57" fmla="*/ 106 h 561"/>
              <a:gd name="T58" fmla="*/ 135 w 274"/>
              <a:gd name="T59" fmla="*/ 114 h 561"/>
              <a:gd name="T60" fmla="*/ 193 w 274"/>
              <a:gd name="T61" fmla="*/ 88 h 561"/>
              <a:gd name="T62" fmla="*/ 95 w 274"/>
              <a:gd name="T63" fmla="*/ 21 h 561"/>
              <a:gd name="T64" fmla="*/ 63 w 274"/>
              <a:gd name="T65" fmla="*/ 61 h 561"/>
              <a:gd name="T66" fmla="*/ 135 w 274"/>
              <a:gd name="T67" fmla="*/ 79 h 561"/>
              <a:gd name="T68" fmla="*/ 185 w 274"/>
              <a:gd name="T69" fmla="*/ 35 h 561"/>
              <a:gd name="T70" fmla="*/ 114 w 274"/>
              <a:gd name="T71" fmla="*/ 18 h 561"/>
              <a:gd name="T72" fmla="*/ 183 w 274"/>
              <a:gd name="T73" fmla="*/ 13 h 561"/>
              <a:gd name="T74" fmla="*/ 202 w 274"/>
              <a:gd name="T75" fmla="*/ 29 h 561"/>
              <a:gd name="T76" fmla="*/ 212 w 274"/>
              <a:gd name="T77" fmla="*/ 56 h 561"/>
              <a:gd name="T78" fmla="*/ 186 w 274"/>
              <a:gd name="T79" fmla="*/ 111 h 561"/>
              <a:gd name="T80" fmla="*/ 185 w 274"/>
              <a:gd name="T81" fmla="*/ 186 h 561"/>
              <a:gd name="T82" fmla="*/ 210 w 274"/>
              <a:gd name="T83" fmla="*/ 194 h 561"/>
              <a:gd name="T84" fmla="*/ 263 w 274"/>
              <a:gd name="T85" fmla="*/ 240 h 561"/>
              <a:gd name="T86" fmla="*/ 274 w 274"/>
              <a:gd name="T87" fmla="*/ 285 h 561"/>
              <a:gd name="T88" fmla="*/ 218 w 274"/>
              <a:gd name="T89" fmla="*/ 346 h 561"/>
              <a:gd name="T90" fmla="*/ 151 w 274"/>
              <a:gd name="T91" fmla="*/ 556 h 561"/>
              <a:gd name="T92" fmla="*/ 141 w 274"/>
              <a:gd name="T93" fmla="*/ 561 h 561"/>
              <a:gd name="T94" fmla="*/ 119 w 274"/>
              <a:gd name="T95" fmla="*/ 467 h 561"/>
              <a:gd name="T96" fmla="*/ 77 w 274"/>
              <a:gd name="T97" fmla="*/ 362 h 561"/>
              <a:gd name="T98" fmla="*/ 5 w 274"/>
              <a:gd name="T99" fmla="*/ 306 h 561"/>
              <a:gd name="T100" fmla="*/ 5 w 274"/>
              <a:gd name="T101" fmla="*/ 234 h 561"/>
              <a:gd name="T102" fmla="*/ 60 w 274"/>
              <a:gd name="T103" fmla="*/ 199 h 561"/>
              <a:gd name="T104" fmla="*/ 68 w 274"/>
              <a:gd name="T105" fmla="*/ 125 h 561"/>
              <a:gd name="T106" fmla="*/ 36 w 274"/>
              <a:gd name="T107" fmla="*/ 66 h 561"/>
              <a:gd name="T108" fmla="*/ 42 w 274"/>
              <a:gd name="T109" fmla="*/ 40 h 561"/>
              <a:gd name="T110" fmla="*/ 101 w 274"/>
              <a:gd name="T111" fmla="*/ 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4" h="561">
                <a:moveTo>
                  <a:pt x="161" y="361"/>
                </a:moveTo>
                <a:lnTo>
                  <a:pt x="148" y="364"/>
                </a:lnTo>
                <a:lnTo>
                  <a:pt x="116" y="366"/>
                </a:lnTo>
                <a:lnTo>
                  <a:pt x="117" y="370"/>
                </a:lnTo>
                <a:lnTo>
                  <a:pt x="117" y="375"/>
                </a:lnTo>
                <a:lnTo>
                  <a:pt x="119" y="380"/>
                </a:lnTo>
                <a:lnTo>
                  <a:pt x="119" y="385"/>
                </a:lnTo>
                <a:lnTo>
                  <a:pt x="121" y="386"/>
                </a:lnTo>
                <a:lnTo>
                  <a:pt x="121" y="388"/>
                </a:lnTo>
                <a:lnTo>
                  <a:pt x="125" y="407"/>
                </a:lnTo>
                <a:lnTo>
                  <a:pt x="135" y="454"/>
                </a:lnTo>
                <a:lnTo>
                  <a:pt x="145" y="505"/>
                </a:lnTo>
                <a:lnTo>
                  <a:pt x="154" y="433"/>
                </a:lnTo>
                <a:lnTo>
                  <a:pt x="161" y="361"/>
                </a:lnTo>
                <a:close/>
                <a:moveTo>
                  <a:pt x="258" y="260"/>
                </a:moveTo>
                <a:lnTo>
                  <a:pt x="255" y="268"/>
                </a:lnTo>
                <a:lnTo>
                  <a:pt x="249" y="274"/>
                </a:lnTo>
                <a:lnTo>
                  <a:pt x="244" y="281"/>
                </a:lnTo>
                <a:lnTo>
                  <a:pt x="223" y="300"/>
                </a:lnTo>
                <a:lnTo>
                  <a:pt x="201" y="313"/>
                </a:lnTo>
                <a:lnTo>
                  <a:pt x="175" y="322"/>
                </a:lnTo>
                <a:lnTo>
                  <a:pt x="148" y="329"/>
                </a:lnTo>
                <a:lnTo>
                  <a:pt x="122" y="330"/>
                </a:lnTo>
                <a:lnTo>
                  <a:pt x="96" y="329"/>
                </a:lnTo>
                <a:lnTo>
                  <a:pt x="71" y="322"/>
                </a:lnTo>
                <a:lnTo>
                  <a:pt x="47" y="313"/>
                </a:lnTo>
                <a:lnTo>
                  <a:pt x="26" y="300"/>
                </a:lnTo>
                <a:lnTo>
                  <a:pt x="8" y="281"/>
                </a:lnTo>
                <a:lnTo>
                  <a:pt x="15" y="301"/>
                </a:lnTo>
                <a:lnTo>
                  <a:pt x="26" y="319"/>
                </a:lnTo>
                <a:lnTo>
                  <a:pt x="44" y="332"/>
                </a:lnTo>
                <a:lnTo>
                  <a:pt x="64" y="341"/>
                </a:lnTo>
                <a:lnTo>
                  <a:pt x="87" y="348"/>
                </a:lnTo>
                <a:lnTo>
                  <a:pt x="109" y="351"/>
                </a:lnTo>
                <a:lnTo>
                  <a:pt x="109" y="351"/>
                </a:lnTo>
                <a:lnTo>
                  <a:pt x="114" y="349"/>
                </a:lnTo>
                <a:lnTo>
                  <a:pt x="116" y="351"/>
                </a:lnTo>
                <a:lnTo>
                  <a:pt x="127" y="351"/>
                </a:lnTo>
                <a:lnTo>
                  <a:pt x="138" y="349"/>
                </a:lnTo>
                <a:lnTo>
                  <a:pt x="154" y="348"/>
                </a:lnTo>
                <a:lnTo>
                  <a:pt x="173" y="345"/>
                </a:lnTo>
                <a:lnTo>
                  <a:pt x="194" y="338"/>
                </a:lnTo>
                <a:lnTo>
                  <a:pt x="214" y="332"/>
                </a:lnTo>
                <a:lnTo>
                  <a:pt x="231" y="322"/>
                </a:lnTo>
                <a:lnTo>
                  <a:pt x="247" y="309"/>
                </a:lnTo>
                <a:lnTo>
                  <a:pt x="257" y="297"/>
                </a:lnTo>
                <a:lnTo>
                  <a:pt x="262" y="279"/>
                </a:lnTo>
                <a:lnTo>
                  <a:pt x="258" y="260"/>
                </a:lnTo>
                <a:close/>
                <a:moveTo>
                  <a:pt x="186" y="202"/>
                </a:moveTo>
                <a:lnTo>
                  <a:pt x="189" y="220"/>
                </a:lnTo>
                <a:lnTo>
                  <a:pt x="189" y="237"/>
                </a:lnTo>
                <a:lnTo>
                  <a:pt x="189" y="240"/>
                </a:lnTo>
                <a:lnTo>
                  <a:pt x="186" y="242"/>
                </a:lnTo>
                <a:lnTo>
                  <a:pt x="185" y="244"/>
                </a:lnTo>
                <a:lnTo>
                  <a:pt x="181" y="242"/>
                </a:lnTo>
                <a:lnTo>
                  <a:pt x="181" y="244"/>
                </a:lnTo>
                <a:lnTo>
                  <a:pt x="181" y="245"/>
                </a:lnTo>
                <a:lnTo>
                  <a:pt x="167" y="257"/>
                </a:lnTo>
                <a:lnTo>
                  <a:pt x="151" y="261"/>
                </a:lnTo>
                <a:lnTo>
                  <a:pt x="132" y="261"/>
                </a:lnTo>
                <a:lnTo>
                  <a:pt x="114" y="258"/>
                </a:lnTo>
                <a:lnTo>
                  <a:pt x="95" y="253"/>
                </a:lnTo>
                <a:lnTo>
                  <a:pt x="80" y="245"/>
                </a:lnTo>
                <a:lnTo>
                  <a:pt x="77" y="245"/>
                </a:lnTo>
                <a:lnTo>
                  <a:pt x="74" y="244"/>
                </a:lnTo>
                <a:lnTo>
                  <a:pt x="72" y="242"/>
                </a:lnTo>
                <a:lnTo>
                  <a:pt x="72" y="237"/>
                </a:lnTo>
                <a:lnTo>
                  <a:pt x="74" y="207"/>
                </a:lnTo>
                <a:lnTo>
                  <a:pt x="55" y="218"/>
                </a:lnTo>
                <a:lnTo>
                  <a:pt x="37" y="229"/>
                </a:lnTo>
                <a:lnTo>
                  <a:pt x="24" y="242"/>
                </a:lnTo>
                <a:lnTo>
                  <a:pt x="20" y="255"/>
                </a:lnTo>
                <a:lnTo>
                  <a:pt x="21" y="268"/>
                </a:lnTo>
                <a:lnTo>
                  <a:pt x="29" y="279"/>
                </a:lnTo>
                <a:lnTo>
                  <a:pt x="42" y="290"/>
                </a:lnTo>
                <a:lnTo>
                  <a:pt x="63" y="301"/>
                </a:lnTo>
                <a:lnTo>
                  <a:pt x="85" y="309"/>
                </a:lnTo>
                <a:lnTo>
                  <a:pt x="109" y="313"/>
                </a:lnTo>
                <a:lnTo>
                  <a:pt x="133" y="313"/>
                </a:lnTo>
                <a:lnTo>
                  <a:pt x="164" y="308"/>
                </a:lnTo>
                <a:lnTo>
                  <a:pt x="194" y="297"/>
                </a:lnTo>
                <a:lnTo>
                  <a:pt x="220" y="279"/>
                </a:lnTo>
                <a:lnTo>
                  <a:pt x="231" y="271"/>
                </a:lnTo>
                <a:lnTo>
                  <a:pt x="239" y="261"/>
                </a:lnTo>
                <a:lnTo>
                  <a:pt x="242" y="250"/>
                </a:lnTo>
                <a:lnTo>
                  <a:pt x="239" y="239"/>
                </a:lnTo>
                <a:lnTo>
                  <a:pt x="230" y="228"/>
                </a:lnTo>
                <a:lnTo>
                  <a:pt x="209" y="213"/>
                </a:lnTo>
                <a:lnTo>
                  <a:pt x="186" y="202"/>
                </a:lnTo>
                <a:close/>
                <a:moveTo>
                  <a:pt x="164" y="120"/>
                </a:moveTo>
                <a:lnTo>
                  <a:pt x="137" y="127"/>
                </a:lnTo>
                <a:lnTo>
                  <a:pt x="100" y="130"/>
                </a:lnTo>
                <a:lnTo>
                  <a:pt x="92" y="183"/>
                </a:lnTo>
                <a:lnTo>
                  <a:pt x="87" y="236"/>
                </a:lnTo>
                <a:lnTo>
                  <a:pt x="109" y="244"/>
                </a:lnTo>
                <a:lnTo>
                  <a:pt x="133" y="245"/>
                </a:lnTo>
                <a:lnTo>
                  <a:pt x="156" y="240"/>
                </a:lnTo>
                <a:lnTo>
                  <a:pt x="177" y="237"/>
                </a:lnTo>
                <a:lnTo>
                  <a:pt x="178" y="237"/>
                </a:lnTo>
                <a:lnTo>
                  <a:pt x="170" y="210"/>
                </a:lnTo>
                <a:lnTo>
                  <a:pt x="165" y="180"/>
                </a:lnTo>
                <a:lnTo>
                  <a:pt x="164" y="149"/>
                </a:lnTo>
                <a:lnTo>
                  <a:pt x="164" y="120"/>
                </a:lnTo>
                <a:close/>
                <a:moveTo>
                  <a:pt x="199" y="63"/>
                </a:moveTo>
                <a:lnTo>
                  <a:pt x="188" y="79"/>
                </a:lnTo>
                <a:lnTo>
                  <a:pt x="170" y="88"/>
                </a:lnTo>
                <a:lnTo>
                  <a:pt x="149" y="96"/>
                </a:lnTo>
                <a:lnTo>
                  <a:pt x="129" y="98"/>
                </a:lnTo>
                <a:lnTo>
                  <a:pt x="111" y="96"/>
                </a:lnTo>
                <a:lnTo>
                  <a:pt x="92" y="95"/>
                </a:lnTo>
                <a:lnTo>
                  <a:pt x="74" y="90"/>
                </a:lnTo>
                <a:lnTo>
                  <a:pt x="58" y="82"/>
                </a:lnTo>
                <a:lnTo>
                  <a:pt x="47" y="69"/>
                </a:lnTo>
                <a:lnTo>
                  <a:pt x="47" y="83"/>
                </a:lnTo>
                <a:lnTo>
                  <a:pt x="52" y="95"/>
                </a:lnTo>
                <a:lnTo>
                  <a:pt x="60" y="106"/>
                </a:lnTo>
                <a:lnTo>
                  <a:pt x="72" y="112"/>
                </a:lnTo>
                <a:lnTo>
                  <a:pt x="96" y="115"/>
                </a:lnTo>
                <a:lnTo>
                  <a:pt x="121" y="115"/>
                </a:lnTo>
                <a:lnTo>
                  <a:pt x="135" y="114"/>
                </a:lnTo>
                <a:lnTo>
                  <a:pt x="151" y="109"/>
                </a:lnTo>
                <a:lnTo>
                  <a:pt x="167" y="104"/>
                </a:lnTo>
                <a:lnTo>
                  <a:pt x="181" y="96"/>
                </a:lnTo>
                <a:lnTo>
                  <a:pt x="193" y="88"/>
                </a:lnTo>
                <a:lnTo>
                  <a:pt x="199" y="75"/>
                </a:lnTo>
                <a:lnTo>
                  <a:pt x="199" y="63"/>
                </a:lnTo>
                <a:close/>
                <a:moveTo>
                  <a:pt x="114" y="18"/>
                </a:moveTo>
                <a:lnTo>
                  <a:pt x="95" y="21"/>
                </a:lnTo>
                <a:lnTo>
                  <a:pt x="77" y="26"/>
                </a:lnTo>
                <a:lnTo>
                  <a:pt x="64" y="34"/>
                </a:lnTo>
                <a:lnTo>
                  <a:pt x="53" y="47"/>
                </a:lnTo>
                <a:lnTo>
                  <a:pt x="63" y="61"/>
                </a:lnTo>
                <a:lnTo>
                  <a:pt x="77" y="71"/>
                </a:lnTo>
                <a:lnTo>
                  <a:pt x="95" y="77"/>
                </a:lnTo>
                <a:lnTo>
                  <a:pt x="114" y="80"/>
                </a:lnTo>
                <a:lnTo>
                  <a:pt x="135" y="79"/>
                </a:lnTo>
                <a:lnTo>
                  <a:pt x="154" y="74"/>
                </a:lnTo>
                <a:lnTo>
                  <a:pt x="170" y="64"/>
                </a:lnTo>
                <a:lnTo>
                  <a:pt x="181" y="51"/>
                </a:lnTo>
                <a:lnTo>
                  <a:pt x="185" y="35"/>
                </a:lnTo>
                <a:lnTo>
                  <a:pt x="172" y="29"/>
                </a:lnTo>
                <a:lnTo>
                  <a:pt x="154" y="22"/>
                </a:lnTo>
                <a:lnTo>
                  <a:pt x="135" y="19"/>
                </a:lnTo>
                <a:lnTo>
                  <a:pt x="114" y="18"/>
                </a:lnTo>
                <a:close/>
                <a:moveTo>
                  <a:pt x="122" y="0"/>
                </a:moveTo>
                <a:lnTo>
                  <a:pt x="145" y="2"/>
                </a:lnTo>
                <a:lnTo>
                  <a:pt x="165" y="6"/>
                </a:lnTo>
                <a:lnTo>
                  <a:pt x="183" y="13"/>
                </a:lnTo>
                <a:lnTo>
                  <a:pt x="197" y="21"/>
                </a:lnTo>
                <a:lnTo>
                  <a:pt x="199" y="22"/>
                </a:lnTo>
                <a:lnTo>
                  <a:pt x="201" y="27"/>
                </a:lnTo>
                <a:lnTo>
                  <a:pt x="202" y="29"/>
                </a:lnTo>
                <a:lnTo>
                  <a:pt x="204" y="31"/>
                </a:lnTo>
                <a:lnTo>
                  <a:pt x="204" y="37"/>
                </a:lnTo>
                <a:lnTo>
                  <a:pt x="204" y="42"/>
                </a:lnTo>
                <a:lnTo>
                  <a:pt x="212" y="56"/>
                </a:lnTo>
                <a:lnTo>
                  <a:pt x="212" y="74"/>
                </a:lnTo>
                <a:lnTo>
                  <a:pt x="207" y="90"/>
                </a:lnTo>
                <a:lnTo>
                  <a:pt x="197" y="103"/>
                </a:lnTo>
                <a:lnTo>
                  <a:pt x="186" y="111"/>
                </a:lnTo>
                <a:lnTo>
                  <a:pt x="173" y="117"/>
                </a:lnTo>
                <a:lnTo>
                  <a:pt x="173" y="119"/>
                </a:lnTo>
                <a:lnTo>
                  <a:pt x="183" y="181"/>
                </a:lnTo>
                <a:lnTo>
                  <a:pt x="185" y="186"/>
                </a:lnTo>
                <a:lnTo>
                  <a:pt x="186" y="186"/>
                </a:lnTo>
                <a:lnTo>
                  <a:pt x="189" y="186"/>
                </a:lnTo>
                <a:lnTo>
                  <a:pt x="193" y="186"/>
                </a:lnTo>
                <a:lnTo>
                  <a:pt x="210" y="194"/>
                </a:lnTo>
                <a:lnTo>
                  <a:pt x="230" y="205"/>
                </a:lnTo>
                <a:lnTo>
                  <a:pt x="247" y="218"/>
                </a:lnTo>
                <a:lnTo>
                  <a:pt x="260" y="232"/>
                </a:lnTo>
                <a:lnTo>
                  <a:pt x="263" y="240"/>
                </a:lnTo>
                <a:lnTo>
                  <a:pt x="265" y="240"/>
                </a:lnTo>
                <a:lnTo>
                  <a:pt x="268" y="244"/>
                </a:lnTo>
                <a:lnTo>
                  <a:pt x="274" y="265"/>
                </a:lnTo>
                <a:lnTo>
                  <a:pt x="274" y="285"/>
                </a:lnTo>
                <a:lnTo>
                  <a:pt x="266" y="305"/>
                </a:lnTo>
                <a:lnTo>
                  <a:pt x="254" y="324"/>
                </a:lnTo>
                <a:lnTo>
                  <a:pt x="238" y="337"/>
                </a:lnTo>
                <a:lnTo>
                  <a:pt x="218" y="346"/>
                </a:lnTo>
                <a:lnTo>
                  <a:pt x="199" y="354"/>
                </a:lnTo>
                <a:lnTo>
                  <a:pt x="177" y="359"/>
                </a:lnTo>
                <a:lnTo>
                  <a:pt x="167" y="458"/>
                </a:lnTo>
                <a:lnTo>
                  <a:pt x="151" y="556"/>
                </a:lnTo>
                <a:lnTo>
                  <a:pt x="149" y="559"/>
                </a:lnTo>
                <a:lnTo>
                  <a:pt x="148" y="561"/>
                </a:lnTo>
                <a:lnTo>
                  <a:pt x="145" y="561"/>
                </a:lnTo>
                <a:lnTo>
                  <a:pt x="141" y="561"/>
                </a:lnTo>
                <a:lnTo>
                  <a:pt x="138" y="561"/>
                </a:lnTo>
                <a:lnTo>
                  <a:pt x="137" y="559"/>
                </a:lnTo>
                <a:lnTo>
                  <a:pt x="135" y="556"/>
                </a:lnTo>
                <a:lnTo>
                  <a:pt x="119" y="467"/>
                </a:lnTo>
                <a:lnTo>
                  <a:pt x="103" y="377"/>
                </a:lnTo>
                <a:lnTo>
                  <a:pt x="103" y="370"/>
                </a:lnTo>
                <a:lnTo>
                  <a:pt x="103" y="366"/>
                </a:lnTo>
                <a:lnTo>
                  <a:pt x="77" y="362"/>
                </a:lnTo>
                <a:lnTo>
                  <a:pt x="53" y="354"/>
                </a:lnTo>
                <a:lnTo>
                  <a:pt x="32" y="341"/>
                </a:lnTo>
                <a:lnTo>
                  <a:pt x="16" y="325"/>
                </a:lnTo>
                <a:lnTo>
                  <a:pt x="5" y="306"/>
                </a:lnTo>
                <a:lnTo>
                  <a:pt x="0" y="285"/>
                </a:lnTo>
                <a:lnTo>
                  <a:pt x="2" y="263"/>
                </a:lnTo>
                <a:lnTo>
                  <a:pt x="0" y="249"/>
                </a:lnTo>
                <a:lnTo>
                  <a:pt x="5" y="234"/>
                </a:lnTo>
                <a:lnTo>
                  <a:pt x="16" y="223"/>
                </a:lnTo>
                <a:lnTo>
                  <a:pt x="29" y="213"/>
                </a:lnTo>
                <a:lnTo>
                  <a:pt x="44" y="205"/>
                </a:lnTo>
                <a:lnTo>
                  <a:pt x="60" y="199"/>
                </a:lnTo>
                <a:lnTo>
                  <a:pt x="76" y="192"/>
                </a:lnTo>
                <a:lnTo>
                  <a:pt x="80" y="160"/>
                </a:lnTo>
                <a:lnTo>
                  <a:pt x="88" y="128"/>
                </a:lnTo>
                <a:lnTo>
                  <a:pt x="68" y="125"/>
                </a:lnTo>
                <a:lnTo>
                  <a:pt x="52" y="115"/>
                </a:lnTo>
                <a:lnTo>
                  <a:pt x="39" y="101"/>
                </a:lnTo>
                <a:lnTo>
                  <a:pt x="34" y="83"/>
                </a:lnTo>
                <a:lnTo>
                  <a:pt x="36" y="66"/>
                </a:lnTo>
                <a:lnTo>
                  <a:pt x="40" y="47"/>
                </a:lnTo>
                <a:lnTo>
                  <a:pt x="40" y="43"/>
                </a:lnTo>
                <a:lnTo>
                  <a:pt x="40" y="42"/>
                </a:lnTo>
                <a:lnTo>
                  <a:pt x="42" y="40"/>
                </a:lnTo>
                <a:lnTo>
                  <a:pt x="50" y="22"/>
                </a:lnTo>
                <a:lnTo>
                  <a:pt x="63" y="11"/>
                </a:lnTo>
                <a:lnTo>
                  <a:pt x="80" y="3"/>
                </a:lnTo>
                <a:lnTo>
                  <a:pt x="101" y="0"/>
                </a:lnTo>
                <a:lnTo>
                  <a:pt x="12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05250" y="921582"/>
            <a:ext cx="11381501" cy="5585262"/>
            <a:chOff x="539565" y="928762"/>
            <a:chExt cx="11381501" cy="5585262"/>
          </a:xfrm>
        </p:grpSpPr>
        <p:sp>
          <p:nvSpPr>
            <p:cNvPr id="70" name="Freeform 58"/>
            <p:cNvSpPr>
              <a:spLocks/>
            </p:cNvSpPr>
            <p:nvPr/>
          </p:nvSpPr>
          <p:spPr bwMode="auto">
            <a:xfrm rot="10800000" flipH="1" flipV="1">
              <a:off x="544423" y="928762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8"/>
            <p:cNvSpPr>
              <a:spLocks/>
            </p:cNvSpPr>
            <p:nvPr/>
          </p:nvSpPr>
          <p:spPr bwMode="auto">
            <a:xfrm rot="10800000" flipH="1" flipV="1">
              <a:off x="544423" y="6352538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8"/>
            <p:cNvSpPr>
              <a:spLocks/>
            </p:cNvSpPr>
            <p:nvPr/>
          </p:nvSpPr>
          <p:spPr bwMode="auto">
            <a:xfrm rot="5400000" flipH="1" flipV="1">
              <a:off x="-2197914" y="3723969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8"/>
            <p:cNvSpPr>
              <a:spLocks/>
            </p:cNvSpPr>
            <p:nvPr/>
          </p:nvSpPr>
          <p:spPr bwMode="auto">
            <a:xfrm rot="5400000" flipH="1" flipV="1">
              <a:off x="9130231" y="3666241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4EE80FF-5EF7-4C50-AE2C-6943FA047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684" y="2615944"/>
            <a:ext cx="2000470" cy="20004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E4384E-9922-48C1-B016-E67FDDF79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42" y="2620447"/>
            <a:ext cx="2000470" cy="20004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89B551-B083-4B95-9EFF-AE0533480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855" y="2615944"/>
            <a:ext cx="2000470" cy="20004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695DA1E-B9F6-4720-950E-D1C8D4C321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027" y="2615944"/>
            <a:ext cx="2063431" cy="20004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0A4EA4-0797-4633-B698-4056F691C8CA}"/>
              </a:ext>
            </a:extLst>
          </p:cNvPr>
          <p:cNvSpPr txBox="1"/>
          <p:nvPr/>
        </p:nvSpPr>
        <p:spPr>
          <a:xfrm>
            <a:off x="1706880" y="5148102"/>
            <a:ext cx="877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위와 같이 실제 라벨 값이라 판별하기 어려운 데이터 제거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1A260-03CF-40E6-A2BA-1403D1A11A59}"/>
              </a:ext>
            </a:extLst>
          </p:cNvPr>
          <p:cNvSpPr txBox="1"/>
          <p:nvPr/>
        </p:nvSpPr>
        <p:spPr>
          <a:xfrm>
            <a:off x="4431723" y="1772631"/>
            <a:ext cx="3566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X </a:t>
            </a:r>
            <a:r>
              <a:rPr lang="ko-KR" altLang="en-US" sz="2400" b="1" dirty="0"/>
              <a:t>라벨 데이터 이미지</a:t>
            </a:r>
          </a:p>
        </p:txBody>
      </p:sp>
    </p:spTree>
    <p:extLst>
      <p:ext uri="{BB962C8B-B14F-4D97-AF65-F5344CB8AC3E}">
        <p14:creationId xmlns:p14="http://schemas.microsoft.com/office/powerpoint/2010/main" val="2813600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858"/>
          <p:cNvSpPr>
            <a:spLocks noEditPoints="1"/>
          </p:cNvSpPr>
          <p:nvPr/>
        </p:nvSpPr>
        <p:spPr bwMode="auto">
          <a:xfrm flipV="1">
            <a:off x="222690" y="109471"/>
            <a:ext cx="956018" cy="387788"/>
          </a:xfrm>
          <a:custGeom>
            <a:avLst/>
            <a:gdLst>
              <a:gd name="T0" fmla="*/ 183 w 270"/>
              <a:gd name="T1" fmla="*/ 27 h 146"/>
              <a:gd name="T2" fmla="*/ 182 w 270"/>
              <a:gd name="T3" fmla="*/ 44 h 146"/>
              <a:gd name="T4" fmla="*/ 181 w 270"/>
              <a:gd name="T5" fmla="*/ 46 h 146"/>
              <a:gd name="T6" fmla="*/ 123 w 270"/>
              <a:gd name="T7" fmla="*/ 48 h 146"/>
              <a:gd name="T8" fmla="*/ 10 w 270"/>
              <a:gd name="T9" fmla="*/ 45 h 146"/>
              <a:gd name="T10" fmla="*/ 22 w 270"/>
              <a:gd name="T11" fmla="*/ 78 h 146"/>
              <a:gd name="T12" fmla="*/ 21 w 270"/>
              <a:gd name="T13" fmla="*/ 112 h 146"/>
              <a:gd name="T14" fmla="*/ 186 w 270"/>
              <a:gd name="T15" fmla="*/ 105 h 146"/>
              <a:gd name="T16" fmla="*/ 188 w 270"/>
              <a:gd name="T17" fmla="*/ 107 h 146"/>
              <a:gd name="T18" fmla="*/ 188 w 270"/>
              <a:gd name="T19" fmla="*/ 108 h 146"/>
              <a:gd name="T20" fmla="*/ 225 w 270"/>
              <a:gd name="T21" fmla="*/ 104 h 146"/>
              <a:gd name="T22" fmla="*/ 242 w 270"/>
              <a:gd name="T23" fmla="*/ 54 h 146"/>
              <a:gd name="T24" fmla="*/ 183 w 270"/>
              <a:gd name="T25" fmla="*/ 11 h 146"/>
              <a:gd name="T26" fmla="*/ 183 w 270"/>
              <a:gd name="T27" fmla="*/ 0 h 146"/>
              <a:gd name="T28" fmla="*/ 247 w 270"/>
              <a:gd name="T29" fmla="*/ 50 h 146"/>
              <a:gd name="T30" fmla="*/ 270 w 270"/>
              <a:gd name="T31" fmla="*/ 71 h 146"/>
              <a:gd name="T32" fmla="*/ 268 w 270"/>
              <a:gd name="T33" fmla="*/ 75 h 146"/>
              <a:gd name="T34" fmla="*/ 190 w 270"/>
              <a:gd name="T35" fmla="*/ 144 h 146"/>
              <a:gd name="T36" fmla="*/ 187 w 270"/>
              <a:gd name="T37" fmla="*/ 146 h 146"/>
              <a:gd name="T38" fmla="*/ 183 w 270"/>
              <a:gd name="T39" fmla="*/ 144 h 146"/>
              <a:gd name="T40" fmla="*/ 182 w 270"/>
              <a:gd name="T41" fmla="*/ 142 h 146"/>
              <a:gd name="T42" fmla="*/ 99 w 270"/>
              <a:gd name="T43" fmla="*/ 116 h 146"/>
              <a:gd name="T44" fmla="*/ 16 w 270"/>
              <a:gd name="T45" fmla="*/ 118 h 146"/>
              <a:gd name="T46" fmla="*/ 13 w 270"/>
              <a:gd name="T47" fmla="*/ 116 h 146"/>
              <a:gd name="T48" fmla="*/ 17 w 270"/>
              <a:gd name="T49" fmla="*/ 96 h 146"/>
              <a:gd name="T50" fmla="*/ 10 w 270"/>
              <a:gd name="T51" fmla="*/ 59 h 146"/>
              <a:gd name="T52" fmla="*/ 0 w 270"/>
              <a:gd name="T53" fmla="*/ 42 h 146"/>
              <a:gd name="T54" fmla="*/ 0 w 270"/>
              <a:gd name="T55" fmla="*/ 38 h 146"/>
              <a:gd name="T56" fmla="*/ 4 w 270"/>
              <a:gd name="T57" fmla="*/ 37 h 146"/>
              <a:gd name="T58" fmla="*/ 89 w 270"/>
              <a:gd name="T59" fmla="*/ 41 h 146"/>
              <a:gd name="T60" fmla="*/ 175 w 270"/>
              <a:gd name="T61" fmla="*/ 40 h 146"/>
              <a:gd name="T62" fmla="*/ 177 w 270"/>
              <a:gd name="T63" fmla="*/ 4 h 146"/>
              <a:gd name="T64" fmla="*/ 178 w 270"/>
              <a:gd name="T65" fmla="*/ 2 h 146"/>
              <a:gd name="T66" fmla="*/ 181 w 270"/>
              <a:gd name="T6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0" h="146">
                <a:moveTo>
                  <a:pt x="183" y="11"/>
                </a:moveTo>
                <a:lnTo>
                  <a:pt x="183" y="27"/>
                </a:lnTo>
                <a:lnTo>
                  <a:pt x="182" y="42"/>
                </a:lnTo>
                <a:lnTo>
                  <a:pt x="182" y="44"/>
                </a:lnTo>
                <a:lnTo>
                  <a:pt x="181" y="45"/>
                </a:lnTo>
                <a:lnTo>
                  <a:pt x="181" y="46"/>
                </a:lnTo>
                <a:lnTo>
                  <a:pt x="178" y="46"/>
                </a:lnTo>
                <a:lnTo>
                  <a:pt x="123" y="48"/>
                </a:lnTo>
                <a:lnTo>
                  <a:pt x="67" y="49"/>
                </a:lnTo>
                <a:lnTo>
                  <a:pt x="10" y="45"/>
                </a:lnTo>
                <a:lnTo>
                  <a:pt x="18" y="61"/>
                </a:lnTo>
                <a:lnTo>
                  <a:pt x="22" y="78"/>
                </a:lnTo>
                <a:lnTo>
                  <a:pt x="24" y="95"/>
                </a:lnTo>
                <a:lnTo>
                  <a:pt x="21" y="112"/>
                </a:lnTo>
                <a:lnTo>
                  <a:pt x="103" y="108"/>
                </a:lnTo>
                <a:lnTo>
                  <a:pt x="186" y="105"/>
                </a:lnTo>
                <a:lnTo>
                  <a:pt x="187" y="105"/>
                </a:lnTo>
                <a:lnTo>
                  <a:pt x="188" y="107"/>
                </a:lnTo>
                <a:lnTo>
                  <a:pt x="188" y="107"/>
                </a:lnTo>
                <a:lnTo>
                  <a:pt x="188" y="108"/>
                </a:lnTo>
                <a:lnTo>
                  <a:pt x="188" y="137"/>
                </a:lnTo>
                <a:lnTo>
                  <a:pt x="225" y="104"/>
                </a:lnTo>
                <a:lnTo>
                  <a:pt x="262" y="72"/>
                </a:lnTo>
                <a:lnTo>
                  <a:pt x="242" y="54"/>
                </a:lnTo>
                <a:lnTo>
                  <a:pt x="221" y="38"/>
                </a:lnTo>
                <a:lnTo>
                  <a:pt x="183" y="11"/>
                </a:lnTo>
                <a:close/>
                <a:moveTo>
                  <a:pt x="181" y="0"/>
                </a:moveTo>
                <a:lnTo>
                  <a:pt x="183" y="0"/>
                </a:lnTo>
                <a:lnTo>
                  <a:pt x="224" y="32"/>
                </a:lnTo>
                <a:lnTo>
                  <a:pt x="247" y="50"/>
                </a:lnTo>
                <a:lnTo>
                  <a:pt x="268" y="70"/>
                </a:lnTo>
                <a:lnTo>
                  <a:pt x="270" y="71"/>
                </a:lnTo>
                <a:lnTo>
                  <a:pt x="270" y="72"/>
                </a:lnTo>
                <a:lnTo>
                  <a:pt x="268" y="75"/>
                </a:lnTo>
                <a:lnTo>
                  <a:pt x="229" y="109"/>
                </a:lnTo>
                <a:lnTo>
                  <a:pt x="190" y="144"/>
                </a:lnTo>
                <a:lnTo>
                  <a:pt x="188" y="146"/>
                </a:lnTo>
                <a:lnTo>
                  <a:pt x="187" y="146"/>
                </a:lnTo>
                <a:lnTo>
                  <a:pt x="185" y="146"/>
                </a:lnTo>
                <a:lnTo>
                  <a:pt x="183" y="144"/>
                </a:lnTo>
                <a:lnTo>
                  <a:pt x="182" y="144"/>
                </a:lnTo>
                <a:lnTo>
                  <a:pt x="182" y="142"/>
                </a:lnTo>
                <a:lnTo>
                  <a:pt x="182" y="112"/>
                </a:lnTo>
                <a:lnTo>
                  <a:pt x="99" y="116"/>
                </a:lnTo>
                <a:lnTo>
                  <a:pt x="17" y="118"/>
                </a:lnTo>
                <a:lnTo>
                  <a:pt x="16" y="118"/>
                </a:lnTo>
                <a:lnTo>
                  <a:pt x="14" y="117"/>
                </a:lnTo>
                <a:lnTo>
                  <a:pt x="13" y="116"/>
                </a:lnTo>
                <a:lnTo>
                  <a:pt x="13" y="114"/>
                </a:lnTo>
                <a:lnTo>
                  <a:pt x="17" y="96"/>
                </a:lnTo>
                <a:lnTo>
                  <a:pt x="16" y="78"/>
                </a:lnTo>
                <a:lnTo>
                  <a:pt x="10" y="59"/>
                </a:lnTo>
                <a:lnTo>
                  <a:pt x="1" y="44"/>
                </a:lnTo>
                <a:lnTo>
                  <a:pt x="0" y="42"/>
                </a:lnTo>
                <a:lnTo>
                  <a:pt x="0" y="40"/>
                </a:lnTo>
                <a:lnTo>
                  <a:pt x="0" y="38"/>
                </a:lnTo>
                <a:lnTo>
                  <a:pt x="3" y="37"/>
                </a:lnTo>
                <a:lnTo>
                  <a:pt x="4" y="37"/>
                </a:lnTo>
                <a:lnTo>
                  <a:pt x="47" y="41"/>
                </a:lnTo>
                <a:lnTo>
                  <a:pt x="89" y="41"/>
                </a:lnTo>
                <a:lnTo>
                  <a:pt x="132" y="40"/>
                </a:lnTo>
                <a:lnTo>
                  <a:pt x="175" y="40"/>
                </a:lnTo>
                <a:lnTo>
                  <a:pt x="177" y="21"/>
                </a:lnTo>
                <a:lnTo>
                  <a:pt x="177" y="4"/>
                </a:lnTo>
                <a:lnTo>
                  <a:pt x="177" y="3"/>
                </a:lnTo>
                <a:lnTo>
                  <a:pt x="178" y="2"/>
                </a:lnTo>
                <a:lnTo>
                  <a:pt x="179" y="0"/>
                </a:lnTo>
                <a:lnTo>
                  <a:pt x="18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457003" y="41755"/>
            <a:ext cx="3293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Preprocessing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 rot="16200000">
            <a:off x="10273353" y="-18839"/>
            <a:ext cx="2230867" cy="1606426"/>
            <a:chOff x="9020334" y="4223834"/>
            <a:chExt cx="3720008" cy="2678742"/>
          </a:xfrm>
        </p:grpSpPr>
        <p:sp>
          <p:nvSpPr>
            <p:cNvPr id="59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 rot="16200000" flipH="1" flipV="1">
            <a:off x="-335545" y="5262210"/>
            <a:ext cx="2230867" cy="1606426"/>
            <a:chOff x="9020334" y="4223834"/>
            <a:chExt cx="3720008" cy="2678742"/>
          </a:xfrm>
        </p:grpSpPr>
        <p:sp>
          <p:nvSpPr>
            <p:cNvPr id="64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8" name="Freeform 58"/>
          <p:cNvSpPr>
            <a:spLocks/>
          </p:cNvSpPr>
          <p:nvPr/>
        </p:nvSpPr>
        <p:spPr bwMode="auto">
          <a:xfrm rot="10800000" flipH="1" flipV="1">
            <a:off x="1178708" y="577738"/>
            <a:ext cx="9235292" cy="45719"/>
          </a:xfrm>
          <a:custGeom>
            <a:avLst/>
            <a:gdLst>
              <a:gd name="T0" fmla="*/ 264 w 317"/>
              <a:gd name="T1" fmla="*/ 0 h 24"/>
              <a:gd name="T2" fmla="*/ 314 w 317"/>
              <a:gd name="T3" fmla="*/ 4 h 24"/>
              <a:gd name="T4" fmla="*/ 316 w 317"/>
              <a:gd name="T5" fmla="*/ 6 h 24"/>
              <a:gd name="T6" fmla="*/ 317 w 317"/>
              <a:gd name="T7" fmla="*/ 8 h 24"/>
              <a:gd name="T8" fmla="*/ 317 w 317"/>
              <a:gd name="T9" fmla="*/ 9 h 24"/>
              <a:gd name="T10" fmla="*/ 317 w 317"/>
              <a:gd name="T11" fmla="*/ 12 h 24"/>
              <a:gd name="T12" fmla="*/ 314 w 317"/>
              <a:gd name="T13" fmla="*/ 14 h 24"/>
              <a:gd name="T14" fmla="*/ 312 w 317"/>
              <a:gd name="T15" fmla="*/ 16 h 24"/>
              <a:gd name="T16" fmla="*/ 261 w 317"/>
              <a:gd name="T17" fmla="*/ 19 h 24"/>
              <a:gd name="T18" fmla="*/ 208 w 317"/>
              <a:gd name="T19" fmla="*/ 17 h 24"/>
              <a:gd name="T20" fmla="*/ 157 w 317"/>
              <a:gd name="T21" fmla="*/ 17 h 24"/>
              <a:gd name="T22" fmla="*/ 3 w 317"/>
              <a:gd name="T23" fmla="*/ 24 h 24"/>
              <a:gd name="T24" fmla="*/ 1 w 317"/>
              <a:gd name="T25" fmla="*/ 24 h 24"/>
              <a:gd name="T26" fmla="*/ 0 w 317"/>
              <a:gd name="T27" fmla="*/ 22 h 24"/>
              <a:gd name="T28" fmla="*/ 0 w 317"/>
              <a:gd name="T29" fmla="*/ 19 h 24"/>
              <a:gd name="T30" fmla="*/ 0 w 317"/>
              <a:gd name="T31" fmla="*/ 17 h 24"/>
              <a:gd name="T32" fmla="*/ 1 w 317"/>
              <a:gd name="T33" fmla="*/ 16 h 24"/>
              <a:gd name="T34" fmla="*/ 3 w 317"/>
              <a:gd name="T35" fmla="*/ 14 h 24"/>
              <a:gd name="T36" fmla="*/ 83 w 317"/>
              <a:gd name="T37" fmla="*/ 8 h 24"/>
              <a:gd name="T38" fmla="*/ 163 w 317"/>
              <a:gd name="T39" fmla="*/ 3 h 24"/>
              <a:gd name="T40" fmla="*/ 213 w 317"/>
              <a:gd name="T41" fmla="*/ 1 h 24"/>
              <a:gd name="T42" fmla="*/ 264 w 317"/>
              <a:gd name="T4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7" h="24">
                <a:moveTo>
                  <a:pt x="264" y="0"/>
                </a:moveTo>
                <a:lnTo>
                  <a:pt x="314" y="4"/>
                </a:lnTo>
                <a:lnTo>
                  <a:pt x="316" y="6"/>
                </a:lnTo>
                <a:lnTo>
                  <a:pt x="317" y="8"/>
                </a:lnTo>
                <a:lnTo>
                  <a:pt x="317" y="9"/>
                </a:lnTo>
                <a:lnTo>
                  <a:pt x="317" y="12"/>
                </a:lnTo>
                <a:lnTo>
                  <a:pt x="314" y="14"/>
                </a:lnTo>
                <a:lnTo>
                  <a:pt x="312" y="16"/>
                </a:lnTo>
                <a:lnTo>
                  <a:pt x="261" y="19"/>
                </a:lnTo>
                <a:lnTo>
                  <a:pt x="208" y="17"/>
                </a:lnTo>
                <a:lnTo>
                  <a:pt x="157" y="17"/>
                </a:lnTo>
                <a:lnTo>
                  <a:pt x="3" y="24"/>
                </a:lnTo>
                <a:lnTo>
                  <a:pt x="1" y="24"/>
                </a:lnTo>
                <a:lnTo>
                  <a:pt x="0" y="22"/>
                </a:lnTo>
                <a:lnTo>
                  <a:pt x="0" y="19"/>
                </a:lnTo>
                <a:lnTo>
                  <a:pt x="0" y="17"/>
                </a:lnTo>
                <a:lnTo>
                  <a:pt x="1" y="16"/>
                </a:lnTo>
                <a:lnTo>
                  <a:pt x="3" y="14"/>
                </a:lnTo>
                <a:lnTo>
                  <a:pt x="83" y="8"/>
                </a:lnTo>
                <a:lnTo>
                  <a:pt x="163" y="3"/>
                </a:lnTo>
                <a:lnTo>
                  <a:pt x="213" y="1"/>
                </a:lnTo>
                <a:lnTo>
                  <a:pt x="26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Freeform 41"/>
          <p:cNvSpPr>
            <a:spLocks noEditPoints="1"/>
          </p:cNvSpPr>
          <p:nvPr/>
        </p:nvSpPr>
        <p:spPr bwMode="auto">
          <a:xfrm rot="1974343">
            <a:off x="9731859" y="72033"/>
            <a:ext cx="302545" cy="510168"/>
          </a:xfrm>
          <a:custGeom>
            <a:avLst/>
            <a:gdLst>
              <a:gd name="T0" fmla="*/ 117 w 274"/>
              <a:gd name="T1" fmla="*/ 370 h 561"/>
              <a:gd name="T2" fmla="*/ 121 w 274"/>
              <a:gd name="T3" fmla="*/ 386 h 561"/>
              <a:gd name="T4" fmla="*/ 145 w 274"/>
              <a:gd name="T5" fmla="*/ 505 h 561"/>
              <a:gd name="T6" fmla="*/ 255 w 274"/>
              <a:gd name="T7" fmla="*/ 268 h 561"/>
              <a:gd name="T8" fmla="*/ 201 w 274"/>
              <a:gd name="T9" fmla="*/ 313 h 561"/>
              <a:gd name="T10" fmla="*/ 96 w 274"/>
              <a:gd name="T11" fmla="*/ 329 h 561"/>
              <a:gd name="T12" fmla="*/ 8 w 274"/>
              <a:gd name="T13" fmla="*/ 281 h 561"/>
              <a:gd name="T14" fmla="*/ 64 w 274"/>
              <a:gd name="T15" fmla="*/ 341 h 561"/>
              <a:gd name="T16" fmla="*/ 114 w 274"/>
              <a:gd name="T17" fmla="*/ 349 h 561"/>
              <a:gd name="T18" fmla="*/ 154 w 274"/>
              <a:gd name="T19" fmla="*/ 348 h 561"/>
              <a:gd name="T20" fmla="*/ 231 w 274"/>
              <a:gd name="T21" fmla="*/ 322 h 561"/>
              <a:gd name="T22" fmla="*/ 258 w 274"/>
              <a:gd name="T23" fmla="*/ 260 h 561"/>
              <a:gd name="T24" fmla="*/ 189 w 274"/>
              <a:gd name="T25" fmla="*/ 240 h 561"/>
              <a:gd name="T26" fmla="*/ 181 w 274"/>
              <a:gd name="T27" fmla="*/ 244 h 561"/>
              <a:gd name="T28" fmla="*/ 132 w 274"/>
              <a:gd name="T29" fmla="*/ 261 h 561"/>
              <a:gd name="T30" fmla="*/ 77 w 274"/>
              <a:gd name="T31" fmla="*/ 245 h 561"/>
              <a:gd name="T32" fmla="*/ 74 w 274"/>
              <a:gd name="T33" fmla="*/ 207 h 561"/>
              <a:gd name="T34" fmla="*/ 20 w 274"/>
              <a:gd name="T35" fmla="*/ 255 h 561"/>
              <a:gd name="T36" fmla="*/ 63 w 274"/>
              <a:gd name="T37" fmla="*/ 301 h 561"/>
              <a:gd name="T38" fmla="*/ 164 w 274"/>
              <a:gd name="T39" fmla="*/ 308 h 561"/>
              <a:gd name="T40" fmla="*/ 239 w 274"/>
              <a:gd name="T41" fmla="*/ 261 h 561"/>
              <a:gd name="T42" fmla="*/ 209 w 274"/>
              <a:gd name="T43" fmla="*/ 213 h 561"/>
              <a:gd name="T44" fmla="*/ 100 w 274"/>
              <a:gd name="T45" fmla="*/ 130 h 561"/>
              <a:gd name="T46" fmla="*/ 133 w 274"/>
              <a:gd name="T47" fmla="*/ 245 h 561"/>
              <a:gd name="T48" fmla="*/ 170 w 274"/>
              <a:gd name="T49" fmla="*/ 210 h 561"/>
              <a:gd name="T50" fmla="*/ 199 w 274"/>
              <a:gd name="T51" fmla="*/ 63 h 561"/>
              <a:gd name="T52" fmla="*/ 129 w 274"/>
              <a:gd name="T53" fmla="*/ 98 h 561"/>
              <a:gd name="T54" fmla="*/ 58 w 274"/>
              <a:gd name="T55" fmla="*/ 82 h 561"/>
              <a:gd name="T56" fmla="*/ 60 w 274"/>
              <a:gd name="T57" fmla="*/ 106 h 561"/>
              <a:gd name="T58" fmla="*/ 135 w 274"/>
              <a:gd name="T59" fmla="*/ 114 h 561"/>
              <a:gd name="T60" fmla="*/ 193 w 274"/>
              <a:gd name="T61" fmla="*/ 88 h 561"/>
              <a:gd name="T62" fmla="*/ 95 w 274"/>
              <a:gd name="T63" fmla="*/ 21 h 561"/>
              <a:gd name="T64" fmla="*/ 63 w 274"/>
              <a:gd name="T65" fmla="*/ 61 h 561"/>
              <a:gd name="T66" fmla="*/ 135 w 274"/>
              <a:gd name="T67" fmla="*/ 79 h 561"/>
              <a:gd name="T68" fmla="*/ 185 w 274"/>
              <a:gd name="T69" fmla="*/ 35 h 561"/>
              <a:gd name="T70" fmla="*/ 114 w 274"/>
              <a:gd name="T71" fmla="*/ 18 h 561"/>
              <a:gd name="T72" fmla="*/ 183 w 274"/>
              <a:gd name="T73" fmla="*/ 13 h 561"/>
              <a:gd name="T74" fmla="*/ 202 w 274"/>
              <a:gd name="T75" fmla="*/ 29 h 561"/>
              <a:gd name="T76" fmla="*/ 212 w 274"/>
              <a:gd name="T77" fmla="*/ 56 h 561"/>
              <a:gd name="T78" fmla="*/ 186 w 274"/>
              <a:gd name="T79" fmla="*/ 111 h 561"/>
              <a:gd name="T80" fmla="*/ 185 w 274"/>
              <a:gd name="T81" fmla="*/ 186 h 561"/>
              <a:gd name="T82" fmla="*/ 210 w 274"/>
              <a:gd name="T83" fmla="*/ 194 h 561"/>
              <a:gd name="T84" fmla="*/ 263 w 274"/>
              <a:gd name="T85" fmla="*/ 240 h 561"/>
              <a:gd name="T86" fmla="*/ 274 w 274"/>
              <a:gd name="T87" fmla="*/ 285 h 561"/>
              <a:gd name="T88" fmla="*/ 218 w 274"/>
              <a:gd name="T89" fmla="*/ 346 h 561"/>
              <a:gd name="T90" fmla="*/ 151 w 274"/>
              <a:gd name="T91" fmla="*/ 556 h 561"/>
              <a:gd name="T92" fmla="*/ 141 w 274"/>
              <a:gd name="T93" fmla="*/ 561 h 561"/>
              <a:gd name="T94" fmla="*/ 119 w 274"/>
              <a:gd name="T95" fmla="*/ 467 h 561"/>
              <a:gd name="T96" fmla="*/ 77 w 274"/>
              <a:gd name="T97" fmla="*/ 362 h 561"/>
              <a:gd name="T98" fmla="*/ 5 w 274"/>
              <a:gd name="T99" fmla="*/ 306 h 561"/>
              <a:gd name="T100" fmla="*/ 5 w 274"/>
              <a:gd name="T101" fmla="*/ 234 h 561"/>
              <a:gd name="T102" fmla="*/ 60 w 274"/>
              <a:gd name="T103" fmla="*/ 199 h 561"/>
              <a:gd name="T104" fmla="*/ 68 w 274"/>
              <a:gd name="T105" fmla="*/ 125 h 561"/>
              <a:gd name="T106" fmla="*/ 36 w 274"/>
              <a:gd name="T107" fmla="*/ 66 h 561"/>
              <a:gd name="T108" fmla="*/ 42 w 274"/>
              <a:gd name="T109" fmla="*/ 40 h 561"/>
              <a:gd name="T110" fmla="*/ 101 w 274"/>
              <a:gd name="T111" fmla="*/ 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4" h="561">
                <a:moveTo>
                  <a:pt x="161" y="361"/>
                </a:moveTo>
                <a:lnTo>
                  <a:pt x="148" y="364"/>
                </a:lnTo>
                <a:lnTo>
                  <a:pt x="116" y="366"/>
                </a:lnTo>
                <a:lnTo>
                  <a:pt x="117" y="370"/>
                </a:lnTo>
                <a:lnTo>
                  <a:pt x="117" y="375"/>
                </a:lnTo>
                <a:lnTo>
                  <a:pt x="119" y="380"/>
                </a:lnTo>
                <a:lnTo>
                  <a:pt x="119" y="385"/>
                </a:lnTo>
                <a:lnTo>
                  <a:pt x="121" y="386"/>
                </a:lnTo>
                <a:lnTo>
                  <a:pt x="121" y="388"/>
                </a:lnTo>
                <a:lnTo>
                  <a:pt x="125" y="407"/>
                </a:lnTo>
                <a:lnTo>
                  <a:pt x="135" y="454"/>
                </a:lnTo>
                <a:lnTo>
                  <a:pt x="145" y="505"/>
                </a:lnTo>
                <a:lnTo>
                  <a:pt x="154" y="433"/>
                </a:lnTo>
                <a:lnTo>
                  <a:pt x="161" y="361"/>
                </a:lnTo>
                <a:close/>
                <a:moveTo>
                  <a:pt x="258" y="260"/>
                </a:moveTo>
                <a:lnTo>
                  <a:pt x="255" y="268"/>
                </a:lnTo>
                <a:lnTo>
                  <a:pt x="249" y="274"/>
                </a:lnTo>
                <a:lnTo>
                  <a:pt x="244" y="281"/>
                </a:lnTo>
                <a:lnTo>
                  <a:pt x="223" y="300"/>
                </a:lnTo>
                <a:lnTo>
                  <a:pt x="201" y="313"/>
                </a:lnTo>
                <a:lnTo>
                  <a:pt x="175" y="322"/>
                </a:lnTo>
                <a:lnTo>
                  <a:pt x="148" y="329"/>
                </a:lnTo>
                <a:lnTo>
                  <a:pt x="122" y="330"/>
                </a:lnTo>
                <a:lnTo>
                  <a:pt x="96" y="329"/>
                </a:lnTo>
                <a:lnTo>
                  <a:pt x="71" y="322"/>
                </a:lnTo>
                <a:lnTo>
                  <a:pt x="47" y="313"/>
                </a:lnTo>
                <a:lnTo>
                  <a:pt x="26" y="300"/>
                </a:lnTo>
                <a:lnTo>
                  <a:pt x="8" y="281"/>
                </a:lnTo>
                <a:lnTo>
                  <a:pt x="15" y="301"/>
                </a:lnTo>
                <a:lnTo>
                  <a:pt x="26" y="319"/>
                </a:lnTo>
                <a:lnTo>
                  <a:pt x="44" y="332"/>
                </a:lnTo>
                <a:lnTo>
                  <a:pt x="64" y="341"/>
                </a:lnTo>
                <a:lnTo>
                  <a:pt x="87" y="348"/>
                </a:lnTo>
                <a:lnTo>
                  <a:pt x="109" y="351"/>
                </a:lnTo>
                <a:lnTo>
                  <a:pt x="109" y="351"/>
                </a:lnTo>
                <a:lnTo>
                  <a:pt x="114" y="349"/>
                </a:lnTo>
                <a:lnTo>
                  <a:pt x="116" y="351"/>
                </a:lnTo>
                <a:lnTo>
                  <a:pt x="127" y="351"/>
                </a:lnTo>
                <a:lnTo>
                  <a:pt x="138" y="349"/>
                </a:lnTo>
                <a:lnTo>
                  <a:pt x="154" y="348"/>
                </a:lnTo>
                <a:lnTo>
                  <a:pt x="173" y="345"/>
                </a:lnTo>
                <a:lnTo>
                  <a:pt x="194" y="338"/>
                </a:lnTo>
                <a:lnTo>
                  <a:pt x="214" y="332"/>
                </a:lnTo>
                <a:lnTo>
                  <a:pt x="231" y="322"/>
                </a:lnTo>
                <a:lnTo>
                  <a:pt x="247" y="309"/>
                </a:lnTo>
                <a:lnTo>
                  <a:pt x="257" y="297"/>
                </a:lnTo>
                <a:lnTo>
                  <a:pt x="262" y="279"/>
                </a:lnTo>
                <a:lnTo>
                  <a:pt x="258" y="260"/>
                </a:lnTo>
                <a:close/>
                <a:moveTo>
                  <a:pt x="186" y="202"/>
                </a:moveTo>
                <a:lnTo>
                  <a:pt x="189" y="220"/>
                </a:lnTo>
                <a:lnTo>
                  <a:pt x="189" y="237"/>
                </a:lnTo>
                <a:lnTo>
                  <a:pt x="189" y="240"/>
                </a:lnTo>
                <a:lnTo>
                  <a:pt x="186" y="242"/>
                </a:lnTo>
                <a:lnTo>
                  <a:pt x="185" y="244"/>
                </a:lnTo>
                <a:lnTo>
                  <a:pt x="181" y="242"/>
                </a:lnTo>
                <a:lnTo>
                  <a:pt x="181" y="244"/>
                </a:lnTo>
                <a:lnTo>
                  <a:pt x="181" y="245"/>
                </a:lnTo>
                <a:lnTo>
                  <a:pt x="167" y="257"/>
                </a:lnTo>
                <a:lnTo>
                  <a:pt x="151" y="261"/>
                </a:lnTo>
                <a:lnTo>
                  <a:pt x="132" y="261"/>
                </a:lnTo>
                <a:lnTo>
                  <a:pt x="114" y="258"/>
                </a:lnTo>
                <a:lnTo>
                  <a:pt x="95" y="253"/>
                </a:lnTo>
                <a:lnTo>
                  <a:pt x="80" y="245"/>
                </a:lnTo>
                <a:lnTo>
                  <a:pt x="77" y="245"/>
                </a:lnTo>
                <a:lnTo>
                  <a:pt x="74" y="244"/>
                </a:lnTo>
                <a:lnTo>
                  <a:pt x="72" y="242"/>
                </a:lnTo>
                <a:lnTo>
                  <a:pt x="72" y="237"/>
                </a:lnTo>
                <a:lnTo>
                  <a:pt x="74" y="207"/>
                </a:lnTo>
                <a:lnTo>
                  <a:pt x="55" y="218"/>
                </a:lnTo>
                <a:lnTo>
                  <a:pt x="37" y="229"/>
                </a:lnTo>
                <a:lnTo>
                  <a:pt x="24" y="242"/>
                </a:lnTo>
                <a:lnTo>
                  <a:pt x="20" y="255"/>
                </a:lnTo>
                <a:lnTo>
                  <a:pt x="21" y="268"/>
                </a:lnTo>
                <a:lnTo>
                  <a:pt x="29" y="279"/>
                </a:lnTo>
                <a:lnTo>
                  <a:pt x="42" y="290"/>
                </a:lnTo>
                <a:lnTo>
                  <a:pt x="63" y="301"/>
                </a:lnTo>
                <a:lnTo>
                  <a:pt x="85" y="309"/>
                </a:lnTo>
                <a:lnTo>
                  <a:pt x="109" y="313"/>
                </a:lnTo>
                <a:lnTo>
                  <a:pt x="133" y="313"/>
                </a:lnTo>
                <a:lnTo>
                  <a:pt x="164" y="308"/>
                </a:lnTo>
                <a:lnTo>
                  <a:pt x="194" y="297"/>
                </a:lnTo>
                <a:lnTo>
                  <a:pt x="220" y="279"/>
                </a:lnTo>
                <a:lnTo>
                  <a:pt x="231" y="271"/>
                </a:lnTo>
                <a:lnTo>
                  <a:pt x="239" y="261"/>
                </a:lnTo>
                <a:lnTo>
                  <a:pt x="242" y="250"/>
                </a:lnTo>
                <a:lnTo>
                  <a:pt x="239" y="239"/>
                </a:lnTo>
                <a:lnTo>
                  <a:pt x="230" y="228"/>
                </a:lnTo>
                <a:lnTo>
                  <a:pt x="209" y="213"/>
                </a:lnTo>
                <a:lnTo>
                  <a:pt x="186" y="202"/>
                </a:lnTo>
                <a:close/>
                <a:moveTo>
                  <a:pt x="164" y="120"/>
                </a:moveTo>
                <a:lnTo>
                  <a:pt x="137" y="127"/>
                </a:lnTo>
                <a:lnTo>
                  <a:pt x="100" y="130"/>
                </a:lnTo>
                <a:lnTo>
                  <a:pt x="92" y="183"/>
                </a:lnTo>
                <a:lnTo>
                  <a:pt x="87" y="236"/>
                </a:lnTo>
                <a:lnTo>
                  <a:pt x="109" y="244"/>
                </a:lnTo>
                <a:lnTo>
                  <a:pt x="133" y="245"/>
                </a:lnTo>
                <a:lnTo>
                  <a:pt x="156" y="240"/>
                </a:lnTo>
                <a:lnTo>
                  <a:pt x="177" y="237"/>
                </a:lnTo>
                <a:lnTo>
                  <a:pt x="178" y="237"/>
                </a:lnTo>
                <a:lnTo>
                  <a:pt x="170" y="210"/>
                </a:lnTo>
                <a:lnTo>
                  <a:pt x="165" y="180"/>
                </a:lnTo>
                <a:lnTo>
                  <a:pt x="164" y="149"/>
                </a:lnTo>
                <a:lnTo>
                  <a:pt x="164" y="120"/>
                </a:lnTo>
                <a:close/>
                <a:moveTo>
                  <a:pt x="199" y="63"/>
                </a:moveTo>
                <a:lnTo>
                  <a:pt x="188" y="79"/>
                </a:lnTo>
                <a:lnTo>
                  <a:pt x="170" y="88"/>
                </a:lnTo>
                <a:lnTo>
                  <a:pt x="149" y="96"/>
                </a:lnTo>
                <a:lnTo>
                  <a:pt x="129" y="98"/>
                </a:lnTo>
                <a:lnTo>
                  <a:pt x="111" y="96"/>
                </a:lnTo>
                <a:lnTo>
                  <a:pt x="92" y="95"/>
                </a:lnTo>
                <a:lnTo>
                  <a:pt x="74" y="90"/>
                </a:lnTo>
                <a:lnTo>
                  <a:pt x="58" y="82"/>
                </a:lnTo>
                <a:lnTo>
                  <a:pt x="47" y="69"/>
                </a:lnTo>
                <a:lnTo>
                  <a:pt x="47" y="83"/>
                </a:lnTo>
                <a:lnTo>
                  <a:pt x="52" y="95"/>
                </a:lnTo>
                <a:lnTo>
                  <a:pt x="60" y="106"/>
                </a:lnTo>
                <a:lnTo>
                  <a:pt x="72" y="112"/>
                </a:lnTo>
                <a:lnTo>
                  <a:pt x="96" y="115"/>
                </a:lnTo>
                <a:lnTo>
                  <a:pt x="121" y="115"/>
                </a:lnTo>
                <a:lnTo>
                  <a:pt x="135" y="114"/>
                </a:lnTo>
                <a:lnTo>
                  <a:pt x="151" y="109"/>
                </a:lnTo>
                <a:lnTo>
                  <a:pt x="167" y="104"/>
                </a:lnTo>
                <a:lnTo>
                  <a:pt x="181" y="96"/>
                </a:lnTo>
                <a:lnTo>
                  <a:pt x="193" y="88"/>
                </a:lnTo>
                <a:lnTo>
                  <a:pt x="199" y="75"/>
                </a:lnTo>
                <a:lnTo>
                  <a:pt x="199" y="63"/>
                </a:lnTo>
                <a:close/>
                <a:moveTo>
                  <a:pt x="114" y="18"/>
                </a:moveTo>
                <a:lnTo>
                  <a:pt x="95" y="21"/>
                </a:lnTo>
                <a:lnTo>
                  <a:pt x="77" y="26"/>
                </a:lnTo>
                <a:lnTo>
                  <a:pt x="64" y="34"/>
                </a:lnTo>
                <a:lnTo>
                  <a:pt x="53" y="47"/>
                </a:lnTo>
                <a:lnTo>
                  <a:pt x="63" y="61"/>
                </a:lnTo>
                <a:lnTo>
                  <a:pt x="77" y="71"/>
                </a:lnTo>
                <a:lnTo>
                  <a:pt x="95" y="77"/>
                </a:lnTo>
                <a:lnTo>
                  <a:pt x="114" y="80"/>
                </a:lnTo>
                <a:lnTo>
                  <a:pt x="135" y="79"/>
                </a:lnTo>
                <a:lnTo>
                  <a:pt x="154" y="74"/>
                </a:lnTo>
                <a:lnTo>
                  <a:pt x="170" y="64"/>
                </a:lnTo>
                <a:lnTo>
                  <a:pt x="181" y="51"/>
                </a:lnTo>
                <a:lnTo>
                  <a:pt x="185" y="35"/>
                </a:lnTo>
                <a:lnTo>
                  <a:pt x="172" y="29"/>
                </a:lnTo>
                <a:lnTo>
                  <a:pt x="154" y="22"/>
                </a:lnTo>
                <a:lnTo>
                  <a:pt x="135" y="19"/>
                </a:lnTo>
                <a:lnTo>
                  <a:pt x="114" y="18"/>
                </a:lnTo>
                <a:close/>
                <a:moveTo>
                  <a:pt x="122" y="0"/>
                </a:moveTo>
                <a:lnTo>
                  <a:pt x="145" y="2"/>
                </a:lnTo>
                <a:lnTo>
                  <a:pt x="165" y="6"/>
                </a:lnTo>
                <a:lnTo>
                  <a:pt x="183" y="13"/>
                </a:lnTo>
                <a:lnTo>
                  <a:pt x="197" y="21"/>
                </a:lnTo>
                <a:lnTo>
                  <a:pt x="199" y="22"/>
                </a:lnTo>
                <a:lnTo>
                  <a:pt x="201" y="27"/>
                </a:lnTo>
                <a:lnTo>
                  <a:pt x="202" y="29"/>
                </a:lnTo>
                <a:lnTo>
                  <a:pt x="204" y="31"/>
                </a:lnTo>
                <a:lnTo>
                  <a:pt x="204" y="37"/>
                </a:lnTo>
                <a:lnTo>
                  <a:pt x="204" y="42"/>
                </a:lnTo>
                <a:lnTo>
                  <a:pt x="212" y="56"/>
                </a:lnTo>
                <a:lnTo>
                  <a:pt x="212" y="74"/>
                </a:lnTo>
                <a:lnTo>
                  <a:pt x="207" y="90"/>
                </a:lnTo>
                <a:lnTo>
                  <a:pt x="197" y="103"/>
                </a:lnTo>
                <a:lnTo>
                  <a:pt x="186" y="111"/>
                </a:lnTo>
                <a:lnTo>
                  <a:pt x="173" y="117"/>
                </a:lnTo>
                <a:lnTo>
                  <a:pt x="173" y="119"/>
                </a:lnTo>
                <a:lnTo>
                  <a:pt x="183" y="181"/>
                </a:lnTo>
                <a:lnTo>
                  <a:pt x="185" y="186"/>
                </a:lnTo>
                <a:lnTo>
                  <a:pt x="186" y="186"/>
                </a:lnTo>
                <a:lnTo>
                  <a:pt x="189" y="186"/>
                </a:lnTo>
                <a:lnTo>
                  <a:pt x="193" y="186"/>
                </a:lnTo>
                <a:lnTo>
                  <a:pt x="210" y="194"/>
                </a:lnTo>
                <a:lnTo>
                  <a:pt x="230" y="205"/>
                </a:lnTo>
                <a:lnTo>
                  <a:pt x="247" y="218"/>
                </a:lnTo>
                <a:lnTo>
                  <a:pt x="260" y="232"/>
                </a:lnTo>
                <a:lnTo>
                  <a:pt x="263" y="240"/>
                </a:lnTo>
                <a:lnTo>
                  <a:pt x="265" y="240"/>
                </a:lnTo>
                <a:lnTo>
                  <a:pt x="268" y="244"/>
                </a:lnTo>
                <a:lnTo>
                  <a:pt x="274" y="265"/>
                </a:lnTo>
                <a:lnTo>
                  <a:pt x="274" y="285"/>
                </a:lnTo>
                <a:lnTo>
                  <a:pt x="266" y="305"/>
                </a:lnTo>
                <a:lnTo>
                  <a:pt x="254" y="324"/>
                </a:lnTo>
                <a:lnTo>
                  <a:pt x="238" y="337"/>
                </a:lnTo>
                <a:lnTo>
                  <a:pt x="218" y="346"/>
                </a:lnTo>
                <a:lnTo>
                  <a:pt x="199" y="354"/>
                </a:lnTo>
                <a:lnTo>
                  <a:pt x="177" y="359"/>
                </a:lnTo>
                <a:lnTo>
                  <a:pt x="167" y="458"/>
                </a:lnTo>
                <a:lnTo>
                  <a:pt x="151" y="556"/>
                </a:lnTo>
                <a:lnTo>
                  <a:pt x="149" y="559"/>
                </a:lnTo>
                <a:lnTo>
                  <a:pt x="148" y="561"/>
                </a:lnTo>
                <a:lnTo>
                  <a:pt x="145" y="561"/>
                </a:lnTo>
                <a:lnTo>
                  <a:pt x="141" y="561"/>
                </a:lnTo>
                <a:lnTo>
                  <a:pt x="138" y="561"/>
                </a:lnTo>
                <a:lnTo>
                  <a:pt x="137" y="559"/>
                </a:lnTo>
                <a:lnTo>
                  <a:pt x="135" y="556"/>
                </a:lnTo>
                <a:lnTo>
                  <a:pt x="119" y="467"/>
                </a:lnTo>
                <a:lnTo>
                  <a:pt x="103" y="377"/>
                </a:lnTo>
                <a:lnTo>
                  <a:pt x="103" y="370"/>
                </a:lnTo>
                <a:lnTo>
                  <a:pt x="103" y="366"/>
                </a:lnTo>
                <a:lnTo>
                  <a:pt x="77" y="362"/>
                </a:lnTo>
                <a:lnTo>
                  <a:pt x="53" y="354"/>
                </a:lnTo>
                <a:lnTo>
                  <a:pt x="32" y="341"/>
                </a:lnTo>
                <a:lnTo>
                  <a:pt x="16" y="325"/>
                </a:lnTo>
                <a:lnTo>
                  <a:pt x="5" y="306"/>
                </a:lnTo>
                <a:lnTo>
                  <a:pt x="0" y="285"/>
                </a:lnTo>
                <a:lnTo>
                  <a:pt x="2" y="263"/>
                </a:lnTo>
                <a:lnTo>
                  <a:pt x="0" y="249"/>
                </a:lnTo>
                <a:lnTo>
                  <a:pt x="5" y="234"/>
                </a:lnTo>
                <a:lnTo>
                  <a:pt x="16" y="223"/>
                </a:lnTo>
                <a:lnTo>
                  <a:pt x="29" y="213"/>
                </a:lnTo>
                <a:lnTo>
                  <a:pt x="44" y="205"/>
                </a:lnTo>
                <a:lnTo>
                  <a:pt x="60" y="199"/>
                </a:lnTo>
                <a:lnTo>
                  <a:pt x="76" y="192"/>
                </a:lnTo>
                <a:lnTo>
                  <a:pt x="80" y="160"/>
                </a:lnTo>
                <a:lnTo>
                  <a:pt x="88" y="128"/>
                </a:lnTo>
                <a:lnTo>
                  <a:pt x="68" y="125"/>
                </a:lnTo>
                <a:lnTo>
                  <a:pt x="52" y="115"/>
                </a:lnTo>
                <a:lnTo>
                  <a:pt x="39" y="101"/>
                </a:lnTo>
                <a:lnTo>
                  <a:pt x="34" y="83"/>
                </a:lnTo>
                <a:lnTo>
                  <a:pt x="36" y="66"/>
                </a:lnTo>
                <a:lnTo>
                  <a:pt x="40" y="47"/>
                </a:lnTo>
                <a:lnTo>
                  <a:pt x="40" y="43"/>
                </a:lnTo>
                <a:lnTo>
                  <a:pt x="40" y="42"/>
                </a:lnTo>
                <a:lnTo>
                  <a:pt x="42" y="40"/>
                </a:lnTo>
                <a:lnTo>
                  <a:pt x="50" y="22"/>
                </a:lnTo>
                <a:lnTo>
                  <a:pt x="63" y="11"/>
                </a:lnTo>
                <a:lnTo>
                  <a:pt x="80" y="3"/>
                </a:lnTo>
                <a:lnTo>
                  <a:pt x="101" y="0"/>
                </a:lnTo>
                <a:lnTo>
                  <a:pt x="12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05250" y="921582"/>
            <a:ext cx="11381501" cy="5585262"/>
            <a:chOff x="539565" y="928762"/>
            <a:chExt cx="11381501" cy="5585262"/>
          </a:xfrm>
        </p:grpSpPr>
        <p:sp>
          <p:nvSpPr>
            <p:cNvPr id="70" name="Freeform 58"/>
            <p:cNvSpPr>
              <a:spLocks/>
            </p:cNvSpPr>
            <p:nvPr/>
          </p:nvSpPr>
          <p:spPr bwMode="auto">
            <a:xfrm rot="10800000" flipH="1" flipV="1">
              <a:off x="544423" y="928762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8"/>
            <p:cNvSpPr>
              <a:spLocks/>
            </p:cNvSpPr>
            <p:nvPr/>
          </p:nvSpPr>
          <p:spPr bwMode="auto">
            <a:xfrm rot="10800000" flipH="1" flipV="1">
              <a:off x="544423" y="6352538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8"/>
            <p:cNvSpPr>
              <a:spLocks/>
            </p:cNvSpPr>
            <p:nvPr/>
          </p:nvSpPr>
          <p:spPr bwMode="auto">
            <a:xfrm rot="5400000" flipH="1" flipV="1">
              <a:off x="-2197914" y="3723969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8"/>
            <p:cNvSpPr>
              <a:spLocks/>
            </p:cNvSpPr>
            <p:nvPr/>
          </p:nvSpPr>
          <p:spPr bwMode="auto">
            <a:xfrm rot="5400000" flipH="1" flipV="1">
              <a:off x="9130231" y="3666241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60A4EA4-0797-4633-B698-4056F691C8CA}"/>
              </a:ext>
            </a:extLst>
          </p:cNvPr>
          <p:cNvSpPr txBox="1"/>
          <p:nvPr/>
        </p:nvSpPr>
        <p:spPr>
          <a:xfrm>
            <a:off x="881542" y="4126804"/>
            <a:ext cx="10406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나눗셈의 경우 우측과 같은 기호는 제외시킴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다른 라벨데이터에 비해 현저히 적은 수의 이미지</a:t>
            </a:r>
            <a:endParaRPr lang="en-US" altLang="ko-KR" sz="2400" b="1" dirty="0"/>
          </a:p>
          <a:p>
            <a:pPr algn="ctr"/>
            <a:r>
              <a:rPr lang="en-US" altLang="ko-KR" sz="2400" b="1" dirty="0"/>
              <a:t>(</a:t>
            </a:r>
            <a:r>
              <a:rPr lang="ko-KR" altLang="en-US" sz="2400" b="1" dirty="0"/>
              <a:t>사용하는 </a:t>
            </a:r>
            <a:r>
              <a:rPr lang="en-US" altLang="ko-KR" sz="2400" b="1" dirty="0"/>
              <a:t>20</a:t>
            </a:r>
            <a:r>
              <a:rPr lang="ko-KR" altLang="en-US" sz="2400" b="1" dirty="0"/>
              <a:t>개의 라벨 데이터 평균 </a:t>
            </a:r>
            <a:r>
              <a:rPr lang="en-US" altLang="ko-KR" sz="2400" b="1" dirty="0"/>
              <a:t>12000</a:t>
            </a:r>
            <a:r>
              <a:rPr lang="ko-KR" altLang="en-US" sz="2400" b="1" dirty="0"/>
              <a:t>개 </a:t>
            </a:r>
            <a:r>
              <a:rPr lang="en-US" altLang="ko-KR" sz="2400" b="1" dirty="0"/>
              <a:t>&gt;&gt; </a:t>
            </a:r>
            <a:r>
              <a:rPr lang="ko-KR" altLang="en-US" sz="2400" b="1" dirty="0"/>
              <a:t>나눗셈 </a:t>
            </a:r>
            <a:r>
              <a:rPr lang="en-US" altLang="ko-KR" sz="2400" b="1" dirty="0"/>
              <a:t>800</a:t>
            </a:r>
            <a:r>
              <a:rPr lang="ko-KR" altLang="en-US" sz="2400" b="1" dirty="0"/>
              <a:t>개</a:t>
            </a:r>
            <a:r>
              <a:rPr lang="en-US" altLang="ko-KR" sz="2400" b="1" dirty="0"/>
              <a:t>)</a:t>
            </a:r>
          </a:p>
          <a:p>
            <a:pPr algn="ctr"/>
            <a:r>
              <a:rPr lang="ko-KR" altLang="en-US" sz="2400" b="1" dirty="0"/>
              <a:t>좌우대칭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상하대칭</a:t>
            </a:r>
            <a:r>
              <a:rPr lang="en-US" altLang="ko-KR" sz="2400" b="1" dirty="0"/>
              <a:t>, 180</a:t>
            </a:r>
            <a:r>
              <a:rPr lang="ko-KR" altLang="en-US" sz="2400" b="1" dirty="0"/>
              <a:t>도 회전을 통해 데이터 수를 </a:t>
            </a:r>
            <a:r>
              <a:rPr lang="en-US" altLang="ko-KR" sz="2400" b="1" dirty="0"/>
              <a:t>4</a:t>
            </a:r>
            <a:r>
              <a:rPr lang="ko-KR" altLang="en-US" sz="2400" b="1" dirty="0"/>
              <a:t>배로 늘림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C22109-6D4D-47B7-8467-09D37A2B9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840" y="2010531"/>
            <a:ext cx="1559715" cy="15597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F9EB8D-C3D0-4E91-B87B-AAD6DC564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399" y="2010531"/>
            <a:ext cx="1559715" cy="155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13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858"/>
          <p:cNvSpPr>
            <a:spLocks noEditPoints="1"/>
          </p:cNvSpPr>
          <p:nvPr/>
        </p:nvSpPr>
        <p:spPr bwMode="auto">
          <a:xfrm flipV="1">
            <a:off x="222690" y="109471"/>
            <a:ext cx="956018" cy="387788"/>
          </a:xfrm>
          <a:custGeom>
            <a:avLst/>
            <a:gdLst>
              <a:gd name="T0" fmla="*/ 183 w 270"/>
              <a:gd name="T1" fmla="*/ 27 h 146"/>
              <a:gd name="T2" fmla="*/ 182 w 270"/>
              <a:gd name="T3" fmla="*/ 44 h 146"/>
              <a:gd name="T4" fmla="*/ 181 w 270"/>
              <a:gd name="T5" fmla="*/ 46 h 146"/>
              <a:gd name="T6" fmla="*/ 123 w 270"/>
              <a:gd name="T7" fmla="*/ 48 h 146"/>
              <a:gd name="T8" fmla="*/ 10 w 270"/>
              <a:gd name="T9" fmla="*/ 45 h 146"/>
              <a:gd name="T10" fmla="*/ 22 w 270"/>
              <a:gd name="T11" fmla="*/ 78 h 146"/>
              <a:gd name="T12" fmla="*/ 21 w 270"/>
              <a:gd name="T13" fmla="*/ 112 h 146"/>
              <a:gd name="T14" fmla="*/ 186 w 270"/>
              <a:gd name="T15" fmla="*/ 105 h 146"/>
              <a:gd name="T16" fmla="*/ 188 w 270"/>
              <a:gd name="T17" fmla="*/ 107 h 146"/>
              <a:gd name="T18" fmla="*/ 188 w 270"/>
              <a:gd name="T19" fmla="*/ 108 h 146"/>
              <a:gd name="T20" fmla="*/ 225 w 270"/>
              <a:gd name="T21" fmla="*/ 104 h 146"/>
              <a:gd name="T22" fmla="*/ 242 w 270"/>
              <a:gd name="T23" fmla="*/ 54 h 146"/>
              <a:gd name="T24" fmla="*/ 183 w 270"/>
              <a:gd name="T25" fmla="*/ 11 h 146"/>
              <a:gd name="T26" fmla="*/ 183 w 270"/>
              <a:gd name="T27" fmla="*/ 0 h 146"/>
              <a:gd name="T28" fmla="*/ 247 w 270"/>
              <a:gd name="T29" fmla="*/ 50 h 146"/>
              <a:gd name="T30" fmla="*/ 270 w 270"/>
              <a:gd name="T31" fmla="*/ 71 h 146"/>
              <a:gd name="T32" fmla="*/ 268 w 270"/>
              <a:gd name="T33" fmla="*/ 75 h 146"/>
              <a:gd name="T34" fmla="*/ 190 w 270"/>
              <a:gd name="T35" fmla="*/ 144 h 146"/>
              <a:gd name="T36" fmla="*/ 187 w 270"/>
              <a:gd name="T37" fmla="*/ 146 h 146"/>
              <a:gd name="T38" fmla="*/ 183 w 270"/>
              <a:gd name="T39" fmla="*/ 144 h 146"/>
              <a:gd name="T40" fmla="*/ 182 w 270"/>
              <a:gd name="T41" fmla="*/ 142 h 146"/>
              <a:gd name="T42" fmla="*/ 99 w 270"/>
              <a:gd name="T43" fmla="*/ 116 h 146"/>
              <a:gd name="T44" fmla="*/ 16 w 270"/>
              <a:gd name="T45" fmla="*/ 118 h 146"/>
              <a:gd name="T46" fmla="*/ 13 w 270"/>
              <a:gd name="T47" fmla="*/ 116 h 146"/>
              <a:gd name="T48" fmla="*/ 17 w 270"/>
              <a:gd name="T49" fmla="*/ 96 h 146"/>
              <a:gd name="T50" fmla="*/ 10 w 270"/>
              <a:gd name="T51" fmla="*/ 59 h 146"/>
              <a:gd name="T52" fmla="*/ 0 w 270"/>
              <a:gd name="T53" fmla="*/ 42 h 146"/>
              <a:gd name="T54" fmla="*/ 0 w 270"/>
              <a:gd name="T55" fmla="*/ 38 h 146"/>
              <a:gd name="T56" fmla="*/ 4 w 270"/>
              <a:gd name="T57" fmla="*/ 37 h 146"/>
              <a:gd name="T58" fmla="*/ 89 w 270"/>
              <a:gd name="T59" fmla="*/ 41 h 146"/>
              <a:gd name="T60" fmla="*/ 175 w 270"/>
              <a:gd name="T61" fmla="*/ 40 h 146"/>
              <a:gd name="T62" fmla="*/ 177 w 270"/>
              <a:gd name="T63" fmla="*/ 4 h 146"/>
              <a:gd name="T64" fmla="*/ 178 w 270"/>
              <a:gd name="T65" fmla="*/ 2 h 146"/>
              <a:gd name="T66" fmla="*/ 181 w 270"/>
              <a:gd name="T6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0" h="146">
                <a:moveTo>
                  <a:pt x="183" y="11"/>
                </a:moveTo>
                <a:lnTo>
                  <a:pt x="183" y="27"/>
                </a:lnTo>
                <a:lnTo>
                  <a:pt x="182" y="42"/>
                </a:lnTo>
                <a:lnTo>
                  <a:pt x="182" y="44"/>
                </a:lnTo>
                <a:lnTo>
                  <a:pt x="181" y="45"/>
                </a:lnTo>
                <a:lnTo>
                  <a:pt x="181" y="46"/>
                </a:lnTo>
                <a:lnTo>
                  <a:pt x="178" y="46"/>
                </a:lnTo>
                <a:lnTo>
                  <a:pt x="123" y="48"/>
                </a:lnTo>
                <a:lnTo>
                  <a:pt x="67" y="49"/>
                </a:lnTo>
                <a:lnTo>
                  <a:pt x="10" y="45"/>
                </a:lnTo>
                <a:lnTo>
                  <a:pt x="18" y="61"/>
                </a:lnTo>
                <a:lnTo>
                  <a:pt x="22" y="78"/>
                </a:lnTo>
                <a:lnTo>
                  <a:pt x="24" y="95"/>
                </a:lnTo>
                <a:lnTo>
                  <a:pt x="21" y="112"/>
                </a:lnTo>
                <a:lnTo>
                  <a:pt x="103" y="108"/>
                </a:lnTo>
                <a:lnTo>
                  <a:pt x="186" y="105"/>
                </a:lnTo>
                <a:lnTo>
                  <a:pt x="187" y="105"/>
                </a:lnTo>
                <a:lnTo>
                  <a:pt x="188" y="107"/>
                </a:lnTo>
                <a:lnTo>
                  <a:pt x="188" y="107"/>
                </a:lnTo>
                <a:lnTo>
                  <a:pt x="188" y="108"/>
                </a:lnTo>
                <a:lnTo>
                  <a:pt x="188" y="137"/>
                </a:lnTo>
                <a:lnTo>
                  <a:pt x="225" y="104"/>
                </a:lnTo>
                <a:lnTo>
                  <a:pt x="262" y="72"/>
                </a:lnTo>
                <a:lnTo>
                  <a:pt x="242" y="54"/>
                </a:lnTo>
                <a:lnTo>
                  <a:pt x="221" y="38"/>
                </a:lnTo>
                <a:lnTo>
                  <a:pt x="183" y="11"/>
                </a:lnTo>
                <a:close/>
                <a:moveTo>
                  <a:pt x="181" y="0"/>
                </a:moveTo>
                <a:lnTo>
                  <a:pt x="183" y="0"/>
                </a:lnTo>
                <a:lnTo>
                  <a:pt x="224" y="32"/>
                </a:lnTo>
                <a:lnTo>
                  <a:pt x="247" y="50"/>
                </a:lnTo>
                <a:lnTo>
                  <a:pt x="268" y="70"/>
                </a:lnTo>
                <a:lnTo>
                  <a:pt x="270" y="71"/>
                </a:lnTo>
                <a:lnTo>
                  <a:pt x="270" y="72"/>
                </a:lnTo>
                <a:lnTo>
                  <a:pt x="268" y="75"/>
                </a:lnTo>
                <a:lnTo>
                  <a:pt x="229" y="109"/>
                </a:lnTo>
                <a:lnTo>
                  <a:pt x="190" y="144"/>
                </a:lnTo>
                <a:lnTo>
                  <a:pt x="188" y="146"/>
                </a:lnTo>
                <a:lnTo>
                  <a:pt x="187" y="146"/>
                </a:lnTo>
                <a:lnTo>
                  <a:pt x="185" y="146"/>
                </a:lnTo>
                <a:lnTo>
                  <a:pt x="183" y="144"/>
                </a:lnTo>
                <a:lnTo>
                  <a:pt x="182" y="144"/>
                </a:lnTo>
                <a:lnTo>
                  <a:pt x="182" y="142"/>
                </a:lnTo>
                <a:lnTo>
                  <a:pt x="182" y="112"/>
                </a:lnTo>
                <a:lnTo>
                  <a:pt x="99" y="116"/>
                </a:lnTo>
                <a:lnTo>
                  <a:pt x="17" y="118"/>
                </a:lnTo>
                <a:lnTo>
                  <a:pt x="16" y="118"/>
                </a:lnTo>
                <a:lnTo>
                  <a:pt x="14" y="117"/>
                </a:lnTo>
                <a:lnTo>
                  <a:pt x="13" y="116"/>
                </a:lnTo>
                <a:lnTo>
                  <a:pt x="13" y="114"/>
                </a:lnTo>
                <a:lnTo>
                  <a:pt x="17" y="96"/>
                </a:lnTo>
                <a:lnTo>
                  <a:pt x="16" y="78"/>
                </a:lnTo>
                <a:lnTo>
                  <a:pt x="10" y="59"/>
                </a:lnTo>
                <a:lnTo>
                  <a:pt x="1" y="44"/>
                </a:lnTo>
                <a:lnTo>
                  <a:pt x="0" y="42"/>
                </a:lnTo>
                <a:lnTo>
                  <a:pt x="0" y="40"/>
                </a:lnTo>
                <a:lnTo>
                  <a:pt x="0" y="38"/>
                </a:lnTo>
                <a:lnTo>
                  <a:pt x="3" y="37"/>
                </a:lnTo>
                <a:lnTo>
                  <a:pt x="4" y="37"/>
                </a:lnTo>
                <a:lnTo>
                  <a:pt x="47" y="41"/>
                </a:lnTo>
                <a:lnTo>
                  <a:pt x="89" y="41"/>
                </a:lnTo>
                <a:lnTo>
                  <a:pt x="132" y="40"/>
                </a:lnTo>
                <a:lnTo>
                  <a:pt x="175" y="40"/>
                </a:lnTo>
                <a:lnTo>
                  <a:pt x="177" y="21"/>
                </a:lnTo>
                <a:lnTo>
                  <a:pt x="177" y="4"/>
                </a:lnTo>
                <a:lnTo>
                  <a:pt x="177" y="3"/>
                </a:lnTo>
                <a:lnTo>
                  <a:pt x="178" y="2"/>
                </a:lnTo>
                <a:lnTo>
                  <a:pt x="179" y="0"/>
                </a:lnTo>
                <a:lnTo>
                  <a:pt x="18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457003" y="41755"/>
            <a:ext cx="3293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Preprocessing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 rot="16200000">
            <a:off x="10273353" y="-18839"/>
            <a:ext cx="2230867" cy="1606426"/>
            <a:chOff x="9020334" y="4223834"/>
            <a:chExt cx="3720008" cy="2678742"/>
          </a:xfrm>
        </p:grpSpPr>
        <p:sp>
          <p:nvSpPr>
            <p:cNvPr id="59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 rot="16200000" flipH="1" flipV="1">
            <a:off x="-335545" y="5262210"/>
            <a:ext cx="2230867" cy="1606426"/>
            <a:chOff x="9020334" y="4223834"/>
            <a:chExt cx="3720008" cy="2678742"/>
          </a:xfrm>
        </p:grpSpPr>
        <p:sp>
          <p:nvSpPr>
            <p:cNvPr id="64" name="Freeform 58"/>
            <p:cNvSpPr>
              <a:spLocks/>
            </p:cNvSpPr>
            <p:nvPr/>
          </p:nvSpPr>
          <p:spPr bwMode="auto">
            <a:xfrm rot="16200000">
              <a:off x="10853112" y="5489391"/>
              <a:ext cx="267777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8"/>
            <p:cNvSpPr>
              <a:spLocks/>
            </p:cNvSpPr>
            <p:nvPr/>
          </p:nvSpPr>
          <p:spPr bwMode="auto">
            <a:xfrm flipH="1">
              <a:off x="9552317" y="6755914"/>
              <a:ext cx="2709246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8"/>
            <p:cNvSpPr>
              <a:spLocks/>
            </p:cNvSpPr>
            <p:nvPr/>
          </p:nvSpPr>
          <p:spPr bwMode="auto">
            <a:xfrm rot="8175577">
              <a:off x="9020334" y="5482171"/>
              <a:ext cx="3720008" cy="146662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8" name="Freeform 58"/>
          <p:cNvSpPr>
            <a:spLocks/>
          </p:cNvSpPr>
          <p:nvPr/>
        </p:nvSpPr>
        <p:spPr bwMode="auto">
          <a:xfrm rot="10800000" flipH="1" flipV="1">
            <a:off x="1178708" y="577738"/>
            <a:ext cx="9235292" cy="45719"/>
          </a:xfrm>
          <a:custGeom>
            <a:avLst/>
            <a:gdLst>
              <a:gd name="T0" fmla="*/ 264 w 317"/>
              <a:gd name="T1" fmla="*/ 0 h 24"/>
              <a:gd name="T2" fmla="*/ 314 w 317"/>
              <a:gd name="T3" fmla="*/ 4 h 24"/>
              <a:gd name="T4" fmla="*/ 316 w 317"/>
              <a:gd name="T5" fmla="*/ 6 h 24"/>
              <a:gd name="T6" fmla="*/ 317 w 317"/>
              <a:gd name="T7" fmla="*/ 8 h 24"/>
              <a:gd name="T8" fmla="*/ 317 w 317"/>
              <a:gd name="T9" fmla="*/ 9 h 24"/>
              <a:gd name="T10" fmla="*/ 317 w 317"/>
              <a:gd name="T11" fmla="*/ 12 h 24"/>
              <a:gd name="T12" fmla="*/ 314 w 317"/>
              <a:gd name="T13" fmla="*/ 14 h 24"/>
              <a:gd name="T14" fmla="*/ 312 w 317"/>
              <a:gd name="T15" fmla="*/ 16 h 24"/>
              <a:gd name="T16" fmla="*/ 261 w 317"/>
              <a:gd name="T17" fmla="*/ 19 h 24"/>
              <a:gd name="T18" fmla="*/ 208 w 317"/>
              <a:gd name="T19" fmla="*/ 17 h 24"/>
              <a:gd name="T20" fmla="*/ 157 w 317"/>
              <a:gd name="T21" fmla="*/ 17 h 24"/>
              <a:gd name="T22" fmla="*/ 3 w 317"/>
              <a:gd name="T23" fmla="*/ 24 h 24"/>
              <a:gd name="T24" fmla="*/ 1 w 317"/>
              <a:gd name="T25" fmla="*/ 24 h 24"/>
              <a:gd name="T26" fmla="*/ 0 w 317"/>
              <a:gd name="T27" fmla="*/ 22 h 24"/>
              <a:gd name="T28" fmla="*/ 0 w 317"/>
              <a:gd name="T29" fmla="*/ 19 h 24"/>
              <a:gd name="T30" fmla="*/ 0 w 317"/>
              <a:gd name="T31" fmla="*/ 17 h 24"/>
              <a:gd name="T32" fmla="*/ 1 w 317"/>
              <a:gd name="T33" fmla="*/ 16 h 24"/>
              <a:gd name="T34" fmla="*/ 3 w 317"/>
              <a:gd name="T35" fmla="*/ 14 h 24"/>
              <a:gd name="T36" fmla="*/ 83 w 317"/>
              <a:gd name="T37" fmla="*/ 8 h 24"/>
              <a:gd name="T38" fmla="*/ 163 w 317"/>
              <a:gd name="T39" fmla="*/ 3 h 24"/>
              <a:gd name="T40" fmla="*/ 213 w 317"/>
              <a:gd name="T41" fmla="*/ 1 h 24"/>
              <a:gd name="T42" fmla="*/ 264 w 317"/>
              <a:gd name="T4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7" h="24">
                <a:moveTo>
                  <a:pt x="264" y="0"/>
                </a:moveTo>
                <a:lnTo>
                  <a:pt x="314" y="4"/>
                </a:lnTo>
                <a:lnTo>
                  <a:pt x="316" y="6"/>
                </a:lnTo>
                <a:lnTo>
                  <a:pt x="317" y="8"/>
                </a:lnTo>
                <a:lnTo>
                  <a:pt x="317" y="9"/>
                </a:lnTo>
                <a:lnTo>
                  <a:pt x="317" y="12"/>
                </a:lnTo>
                <a:lnTo>
                  <a:pt x="314" y="14"/>
                </a:lnTo>
                <a:lnTo>
                  <a:pt x="312" y="16"/>
                </a:lnTo>
                <a:lnTo>
                  <a:pt x="261" y="19"/>
                </a:lnTo>
                <a:lnTo>
                  <a:pt x="208" y="17"/>
                </a:lnTo>
                <a:lnTo>
                  <a:pt x="157" y="17"/>
                </a:lnTo>
                <a:lnTo>
                  <a:pt x="3" y="24"/>
                </a:lnTo>
                <a:lnTo>
                  <a:pt x="1" y="24"/>
                </a:lnTo>
                <a:lnTo>
                  <a:pt x="0" y="22"/>
                </a:lnTo>
                <a:lnTo>
                  <a:pt x="0" y="19"/>
                </a:lnTo>
                <a:lnTo>
                  <a:pt x="0" y="17"/>
                </a:lnTo>
                <a:lnTo>
                  <a:pt x="1" y="16"/>
                </a:lnTo>
                <a:lnTo>
                  <a:pt x="3" y="14"/>
                </a:lnTo>
                <a:lnTo>
                  <a:pt x="83" y="8"/>
                </a:lnTo>
                <a:lnTo>
                  <a:pt x="163" y="3"/>
                </a:lnTo>
                <a:lnTo>
                  <a:pt x="213" y="1"/>
                </a:lnTo>
                <a:lnTo>
                  <a:pt x="26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Freeform 41"/>
          <p:cNvSpPr>
            <a:spLocks noEditPoints="1"/>
          </p:cNvSpPr>
          <p:nvPr/>
        </p:nvSpPr>
        <p:spPr bwMode="auto">
          <a:xfrm rot="1974343">
            <a:off x="9731859" y="72033"/>
            <a:ext cx="302545" cy="510168"/>
          </a:xfrm>
          <a:custGeom>
            <a:avLst/>
            <a:gdLst>
              <a:gd name="T0" fmla="*/ 117 w 274"/>
              <a:gd name="T1" fmla="*/ 370 h 561"/>
              <a:gd name="T2" fmla="*/ 121 w 274"/>
              <a:gd name="T3" fmla="*/ 386 h 561"/>
              <a:gd name="T4" fmla="*/ 145 w 274"/>
              <a:gd name="T5" fmla="*/ 505 h 561"/>
              <a:gd name="T6" fmla="*/ 255 w 274"/>
              <a:gd name="T7" fmla="*/ 268 h 561"/>
              <a:gd name="T8" fmla="*/ 201 w 274"/>
              <a:gd name="T9" fmla="*/ 313 h 561"/>
              <a:gd name="T10" fmla="*/ 96 w 274"/>
              <a:gd name="T11" fmla="*/ 329 h 561"/>
              <a:gd name="T12" fmla="*/ 8 w 274"/>
              <a:gd name="T13" fmla="*/ 281 h 561"/>
              <a:gd name="T14" fmla="*/ 64 w 274"/>
              <a:gd name="T15" fmla="*/ 341 h 561"/>
              <a:gd name="T16" fmla="*/ 114 w 274"/>
              <a:gd name="T17" fmla="*/ 349 h 561"/>
              <a:gd name="T18" fmla="*/ 154 w 274"/>
              <a:gd name="T19" fmla="*/ 348 h 561"/>
              <a:gd name="T20" fmla="*/ 231 w 274"/>
              <a:gd name="T21" fmla="*/ 322 h 561"/>
              <a:gd name="T22" fmla="*/ 258 w 274"/>
              <a:gd name="T23" fmla="*/ 260 h 561"/>
              <a:gd name="T24" fmla="*/ 189 w 274"/>
              <a:gd name="T25" fmla="*/ 240 h 561"/>
              <a:gd name="T26" fmla="*/ 181 w 274"/>
              <a:gd name="T27" fmla="*/ 244 h 561"/>
              <a:gd name="T28" fmla="*/ 132 w 274"/>
              <a:gd name="T29" fmla="*/ 261 h 561"/>
              <a:gd name="T30" fmla="*/ 77 w 274"/>
              <a:gd name="T31" fmla="*/ 245 h 561"/>
              <a:gd name="T32" fmla="*/ 74 w 274"/>
              <a:gd name="T33" fmla="*/ 207 h 561"/>
              <a:gd name="T34" fmla="*/ 20 w 274"/>
              <a:gd name="T35" fmla="*/ 255 h 561"/>
              <a:gd name="T36" fmla="*/ 63 w 274"/>
              <a:gd name="T37" fmla="*/ 301 h 561"/>
              <a:gd name="T38" fmla="*/ 164 w 274"/>
              <a:gd name="T39" fmla="*/ 308 h 561"/>
              <a:gd name="T40" fmla="*/ 239 w 274"/>
              <a:gd name="T41" fmla="*/ 261 h 561"/>
              <a:gd name="T42" fmla="*/ 209 w 274"/>
              <a:gd name="T43" fmla="*/ 213 h 561"/>
              <a:gd name="T44" fmla="*/ 100 w 274"/>
              <a:gd name="T45" fmla="*/ 130 h 561"/>
              <a:gd name="T46" fmla="*/ 133 w 274"/>
              <a:gd name="T47" fmla="*/ 245 h 561"/>
              <a:gd name="T48" fmla="*/ 170 w 274"/>
              <a:gd name="T49" fmla="*/ 210 h 561"/>
              <a:gd name="T50" fmla="*/ 199 w 274"/>
              <a:gd name="T51" fmla="*/ 63 h 561"/>
              <a:gd name="T52" fmla="*/ 129 w 274"/>
              <a:gd name="T53" fmla="*/ 98 h 561"/>
              <a:gd name="T54" fmla="*/ 58 w 274"/>
              <a:gd name="T55" fmla="*/ 82 h 561"/>
              <a:gd name="T56" fmla="*/ 60 w 274"/>
              <a:gd name="T57" fmla="*/ 106 h 561"/>
              <a:gd name="T58" fmla="*/ 135 w 274"/>
              <a:gd name="T59" fmla="*/ 114 h 561"/>
              <a:gd name="T60" fmla="*/ 193 w 274"/>
              <a:gd name="T61" fmla="*/ 88 h 561"/>
              <a:gd name="T62" fmla="*/ 95 w 274"/>
              <a:gd name="T63" fmla="*/ 21 h 561"/>
              <a:gd name="T64" fmla="*/ 63 w 274"/>
              <a:gd name="T65" fmla="*/ 61 h 561"/>
              <a:gd name="T66" fmla="*/ 135 w 274"/>
              <a:gd name="T67" fmla="*/ 79 h 561"/>
              <a:gd name="T68" fmla="*/ 185 w 274"/>
              <a:gd name="T69" fmla="*/ 35 h 561"/>
              <a:gd name="T70" fmla="*/ 114 w 274"/>
              <a:gd name="T71" fmla="*/ 18 h 561"/>
              <a:gd name="T72" fmla="*/ 183 w 274"/>
              <a:gd name="T73" fmla="*/ 13 h 561"/>
              <a:gd name="T74" fmla="*/ 202 w 274"/>
              <a:gd name="T75" fmla="*/ 29 h 561"/>
              <a:gd name="T76" fmla="*/ 212 w 274"/>
              <a:gd name="T77" fmla="*/ 56 h 561"/>
              <a:gd name="T78" fmla="*/ 186 w 274"/>
              <a:gd name="T79" fmla="*/ 111 h 561"/>
              <a:gd name="T80" fmla="*/ 185 w 274"/>
              <a:gd name="T81" fmla="*/ 186 h 561"/>
              <a:gd name="T82" fmla="*/ 210 w 274"/>
              <a:gd name="T83" fmla="*/ 194 h 561"/>
              <a:gd name="T84" fmla="*/ 263 w 274"/>
              <a:gd name="T85" fmla="*/ 240 h 561"/>
              <a:gd name="T86" fmla="*/ 274 w 274"/>
              <a:gd name="T87" fmla="*/ 285 h 561"/>
              <a:gd name="T88" fmla="*/ 218 w 274"/>
              <a:gd name="T89" fmla="*/ 346 h 561"/>
              <a:gd name="T90" fmla="*/ 151 w 274"/>
              <a:gd name="T91" fmla="*/ 556 h 561"/>
              <a:gd name="T92" fmla="*/ 141 w 274"/>
              <a:gd name="T93" fmla="*/ 561 h 561"/>
              <a:gd name="T94" fmla="*/ 119 w 274"/>
              <a:gd name="T95" fmla="*/ 467 h 561"/>
              <a:gd name="T96" fmla="*/ 77 w 274"/>
              <a:gd name="T97" fmla="*/ 362 h 561"/>
              <a:gd name="T98" fmla="*/ 5 w 274"/>
              <a:gd name="T99" fmla="*/ 306 h 561"/>
              <a:gd name="T100" fmla="*/ 5 w 274"/>
              <a:gd name="T101" fmla="*/ 234 h 561"/>
              <a:gd name="T102" fmla="*/ 60 w 274"/>
              <a:gd name="T103" fmla="*/ 199 h 561"/>
              <a:gd name="T104" fmla="*/ 68 w 274"/>
              <a:gd name="T105" fmla="*/ 125 h 561"/>
              <a:gd name="T106" fmla="*/ 36 w 274"/>
              <a:gd name="T107" fmla="*/ 66 h 561"/>
              <a:gd name="T108" fmla="*/ 42 w 274"/>
              <a:gd name="T109" fmla="*/ 40 h 561"/>
              <a:gd name="T110" fmla="*/ 101 w 274"/>
              <a:gd name="T111" fmla="*/ 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4" h="561">
                <a:moveTo>
                  <a:pt x="161" y="361"/>
                </a:moveTo>
                <a:lnTo>
                  <a:pt x="148" y="364"/>
                </a:lnTo>
                <a:lnTo>
                  <a:pt x="116" y="366"/>
                </a:lnTo>
                <a:lnTo>
                  <a:pt x="117" y="370"/>
                </a:lnTo>
                <a:lnTo>
                  <a:pt x="117" y="375"/>
                </a:lnTo>
                <a:lnTo>
                  <a:pt x="119" y="380"/>
                </a:lnTo>
                <a:lnTo>
                  <a:pt x="119" y="385"/>
                </a:lnTo>
                <a:lnTo>
                  <a:pt x="121" y="386"/>
                </a:lnTo>
                <a:lnTo>
                  <a:pt x="121" y="388"/>
                </a:lnTo>
                <a:lnTo>
                  <a:pt x="125" y="407"/>
                </a:lnTo>
                <a:lnTo>
                  <a:pt x="135" y="454"/>
                </a:lnTo>
                <a:lnTo>
                  <a:pt x="145" y="505"/>
                </a:lnTo>
                <a:lnTo>
                  <a:pt x="154" y="433"/>
                </a:lnTo>
                <a:lnTo>
                  <a:pt x="161" y="361"/>
                </a:lnTo>
                <a:close/>
                <a:moveTo>
                  <a:pt x="258" y="260"/>
                </a:moveTo>
                <a:lnTo>
                  <a:pt x="255" y="268"/>
                </a:lnTo>
                <a:lnTo>
                  <a:pt x="249" y="274"/>
                </a:lnTo>
                <a:lnTo>
                  <a:pt x="244" y="281"/>
                </a:lnTo>
                <a:lnTo>
                  <a:pt x="223" y="300"/>
                </a:lnTo>
                <a:lnTo>
                  <a:pt x="201" y="313"/>
                </a:lnTo>
                <a:lnTo>
                  <a:pt x="175" y="322"/>
                </a:lnTo>
                <a:lnTo>
                  <a:pt x="148" y="329"/>
                </a:lnTo>
                <a:lnTo>
                  <a:pt x="122" y="330"/>
                </a:lnTo>
                <a:lnTo>
                  <a:pt x="96" y="329"/>
                </a:lnTo>
                <a:lnTo>
                  <a:pt x="71" y="322"/>
                </a:lnTo>
                <a:lnTo>
                  <a:pt x="47" y="313"/>
                </a:lnTo>
                <a:lnTo>
                  <a:pt x="26" y="300"/>
                </a:lnTo>
                <a:lnTo>
                  <a:pt x="8" y="281"/>
                </a:lnTo>
                <a:lnTo>
                  <a:pt x="15" y="301"/>
                </a:lnTo>
                <a:lnTo>
                  <a:pt x="26" y="319"/>
                </a:lnTo>
                <a:lnTo>
                  <a:pt x="44" y="332"/>
                </a:lnTo>
                <a:lnTo>
                  <a:pt x="64" y="341"/>
                </a:lnTo>
                <a:lnTo>
                  <a:pt x="87" y="348"/>
                </a:lnTo>
                <a:lnTo>
                  <a:pt x="109" y="351"/>
                </a:lnTo>
                <a:lnTo>
                  <a:pt x="109" y="351"/>
                </a:lnTo>
                <a:lnTo>
                  <a:pt x="114" y="349"/>
                </a:lnTo>
                <a:lnTo>
                  <a:pt x="116" y="351"/>
                </a:lnTo>
                <a:lnTo>
                  <a:pt x="127" y="351"/>
                </a:lnTo>
                <a:lnTo>
                  <a:pt x="138" y="349"/>
                </a:lnTo>
                <a:lnTo>
                  <a:pt x="154" y="348"/>
                </a:lnTo>
                <a:lnTo>
                  <a:pt x="173" y="345"/>
                </a:lnTo>
                <a:lnTo>
                  <a:pt x="194" y="338"/>
                </a:lnTo>
                <a:lnTo>
                  <a:pt x="214" y="332"/>
                </a:lnTo>
                <a:lnTo>
                  <a:pt x="231" y="322"/>
                </a:lnTo>
                <a:lnTo>
                  <a:pt x="247" y="309"/>
                </a:lnTo>
                <a:lnTo>
                  <a:pt x="257" y="297"/>
                </a:lnTo>
                <a:lnTo>
                  <a:pt x="262" y="279"/>
                </a:lnTo>
                <a:lnTo>
                  <a:pt x="258" y="260"/>
                </a:lnTo>
                <a:close/>
                <a:moveTo>
                  <a:pt x="186" y="202"/>
                </a:moveTo>
                <a:lnTo>
                  <a:pt x="189" y="220"/>
                </a:lnTo>
                <a:lnTo>
                  <a:pt x="189" y="237"/>
                </a:lnTo>
                <a:lnTo>
                  <a:pt x="189" y="240"/>
                </a:lnTo>
                <a:lnTo>
                  <a:pt x="186" y="242"/>
                </a:lnTo>
                <a:lnTo>
                  <a:pt x="185" y="244"/>
                </a:lnTo>
                <a:lnTo>
                  <a:pt x="181" y="242"/>
                </a:lnTo>
                <a:lnTo>
                  <a:pt x="181" y="244"/>
                </a:lnTo>
                <a:lnTo>
                  <a:pt x="181" y="245"/>
                </a:lnTo>
                <a:lnTo>
                  <a:pt x="167" y="257"/>
                </a:lnTo>
                <a:lnTo>
                  <a:pt x="151" y="261"/>
                </a:lnTo>
                <a:lnTo>
                  <a:pt x="132" y="261"/>
                </a:lnTo>
                <a:lnTo>
                  <a:pt x="114" y="258"/>
                </a:lnTo>
                <a:lnTo>
                  <a:pt x="95" y="253"/>
                </a:lnTo>
                <a:lnTo>
                  <a:pt x="80" y="245"/>
                </a:lnTo>
                <a:lnTo>
                  <a:pt x="77" y="245"/>
                </a:lnTo>
                <a:lnTo>
                  <a:pt x="74" y="244"/>
                </a:lnTo>
                <a:lnTo>
                  <a:pt x="72" y="242"/>
                </a:lnTo>
                <a:lnTo>
                  <a:pt x="72" y="237"/>
                </a:lnTo>
                <a:lnTo>
                  <a:pt x="74" y="207"/>
                </a:lnTo>
                <a:lnTo>
                  <a:pt x="55" y="218"/>
                </a:lnTo>
                <a:lnTo>
                  <a:pt x="37" y="229"/>
                </a:lnTo>
                <a:lnTo>
                  <a:pt x="24" y="242"/>
                </a:lnTo>
                <a:lnTo>
                  <a:pt x="20" y="255"/>
                </a:lnTo>
                <a:lnTo>
                  <a:pt x="21" y="268"/>
                </a:lnTo>
                <a:lnTo>
                  <a:pt x="29" y="279"/>
                </a:lnTo>
                <a:lnTo>
                  <a:pt x="42" y="290"/>
                </a:lnTo>
                <a:lnTo>
                  <a:pt x="63" y="301"/>
                </a:lnTo>
                <a:lnTo>
                  <a:pt x="85" y="309"/>
                </a:lnTo>
                <a:lnTo>
                  <a:pt x="109" y="313"/>
                </a:lnTo>
                <a:lnTo>
                  <a:pt x="133" y="313"/>
                </a:lnTo>
                <a:lnTo>
                  <a:pt x="164" y="308"/>
                </a:lnTo>
                <a:lnTo>
                  <a:pt x="194" y="297"/>
                </a:lnTo>
                <a:lnTo>
                  <a:pt x="220" y="279"/>
                </a:lnTo>
                <a:lnTo>
                  <a:pt x="231" y="271"/>
                </a:lnTo>
                <a:lnTo>
                  <a:pt x="239" y="261"/>
                </a:lnTo>
                <a:lnTo>
                  <a:pt x="242" y="250"/>
                </a:lnTo>
                <a:lnTo>
                  <a:pt x="239" y="239"/>
                </a:lnTo>
                <a:lnTo>
                  <a:pt x="230" y="228"/>
                </a:lnTo>
                <a:lnTo>
                  <a:pt x="209" y="213"/>
                </a:lnTo>
                <a:lnTo>
                  <a:pt x="186" y="202"/>
                </a:lnTo>
                <a:close/>
                <a:moveTo>
                  <a:pt x="164" y="120"/>
                </a:moveTo>
                <a:lnTo>
                  <a:pt x="137" y="127"/>
                </a:lnTo>
                <a:lnTo>
                  <a:pt x="100" y="130"/>
                </a:lnTo>
                <a:lnTo>
                  <a:pt x="92" y="183"/>
                </a:lnTo>
                <a:lnTo>
                  <a:pt x="87" y="236"/>
                </a:lnTo>
                <a:lnTo>
                  <a:pt x="109" y="244"/>
                </a:lnTo>
                <a:lnTo>
                  <a:pt x="133" y="245"/>
                </a:lnTo>
                <a:lnTo>
                  <a:pt x="156" y="240"/>
                </a:lnTo>
                <a:lnTo>
                  <a:pt x="177" y="237"/>
                </a:lnTo>
                <a:lnTo>
                  <a:pt x="178" y="237"/>
                </a:lnTo>
                <a:lnTo>
                  <a:pt x="170" y="210"/>
                </a:lnTo>
                <a:lnTo>
                  <a:pt x="165" y="180"/>
                </a:lnTo>
                <a:lnTo>
                  <a:pt x="164" y="149"/>
                </a:lnTo>
                <a:lnTo>
                  <a:pt x="164" y="120"/>
                </a:lnTo>
                <a:close/>
                <a:moveTo>
                  <a:pt x="199" y="63"/>
                </a:moveTo>
                <a:lnTo>
                  <a:pt x="188" y="79"/>
                </a:lnTo>
                <a:lnTo>
                  <a:pt x="170" y="88"/>
                </a:lnTo>
                <a:lnTo>
                  <a:pt x="149" y="96"/>
                </a:lnTo>
                <a:lnTo>
                  <a:pt x="129" y="98"/>
                </a:lnTo>
                <a:lnTo>
                  <a:pt x="111" y="96"/>
                </a:lnTo>
                <a:lnTo>
                  <a:pt x="92" y="95"/>
                </a:lnTo>
                <a:lnTo>
                  <a:pt x="74" y="90"/>
                </a:lnTo>
                <a:lnTo>
                  <a:pt x="58" y="82"/>
                </a:lnTo>
                <a:lnTo>
                  <a:pt x="47" y="69"/>
                </a:lnTo>
                <a:lnTo>
                  <a:pt x="47" y="83"/>
                </a:lnTo>
                <a:lnTo>
                  <a:pt x="52" y="95"/>
                </a:lnTo>
                <a:lnTo>
                  <a:pt x="60" y="106"/>
                </a:lnTo>
                <a:lnTo>
                  <a:pt x="72" y="112"/>
                </a:lnTo>
                <a:lnTo>
                  <a:pt x="96" y="115"/>
                </a:lnTo>
                <a:lnTo>
                  <a:pt x="121" y="115"/>
                </a:lnTo>
                <a:lnTo>
                  <a:pt x="135" y="114"/>
                </a:lnTo>
                <a:lnTo>
                  <a:pt x="151" y="109"/>
                </a:lnTo>
                <a:lnTo>
                  <a:pt x="167" y="104"/>
                </a:lnTo>
                <a:lnTo>
                  <a:pt x="181" y="96"/>
                </a:lnTo>
                <a:lnTo>
                  <a:pt x="193" y="88"/>
                </a:lnTo>
                <a:lnTo>
                  <a:pt x="199" y="75"/>
                </a:lnTo>
                <a:lnTo>
                  <a:pt x="199" y="63"/>
                </a:lnTo>
                <a:close/>
                <a:moveTo>
                  <a:pt x="114" y="18"/>
                </a:moveTo>
                <a:lnTo>
                  <a:pt x="95" y="21"/>
                </a:lnTo>
                <a:lnTo>
                  <a:pt x="77" y="26"/>
                </a:lnTo>
                <a:lnTo>
                  <a:pt x="64" y="34"/>
                </a:lnTo>
                <a:lnTo>
                  <a:pt x="53" y="47"/>
                </a:lnTo>
                <a:lnTo>
                  <a:pt x="63" y="61"/>
                </a:lnTo>
                <a:lnTo>
                  <a:pt x="77" y="71"/>
                </a:lnTo>
                <a:lnTo>
                  <a:pt x="95" y="77"/>
                </a:lnTo>
                <a:lnTo>
                  <a:pt x="114" y="80"/>
                </a:lnTo>
                <a:lnTo>
                  <a:pt x="135" y="79"/>
                </a:lnTo>
                <a:lnTo>
                  <a:pt x="154" y="74"/>
                </a:lnTo>
                <a:lnTo>
                  <a:pt x="170" y="64"/>
                </a:lnTo>
                <a:lnTo>
                  <a:pt x="181" y="51"/>
                </a:lnTo>
                <a:lnTo>
                  <a:pt x="185" y="35"/>
                </a:lnTo>
                <a:lnTo>
                  <a:pt x="172" y="29"/>
                </a:lnTo>
                <a:lnTo>
                  <a:pt x="154" y="22"/>
                </a:lnTo>
                <a:lnTo>
                  <a:pt x="135" y="19"/>
                </a:lnTo>
                <a:lnTo>
                  <a:pt x="114" y="18"/>
                </a:lnTo>
                <a:close/>
                <a:moveTo>
                  <a:pt x="122" y="0"/>
                </a:moveTo>
                <a:lnTo>
                  <a:pt x="145" y="2"/>
                </a:lnTo>
                <a:lnTo>
                  <a:pt x="165" y="6"/>
                </a:lnTo>
                <a:lnTo>
                  <a:pt x="183" y="13"/>
                </a:lnTo>
                <a:lnTo>
                  <a:pt x="197" y="21"/>
                </a:lnTo>
                <a:lnTo>
                  <a:pt x="199" y="22"/>
                </a:lnTo>
                <a:lnTo>
                  <a:pt x="201" y="27"/>
                </a:lnTo>
                <a:lnTo>
                  <a:pt x="202" y="29"/>
                </a:lnTo>
                <a:lnTo>
                  <a:pt x="204" y="31"/>
                </a:lnTo>
                <a:lnTo>
                  <a:pt x="204" y="37"/>
                </a:lnTo>
                <a:lnTo>
                  <a:pt x="204" y="42"/>
                </a:lnTo>
                <a:lnTo>
                  <a:pt x="212" y="56"/>
                </a:lnTo>
                <a:lnTo>
                  <a:pt x="212" y="74"/>
                </a:lnTo>
                <a:lnTo>
                  <a:pt x="207" y="90"/>
                </a:lnTo>
                <a:lnTo>
                  <a:pt x="197" y="103"/>
                </a:lnTo>
                <a:lnTo>
                  <a:pt x="186" y="111"/>
                </a:lnTo>
                <a:lnTo>
                  <a:pt x="173" y="117"/>
                </a:lnTo>
                <a:lnTo>
                  <a:pt x="173" y="119"/>
                </a:lnTo>
                <a:lnTo>
                  <a:pt x="183" y="181"/>
                </a:lnTo>
                <a:lnTo>
                  <a:pt x="185" y="186"/>
                </a:lnTo>
                <a:lnTo>
                  <a:pt x="186" y="186"/>
                </a:lnTo>
                <a:lnTo>
                  <a:pt x="189" y="186"/>
                </a:lnTo>
                <a:lnTo>
                  <a:pt x="193" y="186"/>
                </a:lnTo>
                <a:lnTo>
                  <a:pt x="210" y="194"/>
                </a:lnTo>
                <a:lnTo>
                  <a:pt x="230" y="205"/>
                </a:lnTo>
                <a:lnTo>
                  <a:pt x="247" y="218"/>
                </a:lnTo>
                <a:lnTo>
                  <a:pt x="260" y="232"/>
                </a:lnTo>
                <a:lnTo>
                  <a:pt x="263" y="240"/>
                </a:lnTo>
                <a:lnTo>
                  <a:pt x="265" y="240"/>
                </a:lnTo>
                <a:lnTo>
                  <a:pt x="268" y="244"/>
                </a:lnTo>
                <a:lnTo>
                  <a:pt x="274" y="265"/>
                </a:lnTo>
                <a:lnTo>
                  <a:pt x="274" y="285"/>
                </a:lnTo>
                <a:lnTo>
                  <a:pt x="266" y="305"/>
                </a:lnTo>
                <a:lnTo>
                  <a:pt x="254" y="324"/>
                </a:lnTo>
                <a:lnTo>
                  <a:pt x="238" y="337"/>
                </a:lnTo>
                <a:lnTo>
                  <a:pt x="218" y="346"/>
                </a:lnTo>
                <a:lnTo>
                  <a:pt x="199" y="354"/>
                </a:lnTo>
                <a:lnTo>
                  <a:pt x="177" y="359"/>
                </a:lnTo>
                <a:lnTo>
                  <a:pt x="167" y="458"/>
                </a:lnTo>
                <a:lnTo>
                  <a:pt x="151" y="556"/>
                </a:lnTo>
                <a:lnTo>
                  <a:pt x="149" y="559"/>
                </a:lnTo>
                <a:lnTo>
                  <a:pt x="148" y="561"/>
                </a:lnTo>
                <a:lnTo>
                  <a:pt x="145" y="561"/>
                </a:lnTo>
                <a:lnTo>
                  <a:pt x="141" y="561"/>
                </a:lnTo>
                <a:lnTo>
                  <a:pt x="138" y="561"/>
                </a:lnTo>
                <a:lnTo>
                  <a:pt x="137" y="559"/>
                </a:lnTo>
                <a:lnTo>
                  <a:pt x="135" y="556"/>
                </a:lnTo>
                <a:lnTo>
                  <a:pt x="119" y="467"/>
                </a:lnTo>
                <a:lnTo>
                  <a:pt x="103" y="377"/>
                </a:lnTo>
                <a:lnTo>
                  <a:pt x="103" y="370"/>
                </a:lnTo>
                <a:lnTo>
                  <a:pt x="103" y="366"/>
                </a:lnTo>
                <a:lnTo>
                  <a:pt x="77" y="362"/>
                </a:lnTo>
                <a:lnTo>
                  <a:pt x="53" y="354"/>
                </a:lnTo>
                <a:lnTo>
                  <a:pt x="32" y="341"/>
                </a:lnTo>
                <a:lnTo>
                  <a:pt x="16" y="325"/>
                </a:lnTo>
                <a:lnTo>
                  <a:pt x="5" y="306"/>
                </a:lnTo>
                <a:lnTo>
                  <a:pt x="0" y="285"/>
                </a:lnTo>
                <a:lnTo>
                  <a:pt x="2" y="263"/>
                </a:lnTo>
                <a:lnTo>
                  <a:pt x="0" y="249"/>
                </a:lnTo>
                <a:lnTo>
                  <a:pt x="5" y="234"/>
                </a:lnTo>
                <a:lnTo>
                  <a:pt x="16" y="223"/>
                </a:lnTo>
                <a:lnTo>
                  <a:pt x="29" y="213"/>
                </a:lnTo>
                <a:lnTo>
                  <a:pt x="44" y="205"/>
                </a:lnTo>
                <a:lnTo>
                  <a:pt x="60" y="199"/>
                </a:lnTo>
                <a:lnTo>
                  <a:pt x="76" y="192"/>
                </a:lnTo>
                <a:lnTo>
                  <a:pt x="80" y="160"/>
                </a:lnTo>
                <a:lnTo>
                  <a:pt x="88" y="128"/>
                </a:lnTo>
                <a:lnTo>
                  <a:pt x="68" y="125"/>
                </a:lnTo>
                <a:lnTo>
                  <a:pt x="52" y="115"/>
                </a:lnTo>
                <a:lnTo>
                  <a:pt x="39" y="101"/>
                </a:lnTo>
                <a:lnTo>
                  <a:pt x="34" y="83"/>
                </a:lnTo>
                <a:lnTo>
                  <a:pt x="36" y="66"/>
                </a:lnTo>
                <a:lnTo>
                  <a:pt x="40" y="47"/>
                </a:lnTo>
                <a:lnTo>
                  <a:pt x="40" y="43"/>
                </a:lnTo>
                <a:lnTo>
                  <a:pt x="40" y="42"/>
                </a:lnTo>
                <a:lnTo>
                  <a:pt x="42" y="40"/>
                </a:lnTo>
                <a:lnTo>
                  <a:pt x="50" y="22"/>
                </a:lnTo>
                <a:lnTo>
                  <a:pt x="63" y="11"/>
                </a:lnTo>
                <a:lnTo>
                  <a:pt x="80" y="3"/>
                </a:lnTo>
                <a:lnTo>
                  <a:pt x="101" y="0"/>
                </a:lnTo>
                <a:lnTo>
                  <a:pt x="12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05250" y="921582"/>
            <a:ext cx="11381501" cy="5585262"/>
            <a:chOff x="539565" y="928762"/>
            <a:chExt cx="11381501" cy="5585262"/>
          </a:xfrm>
        </p:grpSpPr>
        <p:sp>
          <p:nvSpPr>
            <p:cNvPr id="70" name="Freeform 58"/>
            <p:cNvSpPr>
              <a:spLocks/>
            </p:cNvSpPr>
            <p:nvPr/>
          </p:nvSpPr>
          <p:spPr bwMode="auto">
            <a:xfrm rot="10800000" flipH="1" flipV="1">
              <a:off x="544423" y="928762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8"/>
            <p:cNvSpPr>
              <a:spLocks/>
            </p:cNvSpPr>
            <p:nvPr/>
          </p:nvSpPr>
          <p:spPr bwMode="auto">
            <a:xfrm rot="10800000" flipH="1" flipV="1">
              <a:off x="544423" y="6352538"/>
              <a:ext cx="11376643" cy="115457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8"/>
            <p:cNvSpPr>
              <a:spLocks/>
            </p:cNvSpPr>
            <p:nvPr/>
          </p:nvSpPr>
          <p:spPr bwMode="auto">
            <a:xfrm rot="5400000" flipH="1" flipV="1">
              <a:off x="-2197914" y="3723969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8"/>
            <p:cNvSpPr>
              <a:spLocks/>
            </p:cNvSpPr>
            <p:nvPr/>
          </p:nvSpPr>
          <p:spPr bwMode="auto">
            <a:xfrm rot="5400000" flipH="1" flipV="1">
              <a:off x="9130231" y="3666241"/>
              <a:ext cx="5527534" cy="52575"/>
            </a:xfrm>
            <a:custGeom>
              <a:avLst/>
              <a:gdLst>
                <a:gd name="T0" fmla="*/ 264 w 317"/>
                <a:gd name="T1" fmla="*/ 0 h 24"/>
                <a:gd name="T2" fmla="*/ 314 w 317"/>
                <a:gd name="T3" fmla="*/ 4 h 24"/>
                <a:gd name="T4" fmla="*/ 316 w 317"/>
                <a:gd name="T5" fmla="*/ 6 h 24"/>
                <a:gd name="T6" fmla="*/ 317 w 317"/>
                <a:gd name="T7" fmla="*/ 8 h 24"/>
                <a:gd name="T8" fmla="*/ 317 w 317"/>
                <a:gd name="T9" fmla="*/ 9 h 24"/>
                <a:gd name="T10" fmla="*/ 317 w 317"/>
                <a:gd name="T11" fmla="*/ 12 h 24"/>
                <a:gd name="T12" fmla="*/ 314 w 317"/>
                <a:gd name="T13" fmla="*/ 14 h 24"/>
                <a:gd name="T14" fmla="*/ 312 w 317"/>
                <a:gd name="T15" fmla="*/ 16 h 24"/>
                <a:gd name="T16" fmla="*/ 261 w 317"/>
                <a:gd name="T17" fmla="*/ 19 h 24"/>
                <a:gd name="T18" fmla="*/ 208 w 317"/>
                <a:gd name="T19" fmla="*/ 17 h 24"/>
                <a:gd name="T20" fmla="*/ 157 w 317"/>
                <a:gd name="T21" fmla="*/ 17 h 24"/>
                <a:gd name="T22" fmla="*/ 3 w 317"/>
                <a:gd name="T23" fmla="*/ 24 h 24"/>
                <a:gd name="T24" fmla="*/ 1 w 317"/>
                <a:gd name="T25" fmla="*/ 24 h 24"/>
                <a:gd name="T26" fmla="*/ 0 w 317"/>
                <a:gd name="T27" fmla="*/ 22 h 24"/>
                <a:gd name="T28" fmla="*/ 0 w 317"/>
                <a:gd name="T29" fmla="*/ 19 h 24"/>
                <a:gd name="T30" fmla="*/ 0 w 317"/>
                <a:gd name="T31" fmla="*/ 17 h 24"/>
                <a:gd name="T32" fmla="*/ 1 w 317"/>
                <a:gd name="T33" fmla="*/ 16 h 24"/>
                <a:gd name="T34" fmla="*/ 3 w 317"/>
                <a:gd name="T35" fmla="*/ 14 h 24"/>
                <a:gd name="T36" fmla="*/ 83 w 317"/>
                <a:gd name="T37" fmla="*/ 8 h 24"/>
                <a:gd name="T38" fmla="*/ 163 w 317"/>
                <a:gd name="T39" fmla="*/ 3 h 24"/>
                <a:gd name="T40" fmla="*/ 213 w 317"/>
                <a:gd name="T41" fmla="*/ 1 h 24"/>
                <a:gd name="T42" fmla="*/ 264 w 317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7" h="24">
                  <a:moveTo>
                    <a:pt x="264" y="0"/>
                  </a:moveTo>
                  <a:lnTo>
                    <a:pt x="314" y="4"/>
                  </a:lnTo>
                  <a:lnTo>
                    <a:pt x="316" y="6"/>
                  </a:lnTo>
                  <a:lnTo>
                    <a:pt x="317" y="8"/>
                  </a:lnTo>
                  <a:lnTo>
                    <a:pt x="317" y="9"/>
                  </a:lnTo>
                  <a:lnTo>
                    <a:pt x="317" y="12"/>
                  </a:lnTo>
                  <a:lnTo>
                    <a:pt x="314" y="14"/>
                  </a:lnTo>
                  <a:lnTo>
                    <a:pt x="312" y="16"/>
                  </a:lnTo>
                  <a:lnTo>
                    <a:pt x="261" y="19"/>
                  </a:lnTo>
                  <a:lnTo>
                    <a:pt x="208" y="17"/>
                  </a:lnTo>
                  <a:lnTo>
                    <a:pt x="157" y="17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83" y="8"/>
                  </a:lnTo>
                  <a:lnTo>
                    <a:pt x="163" y="3"/>
                  </a:lnTo>
                  <a:lnTo>
                    <a:pt x="213" y="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60A4EA4-0797-4633-B698-4056F691C8CA}"/>
              </a:ext>
            </a:extLst>
          </p:cNvPr>
          <p:cNvSpPr txBox="1"/>
          <p:nvPr/>
        </p:nvSpPr>
        <p:spPr>
          <a:xfrm>
            <a:off x="926147" y="4815556"/>
            <a:ext cx="10406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라벨 데이터간 불균형을 해결하고 학습의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용이성을 위해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각 라벨 당 데이터를 학습용 </a:t>
            </a:r>
            <a:r>
              <a:rPr lang="en-US" altLang="ko-KR" sz="2400" b="1" dirty="0"/>
              <a:t>2000</a:t>
            </a:r>
            <a:r>
              <a:rPr lang="ko-KR" altLang="en-US" sz="2400" b="1" dirty="0"/>
              <a:t>개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검증용 </a:t>
            </a:r>
            <a:r>
              <a:rPr lang="en-US" altLang="ko-KR" sz="2400" b="1" dirty="0"/>
              <a:t>200</a:t>
            </a:r>
            <a:r>
              <a:rPr lang="ko-KR" altLang="en-US" sz="2400" b="1" dirty="0"/>
              <a:t>개씩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총 </a:t>
            </a:r>
            <a:r>
              <a:rPr lang="en-US" altLang="ko-KR" sz="2400" b="1" dirty="0"/>
              <a:t>44000</a:t>
            </a:r>
            <a:r>
              <a:rPr lang="ko-KR" altLang="en-US" sz="2400" b="1" dirty="0"/>
              <a:t>개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학습용</a:t>
            </a:r>
            <a:r>
              <a:rPr lang="en-US" altLang="ko-KR" sz="2400" b="1" dirty="0"/>
              <a:t>:40000, </a:t>
            </a:r>
            <a:r>
              <a:rPr lang="ko-KR" altLang="en-US" sz="2400" b="1" dirty="0"/>
              <a:t>검증용</a:t>
            </a:r>
            <a:r>
              <a:rPr lang="en-US" altLang="ko-KR" sz="2400" b="1" dirty="0"/>
              <a:t>:4000)</a:t>
            </a:r>
            <a:r>
              <a:rPr lang="ko-KR" altLang="en-US" sz="2400" b="1" dirty="0"/>
              <a:t>를 선별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C2DAEEA-E327-45D0-9759-7CA2280CD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228" y="1237334"/>
            <a:ext cx="7593539" cy="341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577</Words>
  <Application>Microsoft Office PowerPoint</Application>
  <PresentationFormat>와이드스크린</PresentationFormat>
  <Paragraphs>174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Aharoni</vt:lpstr>
      <vt:lpstr>Arial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Kang</dc:creator>
  <cp:lastModifiedBy>jsh</cp:lastModifiedBy>
  <cp:revision>173</cp:revision>
  <dcterms:created xsi:type="dcterms:W3CDTF">2016-03-30T05:16:45Z</dcterms:created>
  <dcterms:modified xsi:type="dcterms:W3CDTF">2018-06-19T21:18:15Z</dcterms:modified>
</cp:coreProperties>
</file>